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Прямоугольник 23"/>
          <p:cNvSpPr/>
          <p:nvPr/>
        </p:nvSpPr>
        <p:spPr>
          <a:xfrm>
            <a:off x="1308408" y="2749932"/>
            <a:ext cx="2973070" cy="1112520"/>
          </a:xfrm>
          <a:prstGeom prst="rect">
            <a:avLst/>
          </a:prstGeom>
          <a:solidFill>
            <a:srgbClr val="34738D"/>
          </a:solidFill>
          <a:ln w="19050">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 name="Group 9">
            <a:extLst>
              <a:ext uri="{FF2B5EF4-FFF2-40B4-BE49-F238E27FC236}">
                <a16:creationId xmlns:a16="http://schemas.microsoft.com/office/drawing/2014/main" id="{09545F9D-02C3-4311-BBD7-AD35E003F1F5}"/>
              </a:ext>
            </a:extLst>
          </p:cNvPr>
          <p:cNvGrpSpPr/>
          <p:nvPr/>
        </p:nvGrpSpPr>
        <p:grpSpPr>
          <a:xfrm>
            <a:off x="1308408" y="3829645"/>
            <a:ext cx="2973070" cy="2234389"/>
            <a:chOff x="1308408" y="3829645"/>
            <a:chExt cx="2973070" cy="2234389"/>
          </a:xfrm>
          <a:effectLst/>
        </p:grpSpPr>
        <p:sp>
          <p:nvSpPr>
            <p:cNvPr id="23" name="Прямоугольник 22"/>
            <p:cNvSpPr/>
            <p:nvPr/>
          </p:nvSpPr>
          <p:spPr>
            <a:xfrm>
              <a:off x="1308408" y="3829645"/>
              <a:ext cx="2973070" cy="2234389"/>
            </a:xfrm>
            <a:prstGeom prst="rect">
              <a:avLst/>
            </a:prstGeom>
            <a:solidFill>
              <a:srgbClr val="4C4F54"/>
            </a:solidFill>
            <a:ln w="19050">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8" name="TextBox 27"/>
            <p:cNvSpPr txBox="1"/>
            <p:nvPr/>
          </p:nvSpPr>
          <p:spPr>
            <a:xfrm>
              <a:off x="1405180" y="3984636"/>
              <a:ext cx="2800098"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8" name="Прямоугольник 37"/>
          <p:cNvSpPr/>
          <p:nvPr/>
        </p:nvSpPr>
        <p:spPr>
          <a:xfrm>
            <a:off x="4665399" y="2749932"/>
            <a:ext cx="2973070" cy="1112520"/>
          </a:xfrm>
          <a:prstGeom prst="rect">
            <a:avLst/>
          </a:prstGeom>
          <a:solidFill>
            <a:srgbClr val="189A80"/>
          </a:solidFill>
          <a:ln w="1905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grpSp>
        <p:nvGrpSpPr>
          <p:cNvPr id="11" name="Group 10">
            <a:extLst>
              <a:ext uri="{FF2B5EF4-FFF2-40B4-BE49-F238E27FC236}">
                <a16:creationId xmlns:a16="http://schemas.microsoft.com/office/drawing/2014/main" id="{3F5F9C03-3F31-48F1-A439-0BD0BC844D37}"/>
              </a:ext>
            </a:extLst>
          </p:cNvPr>
          <p:cNvGrpSpPr/>
          <p:nvPr/>
        </p:nvGrpSpPr>
        <p:grpSpPr>
          <a:xfrm>
            <a:off x="4665399" y="3836822"/>
            <a:ext cx="2973070" cy="2234386"/>
            <a:chOff x="4665399" y="3836822"/>
            <a:chExt cx="2973070" cy="2234386"/>
          </a:xfrm>
        </p:grpSpPr>
        <p:sp>
          <p:nvSpPr>
            <p:cNvPr id="35" name="Прямоугольник 34"/>
            <p:cNvSpPr/>
            <p:nvPr/>
          </p:nvSpPr>
          <p:spPr>
            <a:xfrm>
              <a:off x="4665399" y="3836822"/>
              <a:ext cx="2973070" cy="2234386"/>
            </a:xfrm>
            <a:prstGeom prst="rect">
              <a:avLst/>
            </a:prstGeom>
            <a:solidFill>
              <a:srgbClr val="4C4F54"/>
            </a:solidFill>
            <a:ln w="1905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44" name="TextBox 43"/>
            <p:cNvSpPr txBox="1"/>
            <p:nvPr/>
          </p:nvSpPr>
          <p:spPr>
            <a:xfrm>
              <a:off x="4762172" y="3984638"/>
              <a:ext cx="2800097"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52" name="Прямоугольник 51"/>
          <p:cNvSpPr/>
          <p:nvPr/>
        </p:nvSpPr>
        <p:spPr>
          <a:xfrm>
            <a:off x="8022390" y="2749932"/>
            <a:ext cx="2973070" cy="1112520"/>
          </a:xfrm>
          <a:prstGeom prst="rect">
            <a:avLst/>
          </a:prstGeom>
          <a:solidFill>
            <a:srgbClr val="EF9D27"/>
          </a:solidFill>
          <a:ln w="1905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grpSp>
        <p:nvGrpSpPr>
          <p:cNvPr id="12" name="Group 11">
            <a:extLst>
              <a:ext uri="{FF2B5EF4-FFF2-40B4-BE49-F238E27FC236}">
                <a16:creationId xmlns:a16="http://schemas.microsoft.com/office/drawing/2014/main" id="{F94FEE2F-B215-401C-96EF-D5B73C2A5859}"/>
              </a:ext>
            </a:extLst>
          </p:cNvPr>
          <p:cNvGrpSpPr/>
          <p:nvPr/>
        </p:nvGrpSpPr>
        <p:grpSpPr>
          <a:xfrm>
            <a:off x="8022390" y="3829646"/>
            <a:ext cx="2973070" cy="2234386"/>
            <a:chOff x="8022390" y="3829646"/>
            <a:chExt cx="2973070" cy="2234386"/>
          </a:xfrm>
        </p:grpSpPr>
        <p:sp>
          <p:nvSpPr>
            <p:cNvPr id="51" name="Прямоугольник 50"/>
            <p:cNvSpPr/>
            <p:nvPr/>
          </p:nvSpPr>
          <p:spPr>
            <a:xfrm>
              <a:off x="8022390" y="3829646"/>
              <a:ext cx="2973070" cy="2234386"/>
            </a:xfrm>
            <a:prstGeom prst="rect">
              <a:avLst/>
            </a:prstGeom>
            <a:solidFill>
              <a:srgbClr val="4C4F54"/>
            </a:solidFill>
            <a:ln w="1905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55" name="TextBox 54"/>
            <p:cNvSpPr txBox="1"/>
            <p:nvPr/>
          </p:nvSpPr>
          <p:spPr>
            <a:xfrm>
              <a:off x="8119164" y="3984638"/>
              <a:ext cx="2800097"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56" name="TextBox 55">
            <a:extLst>
              <a:ext uri="{FF2B5EF4-FFF2-40B4-BE49-F238E27FC236}">
                <a16:creationId xmlns:a16="http://schemas.microsoft.com/office/drawing/2014/main" id="{9C2A3DB5-3651-488E-BB9D-A51B668058D6}"/>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25" name="Овал 24"/>
          <p:cNvSpPr/>
          <p:nvPr/>
        </p:nvSpPr>
        <p:spPr>
          <a:xfrm>
            <a:off x="1937377" y="1922845"/>
            <a:ext cx="1715135" cy="1715135"/>
          </a:xfrm>
          <a:prstGeom prst="ellipse">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6" name="Freeform 5">
            <a:extLst>
              <a:ext uri="{FF2B5EF4-FFF2-40B4-BE49-F238E27FC236}">
                <a16:creationId xmlns:a16="http://schemas.microsoft.com/office/drawing/2014/main" id="{A8049932-062D-49E8-AA84-E9D2FA5C4F3E}"/>
              </a:ext>
            </a:extLst>
          </p:cNvPr>
          <p:cNvSpPr>
            <a:spLocks noChangeAspect="1"/>
          </p:cNvSpPr>
          <p:nvPr/>
        </p:nvSpPr>
        <p:spPr bwMode="auto">
          <a:xfrm>
            <a:off x="2689284" y="2366472"/>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sp>
        <p:nvSpPr>
          <p:cNvPr id="27" name="TextBox 26"/>
          <p:cNvSpPr txBox="1"/>
          <p:nvPr/>
        </p:nvSpPr>
        <p:spPr>
          <a:xfrm>
            <a:off x="1418147" y="3120512"/>
            <a:ext cx="2741413" cy="369332"/>
          </a:xfrm>
          <a:prstGeom prst="rect">
            <a:avLst/>
          </a:prstGeom>
          <a:noFill/>
        </p:spPr>
        <p:txBody>
          <a:bodyPr wrap="square" rtlCol="0">
            <a:spAutoFit/>
          </a:bodyPr>
          <a:lstStyle/>
          <a:p>
            <a:pPr algn="ctr"/>
            <a:r>
              <a:rPr lang="en-US" b="1" dirty="0">
                <a:solidFill>
                  <a:schemeClr val="bg1"/>
                </a:solidFill>
                <a:ea typeface="Roboto Light" panose="02000000000000000000" pitchFamily="2" charset="0"/>
              </a:rPr>
              <a:t>Lorem Ipsum</a:t>
            </a:r>
            <a:endParaRPr lang="ru-RU" b="1" dirty="0">
              <a:solidFill>
                <a:schemeClr val="bg1"/>
              </a:solidFill>
              <a:ea typeface="Roboto Light" panose="02000000000000000000" pitchFamily="2" charset="0"/>
            </a:endParaRPr>
          </a:p>
        </p:txBody>
      </p:sp>
      <p:sp>
        <p:nvSpPr>
          <p:cNvPr id="39" name="Овал 38"/>
          <p:cNvSpPr/>
          <p:nvPr/>
        </p:nvSpPr>
        <p:spPr>
          <a:xfrm>
            <a:off x="5294369" y="1922847"/>
            <a:ext cx="1715135" cy="1715135"/>
          </a:xfrm>
          <a:prstGeom prst="ellipse">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4" name="Freeform 6">
            <a:extLst>
              <a:ext uri="{FF2B5EF4-FFF2-40B4-BE49-F238E27FC236}">
                <a16:creationId xmlns:a16="http://schemas.microsoft.com/office/drawing/2014/main" id="{C678559A-AF7C-4159-BA68-35910D03D309}"/>
              </a:ext>
            </a:extLst>
          </p:cNvPr>
          <p:cNvSpPr>
            <a:spLocks noChangeAspect="1"/>
          </p:cNvSpPr>
          <p:nvPr/>
        </p:nvSpPr>
        <p:spPr bwMode="auto">
          <a:xfrm>
            <a:off x="5926982" y="2388137"/>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sp>
        <p:nvSpPr>
          <p:cNvPr id="53" name="Овал 52"/>
          <p:cNvSpPr/>
          <p:nvPr/>
        </p:nvSpPr>
        <p:spPr>
          <a:xfrm>
            <a:off x="8651360" y="1922847"/>
            <a:ext cx="1715135" cy="1715135"/>
          </a:xfrm>
          <a:prstGeom prst="ellipse">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grpSp>
        <p:nvGrpSpPr>
          <p:cNvPr id="43" name="Group 42">
            <a:extLst>
              <a:ext uri="{FF2B5EF4-FFF2-40B4-BE49-F238E27FC236}">
                <a16:creationId xmlns:a16="http://schemas.microsoft.com/office/drawing/2014/main" id="{61AFC30A-F9F1-4454-AFFC-368CC27FF07B}"/>
              </a:ext>
            </a:extLst>
          </p:cNvPr>
          <p:cNvGrpSpPr>
            <a:grpSpLocks noChangeAspect="1"/>
          </p:cNvGrpSpPr>
          <p:nvPr/>
        </p:nvGrpSpPr>
        <p:grpSpPr>
          <a:xfrm>
            <a:off x="9336332" y="2312587"/>
            <a:ext cx="365760" cy="433610"/>
            <a:chOff x="11039475" y="14288"/>
            <a:chExt cx="547688" cy="649287"/>
          </a:xfrm>
          <a:solidFill>
            <a:schemeClr val="bg1"/>
          </a:solidFill>
          <a:effectLst>
            <a:outerShdw blurRad="63500" sx="102000" sy="102000" algn="ctr" rotWithShape="0">
              <a:prstClr val="black">
                <a:alpha val="40000"/>
              </a:prstClr>
            </a:outerShdw>
          </a:effectLst>
        </p:grpSpPr>
        <p:sp>
          <p:nvSpPr>
            <p:cNvPr id="45" name="Freeform 45">
              <a:extLst>
                <a:ext uri="{FF2B5EF4-FFF2-40B4-BE49-F238E27FC236}">
                  <a16:creationId xmlns:a16="http://schemas.microsoft.com/office/drawing/2014/main" id="{F2285F24-914F-408C-9F91-8539D29FF7E7}"/>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6" name="Freeform 46">
              <a:extLst>
                <a:ext uri="{FF2B5EF4-FFF2-40B4-BE49-F238E27FC236}">
                  <a16:creationId xmlns:a16="http://schemas.microsoft.com/office/drawing/2014/main" id="{BE454A6C-165A-4840-9847-CBDA5B799D81}"/>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7" name="Freeform 47">
              <a:extLst>
                <a:ext uri="{FF2B5EF4-FFF2-40B4-BE49-F238E27FC236}">
                  <a16:creationId xmlns:a16="http://schemas.microsoft.com/office/drawing/2014/main" id="{07CEA777-4A03-4191-A4F7-4355C9C13E8D}"/>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8" name="Freeform 48">
              <a:extLst>
                <a:ext uri="{FF2B5EF4-FFF2-40B4-BE49-F238E27FC236}">
                  <a16:creationId xmlns:a16="http://schemas.microsoft.com/office/drawing/2014/main" id="{95EE0641-832F-4334-B7F2-4D8AAFBB538D}"/>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9" name="Freeform 49">
              <a:extLst>
                <a:ext uri="{FF2B5EF4-FFF2-40B4-BE49-F238E27FC236}">
                  <a16:creationId xmlns:a16="http://schemas.microsoft.com/office/drawing/2014/main" id="{2C67A8F7-CE4D-40FE-A874-B51C1F57A40F}"/>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0" name="Freeform 50">
              <a:extLst>
                <a:ext uri="{FF2B5EF4-FFF2-40B4-BE49-F238E27FC236}">
                  <a16:creationId xmlns:a16="http://schemas.microsoft.com/office/drawing/2014/main" id="{6224A8B8-5935-4B3B-BABD-D63ADBF99740}"/>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54" name="TextBox 53"/>
          <p:cNvSpPr txBox="1"/>
          <p:nvPr/>
        </p:nvSpPr>
        <p:spPr>
          <a:xfrm>
            <a:off x="8132130" y="3120513"/>
            <a:ext cx="2741412" cy="369332"/>
          </a:xfrm>
          <a:prstGeom prst="rect">
            <a:avLst/>
          </a:prstGeom>
          <a:noFill/>
        </p:spPr>
        <p:txBody>
          <a:bodyPr wrap="square" rtlCol="0">
            <a:spAutoFit/>
          </a:bodyPr>
          <a:lstStyle/>
          <a:p>
            <a:pPr algn="ctr"/>
            <a:r>
              <a:rPr lang="en-US" b="1" dirty="0">
                <a:solidFill>
                  <a:schemeClr val="bg1"/>
                </a:solidFill>
                <a:ea typeface="Roboto Light" panose="02000000000000000000" pitchFamily="2" charset="0"/>
              </a:rPr>
              <a:t>Lorem Ipsum</a:t>
            </a:r>
            <a:endParaRPr lang="ru-RU" b="1" dirty="0">
              <a:solidFill>
                <a:schemeClr val="bg1"/>
              </a:solidFill>
              <a:ea typeface="Roboto Light" panose="02000000000000000000" pitchFamily="2" charset="0"/>
            </a:endParaRPr>
          </a:p>
        </p:txBody>
      </p:sp>
      <p:sp>
        <p:nvSpPr>
          <p:cNvPr id="40" name="TextBox 39"/>
          <p:cNvSpPr txBox="1"/>
          <p:nvPr/>
        </p:nvSpPr>
        <p:spPr>
          <a:xfrm>
            <a:off x="4775139" y="3120513"/>
            <a:ext cx="2741412" cy="369332"/>
          </a:xfrm>
          <a:prstGeom prst="rect">
            <a:avLst/>
          </a:prstGeom>
          <a:noFill/>
        </p:spPr>
        <p:txBody>
          <a:bodyPr wrap="square" rtlCol="0">
            <a:spAutoFit/>
          </a:bodyPr>
          <a:lstStyle/>
          <a:p>
            <a:pPr algn="ctr"/>
            <a:r>
              <a:rPr lang="en-US" b="1" dirty="0">
                <a:solidFill>
                  <a:schemeClr val="bg1"/>
                </a:solidFill>
                <a:ea typeface="Roboto Light" panose="02000000000000000000" pitchFamily="2" charset="0"/>
              </a:rPr>
              <a:t>Lorem Ipsum</a:t>
            </a:r>
            <a:endParaRPr lang="ru-RU" b="1" dirty="0">
              <a:solidFill>
                <a:schemeClr val="bg1"/>
              </a:solidFill>
              <a:ea typeface="Roboto Light" panose="02000000000000000000" pitchFamily="2" charset="0"/>
            </a:endParaRPr>
          </a:p>
        </p:txBody>
      </p:sp>
      <p:pic>
        <p:nvPicPr>
          <p:cNvPr id="30" name="Picture 29">
            <a:hlinkClick r:id="rId2"/>
            <a:extLst>
              <a:ext uri="{FF2B5EF4-FFF2-40B4-BE49-F238E27FC236}">
                <a16:creationId xmlns:a16="http://schemas.microsoft.com/office/drawing/2014/main" id="{5E8523D2-400F-4EC1-BF87-9577735B78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4800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500" fill="hold"/>
                                        <p:tgtEl>
                                          <p:spTgt spid="24"/>
                                        </p:tgtEl>
                                        <p:attrNameLst>
                                          <p:attrName>ppt_w</p:attrName>
                                        </p:attrNameLst>
                                      </p:cBhvr>
                                      <p:tavLst>
                                        <p:tav tm="0">
                                          <p:val>
                                            <p:fltVal val="0"/>
                                          </p:val>
                                        </p:tav>
                                        <p:tav tm="100000">
                                          <p:val>
                                            <p:strVal val="#ppt_w"/>
                                          </p:val>
                                        </p:tav>
                                      </p:tavLst>
                                    </p:anim>
                                    <p:anim calcmode="lin" valueType="num">
                                      <p:cBhvr>
                                        <p:cTn id="17" dur="500" fill="hold"/>
                                        <p:tgtEl>
                                          <p:spTgt spid="24"/>
                                        </p:tgtEl>
                                        <p:attrNameLst>
                                          <p:attrName>ppt_h</p:attrName>
                                        </p:attrNameLst>
                                      </p:cBhvr>
                                      <p:tavLst>
                                        <p:tav tm="0">
                                          <p:val>
                                            <p:fltVal val="0"/>
                                          </p:val>
                                        </p:tav>
                                        <p:tav tm="100000">
                                          <p:val>
                                            <p:strVal val="#ppt_h"/>
                                          </p:val>
                                        </p:tav>
                                      </p:tavLst>
                                    </p:anim>
                                    <p:animEffect transition="in" filter="fade">
                                      <p:cBhvr>
                                        <p:cTn id="18" dur="500"/>
                                        <p:tgtEl>
                                          <p:spTgt spid="24"/>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1000"/>
                                        <p:tgtEl>
                                          <p:spTgt spid="25"/>
                                        </p:tgtEl>
                                      </p:cBhvr>
                                    </p:animEffect>
                                    <p:anim calcmode="lin" valueType="num">
                                      <p:cBhvr>
                                        <p:cTn id="23" dur="1000" fill="hold"/>
                                        <p:tgtEl>
                                          <p:spTgt spid="25"/>
                                        </p:tgtEl>
                                        <p:attrNameLst>
                                          <p:attrName>ppt_x</p:attrName>
                                        </p:attrNameLst>
                                      </p:cBhvr>
                                      <p:tavLst>
                                        <p:tav tm="0">
                                          <p:val>
                                            <p:strVal val="#ppt_x"/>
                                          </p:val>
                                        </p:tav>
                                        <p:tav tm="100000">
                                          <p:val>
                                            <p:strVal val="#ppt_x"/>
                                          </p:val>
                                        </p:tav>
                                      </p:tavLst>
                                    </p:anim>
                                    <p:anim calcmode="lin" valueType="num">
                                      <p:cBhvr>
                                        <p:cTn id="24" dur="1000" fill="hold"/>
                                        <p:tgtEl>
                                          <p:spTgt spid="2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1000"/>
                                        <p:tgtEl>
                                          <p:spTgt spid="36"/>
                                        </p:tgtEl>
                                      </p:cBhvr>
                                    </p:animEffect>
                                    <p:anim calcmode="lin" valueType="num">
                                      <p:cBhvr>
                                        <p:cTn id="28" dur="1000" fill="hold"/>
                                        <p:tgtEl>
                                          <p:spTgt spid="36"/>
                                        </p:tgtEl>
                                        <p:attrNameLst>
                                          <p:attrName>ppt_x</p:attrName>
                                        </p:attrNameLst>
                                      </p:cBhvr>
                                      <p:tavLst>
                                        <p:tav tm="0">
                                          <p:val>
                                            <p:strVal val="#ppt_x"/>
                                          </p:val>
                                        </p:tav>
                                        <p:tav tm="100000">
                                          <p:val>
                                            <p:strVal val="#ppt_x"/>
                                          </p:val>
                                        </p:tav>
                                      </p:tavLst>
                                    </p:anim>
                                    <p:anim calcmode="lin" valueType="num">
                                      <p:cBhvr>
                                        <p:cTn id="29" dur="1000" fill="hold"/>
                                        <p:tgtEl>
                                          <p:spTgt spid="36"/>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2" presetClass="entr" presetSubtype="1" fill="hold"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up)">
                                      <p:cBhvr>
                                        <p:cTn id="33" dur="1000"/>
                                        <p:tgtEl>
                                          <p:spTgt spid="10"/>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p:cTn id="37" dur="500" fill="hold"/>
                                        <p:tgtEl>
                                          <p:spTgt spid="38"/>
                                        </p:tgtEl>
                                        <p:attrNameLst>
                                          <p:attrName>ppt_w</p:attrName>
                                        </p:attrNameLst>
                                      </p:cBhvr>
                                      <p:tavLst>
                                        <p:tav tm="0">
                                          <p:val>
                                            <p:fltVal val="0"/>
                                          </p:val>
                                        </p:tav>
                                        <p:tav tm="100000">
                                          <p:val>
                                            <p:strVal val="#ppt_w"/>
                                          </p:val>
                                        </p:tav>
                                      </p:tavLst>
                                    </p:anim>
                                    <p:anim calcmode="lin" valueType="num">
                                      <p:cBhvr>
                                        <p:cTn id="38" dur="500" fill="hold"/>
                                        <p:tgtEl>
                                          <p:spTgt spid="38"/>
                                        </p:tgtEl>
                                        <p:attrNameLst>
                                          <p:attrName>ppt_h</p:attrName>
                                        </p:attrNameLst>
                                      </p:cBhvr>
                                      <p:tavLst>
                                        <p:tav tm="0">
                                          <p:val>
                                            <p:fltVal val="0"/>
                                          </p:val>
                                        </p:tav>
                                        <p:tav tm="100000">
                                          <p:val>
                                            <p:strVal val="#ppt_h"/>
                                          </p:val>
                                        </p:tav>
                                      </p:tavLst>
                                    </p:anim>
                                    <p:animEffect transition="in" filter="fade">
                                      <p:cBhvr>
                                        <p:cTn id="39" dur="500"/>
                                        <p:tgtEl>
                                          <p:spTgt spid="38"/>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0"/>
                                        </p:tgtEl>
                                        <p:attrNameLst>
                                          <p:attrName>style.visibility</p:attrName>
                                        </p:attrNameLst>
                                      </p:cBhvr>
                                      <p:to>
                                        <p:strVal val="visible"/>
                                      </p:to>
                                    </p:set>
                                    <p:anim calcmode="lin" valueType="num">
                                      <p:cBhvr>
                                        <p:cTn id="42" dur="500" fill="hold"/>
                                        <p:tgtEl>
                                          <p:spTgt spid="40"/>
                                        </p:tgtEl>
                                        <p:attrNameLst>
                                          <p:attrName>ppt_w</p:attrName>
                                        </p:attrNameLst>
                                      </p:cBhvr>
                                      <p:tavLst>
                                        <p:tav tm="0">
                                          <p:val>
                                            <p:fltVal val="0"/>
                                          </p:val>
                                        </p:tav>
                                        <p:tav tm="100000">
                                          <p:val>
                                            <p:strVal val="#ppt_w"/>
                                          </p:val>
                                        </p:tav>
                                      </p:tavLst>
                                    </p:anim>
                                    <p:anim calcmode="lin" valueType="num">
                                      <p:cBhvr>
                                        <p:cTn id="43" dur="500" fill="hold"/>
                                        <p:tgtEl>
                                          <p:spTgt spid="40"/>
                                        </p:tgtEl>
                                        <p:attrNameLst>
                                          <p:attrName>ppt_h</p:attrName>
                                        </p:attrNameLst>
                                      </p:cBhvr>
                                      <p:tavLst>
                                        <p:tav tm="0">
                                          <p:val>
                                            <p:fltVal val="0"/>
                                          </p:val>
                                        </p:tav>
                                        <p:tav tm="100000">
                                          <p:val>
                                            <p:strVal val="#ppt_h"/>
                                          </p:val>
                                        </p:tav>
                                      </p:tavLst>
                                    </p:anim>
                                    <p:animEffect transition="in" filter="fade">
                                      <p:cBhvr>
                                        <p:cTn id="44" dur="500"/>
                                        <p:tgtEl>
                                          <p:spTgt spid="40"/>
                                        </p:tgtEl>
                                      </p:cBhvr>
                                    </p:animEffect>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fade">
                                      <p:cBhvr>
                                        <p:cTn id="48" dur="1000"/>
                                        <p:tgtEl>
                                          <p:spTgt spid="39"/>
                                        </p:tgtEl>
                                      </p:cBhvr>
                                    </p:animEffect>
                                    <p:anim calcmode="lin" valueType="num">
                                      <p:cBhvr>
                                        <p:cTn id="49" dur="1000" fill="hold"/>
                                        <p:tgtEl>
                                          <p:spTgt spid="39"/>
                                        </p:tgtEl>
                                        <p:attrNameLst>
                                          <p:attrName>ppt_x</p:attrName>
                                        </p:attrNameLst>
                                      </p:cBhvr>
                                      <p:tavLst>
                                        <p:tav tm="0">
                                          <p:val>
                                            <p:strVal val="#ppt_x"/>
                                          </p:val>
                                        </p:tav>
                                        <p:tav tm="100000">
                                          <p:val>
                                            <p:strVal val="#ppt_x"/>
                                          </p:val>
                                        </p:tav>
                                      </p:tavLst>
                                    </p:anim>
                                    <p:anim calcmode="lin" valueType="num">
                                      <p:cBhvr>
                                        <p:cTn id="50" dur="1000" fill="hold"/>
                                        <p:tgtEl>
                                          <p:spTgt spid="3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1000"/>
                                        <p:tgtEl>
                                          <p:spTgt spid="34"/>
                                        </p:tgtEl>
                                      </p:cBhvr>
                                    </p:animEffect>
                                    <p:anim calcmode="lin" valueType="num">
                                      <p:cBhvr>
                                        <p:cTn id="54" dur="1000" fill="hold"/>
                                        <p:tgtEl>
                                          <p:spTgt spid="34"/>
                                        </p:tgtEl>
                                        <p:attrNameLst>
                                          <p:attrName>ppt_x</p:attrName>
                                        </p:attrNameLst>
                                      </p:cBhvr>
                                      <p:tavLst>
                                        <p:tav tm="0">
                                          <p:val>
                                            <p:strVal val="#ppt_x"/>
                                          </p:val>
                                        </p:tav>
                                        <p:tav tm="100000">
                                          <p:val>
                                            <p:strVal val="#ppt_x"/>
                                          </p:val>
                                        </p:tav>
                                      </p:tavLst>
                                    </p:anim>
                                    <p:anim calcmode="lin" valueType="num">
                                      <p:cBhvr>
                                        <p:cTn id="55" dur="1000" fill="hold"/>
                                        <p:tgtEl>
                                          <p:spTgt spid="34"/>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22" presetClass="entr" presetSubtype="1"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cBhvr>
                                        <p:cTn id="59" dur="1000"/>
                                        <p:tgtEl>
                                          <p:spTgt spid="11"/>
                                        </p:tgtEl>
                                      </p:cBhvr>
                                    </p:animEffect>
                                  </p:childTnLst>
                                </p:cTn>
                              </p:par>
                            </p:childTnLst>
                          </p:cTn>
                        </p:par>
                        <p:par>
                          <p:cTn id="60" fill="hold">
                            <p:stCondLst>
                              <p:cond delay="5500"/>
                            </p:stCondLst>
                            <p:childTnLst>
                              <p:par>
                                <p:cTn id="61" presetID="53" presetClass="entr" presetSubtype="16" fill="hold" grpId="0" nodeType="afterEffect">
                                  <p:stCondLst>
                                    <p:cond delay="0"/>
                                  </p:stCondLst>
                                  <p:childTnLst>
                                    <p:set>
                                      <p:cBhvr>
                                        <p:cTn id="62" dur="1" fill="hold">
                                          <p:stCondLst>
                                            <p:cond delay="0"/>
                                          </p:stCondLst>
                                        </p:cTn>
                                        <p:tgtEl>
                                          <p:spTgt spid="54"/>
                                        </p:tgtEl>
                                        <p:attrNameLst>
                                          <p:attrName>style.visibility</p:attrName>
                                        </p:attrNameLst>
                                      </p:cBhvr>
                                      <p:to>
                                        <p:strVal val="visible"/>
                                      </p:to>
                                    </p:set>
                                    <p:anim calcmode="lin" valueType="num">
                                      <p:cBhvr>
                                        <p:cTn id="63" dur="500" fill="hold"/>
                                        <p:tgtEl>
                                          <p:spTgt spid="54"/>
                                        </p:tgtEl>
                                        <p:attrNameLst>
                                          <p:attrName>ppt_w</p:attrName>
                                        </p:attrNameLst>
                                      </p:cBhvr>
                                      <p:tavLst>
                                        <p:tav tm="0">
                                          <p:val>
                                            <p:fltVal val="0"/>
                                          </p:val>
                                        </p:tav>
                                        <p:tav tm="100000">
                                          <p:val>
                                            <p:strVal val="#ppt_w"/>
                                          </p:val>
                                        </p:tav>
                                      </p:tavLst>
                                    </p:anim>
                                    <p:anim calcmode="lin" valueType="num">
                                      <p:cBhvr>
                                        <p:cTn id="64" dur="500" fill="hold"/>
                                        <p:tgtEl>
                                          <p:spTgt spid="54"/>
                                        </p:tgtEl>
                                        <p:attrNameLst>
                                          <p:attrName>ppt_h</p:attrName>
                                        </p:attrNameLst>
                                      </p:cBhvr>
                                      <p:tavLst>
                                        <p:tav tm="0">
                                          <p:val>
                                            <p:fltVal val="0"/>
                                          </p:val>
                                        </p:tav>
                                        <p:tav tm="100000">
                                          <p:val>
                                            <p:strVal val="#ppt_h"/>
                                          </p:val>
                                        </p:tav>
                                      </p:tavLst>
                                    </p:anim>
                                    <p:animEffect transition="in" filter="fade">
                                      <p:cBhvr>
                                        <p:cTn id="65" dur="500"/>
                                        <p:tgtEl>
                                          <p:spTgt spid="5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52"/>
                                        </p:tgtEl>
                                        <p:attrNameLst>
                                          <p:attrName>style.visibility</p:attrName>
                                        </p:attrNameLst>
                                      </p:cBhvr>
                                      <p:to>
                                        <p:strVal val="visible"/>
                                      </p:to>
                                    </p:set>
                                    <p:anim calcmode="lin" valueType="num">
                                      <p:cBhvr>
                                        <p:cTn id="68" dur="500" fill="hold"/>
                                        <p:tgtEl>
                                          <p:spTgt spid="52"/>
                                        </p:tgtEl>
                                        <p:attrNameLst>
                                          <p:attrName>ppt_w</p:attrName>
                                        </p:attrNameLst>
                                      </p:cBhvr>
                                      <p:tavLst>
                                        <p:tav tm="0">
                                          <p:val>
                                            <p:fltVal val="0"/>
                                          </p:val>
                                        </p:tav>
                                        <p:tav tm="100000">
                                          <p:val>
                                            <p:strVal val="#ppt_w"/>
                                          </p:val>
                                        </p:tav>
                                      </p:tavLst>
                                    </p:anim>
                                    <p:anim calcmode="lin" valueType="num">
                                      <p:cBhvr>
                                        <p:cTn id="69" dur="500" fill="hold"/>
                                        <p:tgtEl>
                                          <p:spTgt spid="52"/>
                                        </p:tgtEl>
                                        <p:attrNameLst>
                                          <p:attrName>ppt_h</p:attrName>
                                        </p:attrNameLst>
                                      </p:cBhvr>
                                      <p:tavLst>
                                        <p:tav tm="0">
                                          <p:val>
                                            <p:fltVal val="0"/>
                                          </p:val>
                                        </p:tav>
                                        <p:tav tm="100000">
                                          <p:val>
                                            <p:strVal val="#ppt_h"/>
                                          </p:val>
                                        </p:tav>
                                      </p:tavLst>
                                    </p:anim>
                                    <p:animEffect transition="in" filter="fade">
                                      <p:cBhvr>
                                        <p:cTn id="70" dur="500"/>
                                        <p:tgtEl>
                                          <p:spTgt spid="52"/>
                                        </p:tgtEl>
                                      </p:cBhvr>
                                    </p:animEffect>
                                  </p:childTnLst>
                                </p:cTn>
                              </p:par>
                            </p:childTnLst>
                          </p:cTn>
                        </p:par>
                        <p:par>
                          <p:cTn id="71" fill="hold">
                            <p:stCondLst>
                              <p:cond delay="6000"/>
                            </p:stCondLst>
                            <p:childTnLst>
                              <p:par>
                                <p:cTn id="72" presetID="42" presetClass="entr" presetSubtype="0"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1000" fill="hold"/>
                                        <p:tgtEl>
                                          <p:spTgt spid="53"/>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000"/>
                            </p:stCondLst>
                            <p:childTnLst>
                              <p:par>
                                <p:cTn id="83" presetID="22" presetClass="entr" presetSubtype="1" fill="hold" nodeType="afterEffect">
                                  <p:stCondLst>
                                    <p:cond delay="0"/>
                                  </p:stCondLst>
                                  <p:childTnLst>
                                    <p:set>
                                      <p:cBhvr>
                                        <p:cTn id="84" dur="1" fill="hold">
                                          <p:stCondLst>
                                            <p:cond delay="0"/>
                                          </p:stCondLst>
                                        </p:cTn>
                                        <p:tgtEl>
                                          <p:spTgt spid="12"/>
                                        </p:tgtEl>
                                        <p:attrNameLst>
                                          <p:attrName>style.visibility</p:attrName>
                                        </p:attrNameLst>
                                      </p:cBhvr>
                                      <p:to>
                                        <p:strVal val="visible"/>
                                      </p:to>
                                    </p:set>
                                    <p:animEffect transition="in" filter="wipe(up)">
                                      <p:cBhvr>
                                        <p:cTn id="8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8" grpId="0" animBg="1"/>
      <p:bldP spid="52" grpId="0" animBg="1"/>
      <p:bldP spid="56" grpId="0"/>
      <p:bldP spid="25" grpId="0" animBg="1"/>
      <p:bldP spid="36" grpId="0" animBg="1"/>
      <p:bldP spid="27" grpId="0"/>
      <p:bldP spid="39" grpId="0" animBg="1"/>
      <p:bldP spid="34" grpId="0" animBg="1"/>
      <p:bldP spid="53" grpId="0" animBg="1"/>
      <p:bldP spid="54"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1288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356</cp:revision>
  <dcterms:created xsi:type="dcterms:W3CDTF">2016-09-28T22:08:47Z</dcterms:created>
  <dcterms:modified xsi:type="dcterms:W3CDTF">2018-02-19T21:38:32Z</dcterms:modified>
</cp:coreProperties>
</file>