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78843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7607A9-0B8A-43E1-8D81-08551B3A3AA7}"/>
              </a:ext>
            </a:extLst>
          </p:cNvPr>
          <p:cNvSpPr txBox="1"/>
          <p:nvPr/>
        </p:nvSpPr>
        <p:spPr>
          <a:xfrm>
            <a:off x="387496" y="305067"/>
            <a:ext cx="3916766"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 name="Rectangle 1">
            <a:extLst>
              <a:ext uri="{FF2B5EF4-FFF2-40B4-BE49-F238E27FC236}">
                <a16:creationId xmlns:a16="http://schemas.microsoft.com/office/drawing/2014/main" id="{1DC7D0D6-8D98-492D-BF56-48313B2ED8E6}"/>
              </a:ext>
            </a:extLst>
          </p:cNvPr>
          <p:cNvSpPr/>
          <p:nvPr/>
        </p:nvSpPr>
        <p:spPr>
          <a:xfrm>
            <a:off x="533399" y="2057400"/>
            <a:ext cx="3581399" cy="4191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20CFE9B-423E-4C67-BE28-1014F0D01729}"/>
              </a:ext>
            </a:extLst>
          </p:cNvPr>
          <p:cNvSpPr/>
          <p:nvPr/>
        </p:nvSpPr>
        <p:spPr>
          <a:xfrm>
            <a:off x="-5758" y="4419600"/>
            <a:ext cx="4120555" cy="914400"/>
          </a:xfrm>
          <a:prstGeom prst="rect">
            <a:avLst/>
          </a:prstGeom>
          <a:solidFill>
            <a:srgbClr val="EF342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DE8E87F-FAEB-4F63-B5BE-E270B4A60A40}"/>
              </a:ext>
            </a:extLst>
          </p:cNvPr>
          <p:cNvSpPr/>
          <p:nvPr/>
        </p:nvSpPr>
        <p:spPr>
          <a:xfrm>
            <a:off x="4502292" y="990600"/>
            <a:ext cx="7156307" cy="5257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829C-2726-4147-8905-A1BE3E3C5DB8}"/>
              </a:ext>
            </a:extLst>
          </p:cNvPr>
          <p:cNvSpPr/>
          <p:nvPr/>
        </p:nvSpPr>
        <p:spPr>
          <a:xfrm>
            <a:off x="4502292" y="5181600"/>
            <a:ext cx="7689707" cy="1066800"/>
          </a:xfrm>
          <a:prstGeom prst="rect">
            <a:avLst/>
          </a:prstGeom>
          <a:solidFill>
            <a:srgbClr val="8397B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A330846-AD0B-4CF4-AC8D-FEC785667DF4}"/>
              </a:ext>
            </a:extLst>
          </p:cNvPr>
          <p:cNvSpPr txBox="1"/>
          <p:nvPr/>
        </p:nvSpPr>
        <p:spPr>
          <a:xfrm>
            <a:off x="4876800" y="5372986"/>
            <a:ext cx="6781799" cy="67710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a:t>
            </a:r>
          </a:p>
        </p:txBody>
      </p:sp>
      <p:sp>
        <p:nvSpPr>
          <p:cNvPr id="13" name="TextBox 12">
            <a:extLst>
              <a:ext uri="{FF2B5EF4-FFF2-40B4-BE49-F238E27FC236}">
                <a16:creationId xmlns:a16="http://schemas.microsoft.com/office/drawing/2014/main" id="{232D1F28-98BB-4EA6-AA6A-5B47F2F693CD}"/>
              </a:ext>
            </a:extLst>
          </p:cNvPr>
          <p:cNvSpPr txBox="1"/>
          <p:nvPr/>
        </p:nvSpPr>
        <p:spPr>
          <a:xfrm>
            <a:off x="152400" y="4454674"/>
            <a:ext cx="3962397" cy="86177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C659E614-7DF4-4380-91F6-95E8C5E1225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4532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1000"/>
                                        <p:tgtEl>
                                          <p:spTgt spid="9"/>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1000"/>
                                        <p:tgtEl>
                                          <p:spTgt spid="13"/>
                                        </p:tgtEl>
                                      </p:cBhvr>
                                    </p:animEffect>
                                  </p:childTnLst>
                                </p:cTn>
                              </p:par>
                            </p:childTnLst>
                          </p:cTn>
                        </p:par>
                        <p:par>
                          <p:cTn id="21" fill="hold">
                            <p:stCondLst>
                              <p:cond delay="3000"/>
                            </p:stCondLst>
                            <p:childTnLst>
                              <p:par>
                                <p:cTn id="22" presetID="53" presetClass="entr" presetSubtype="16"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Effect transition="in" filter="fade">
                                      <p:cBhvr>
                                        <p:cTn id="26" dur="1000"/>
                                        <p:tgtEl>
                                          <p:spTgt spid="10"/>
                                        </p:tgtEl>
                                      </p:cBhvr>
                                    </p:animEffect>
                                  </p:childTnLst>
                                </p:cTn>
                              </p:par>
                            </p:childTnLst>
                          </p:cTn>
                        </p:par>
                        <p:par>
                          <p:cTn id="27" fill="hold">
                            <p:stCondLst>
                              <p:cond delay="400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1000"/>
                                        <p:tgtEl>
                                          <p:spTgt spid="11"/>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1352</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2019-08-02T16:21:27Z</dcterms:modified>
</cp:coreProperties>
</file>