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7884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533399" y="2057400"/>
            <a:ext cx="3581399"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EF34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2" y="990600"/>
            <a:ext cx="7156307"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8397B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C659E614-7DF4-4380-91F6-95E8C5E122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2019-08-02T16:21:27Z</dcterms:modified>
</cp:coreProperties>
</file>