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5453415" y="2237993"/>
            <a:ext cx="731520" cy="584775"/>
          </a:xfrm>
          <a:prstGeom prst="rect">
            <a:avLst/>
          </a:prstGeom>
          <a:noFill/>
        </p:spPr>
        <p:txBody>
          <a:bodyPr wrap="square" rtlCol="0">
            <a:spAutoFit/>
          </a:bodyPr>
          <a:lstStyle/>
          <a:p>
            <a:pPr algn="ctr"/>
            <a:r>
              <a:rPr lang="en-US" sz="3200" b="1" dirty="0">
                <a:solidFill>
                  <a:schemeClr val="bg1"/>
                </a:solidFill>
                <a:latin typeface="Candara" panose="020E0502030303020204" pitchFamily="34" charset="0"/>
                <a:cs typeface="Estrangelo Edessa" panose="03080600000000000000" pitchFamily="66" charset="0"/>
              </a:rPr>
              <a:t>VS</a:t>
            </a:r>
          </a:p>
        </p:txBody>
      </p:sp>
      <p:cxnSp>
        <p:nvCxnSpPr>
          <p:cNvPr id="26" name="Straight Connector 25">
            <a:extLst>
              <a:ext uri="{FF2B5EF4-FFF2-40B4-BE49-F238E27FC236}">
                <a16:creationId xmlns:a16="http://schemas.microsoft.com/office/drawing/2014/main" id="{ED8FE8EF-697E-4CFE-8AA7-92764BF6D8E4}"/>
              </a:ext>
            </a:extLst>
          </p:cNvPr>
          <p:cNvCxnSpPr>
            <a:cxnSpLocks/>
            <a:stCxn id="42" idx="1"/>
          </p:cNvCxnSpPr>
          <p:nvPr/>
        </p:nvCxnSpPr>
        <p:spPr>
          <a:xfrm flipH="1">
            <a:off x="1788500" y="2486051"/>
            <a:ext cx="1676032" cy="2076"/>
          </a:xfrm>
          <a:prstGeom prst="line">
            <a:avLst/>
          </a:prstGeom>
          <a:ln w="28575"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2409534B-8F57-4A21-9477-C1E786E1D42D}"/>
              </a:ext>
            </a:extLst>
          </p:cNvPr>
          <p:cNvCxnSpPr>
            <a:cxnSpLocks/>
            <a:stCxn id="19" idx="5"/>
          </p:cNvCxnSpPr>
          <p:nvPr/>
        </p:nvCxnSpPr>
        <p:spPr>
          <a:xfrm flipH="1">
            <a:off x="2057400" y="3355129"/>
            <a:ext cx="1701402" cy="1140671"/>
          </a:xfrm>
          <a:prstGeom prst="line">
            <a:avLst/>
          </a:prstGeom>
          <a:ln w="28575"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855CB7DD-4E9B-4134-9D9B-04794DE91364}"/>
              </a:ext>
            </a:extLst>
          </p:cNvPr>
          <p:cNvCxnSpPr>
            <a:cxnSpLocks/>
            <a:stCxn id="21" idx="4"/>
            <a:endCxn id="57" idx="0"/>
          </p:cNvCxnSpPr>
          <p:nvPr/>
        </p:nvCxnSpPr>
        <p:spPr>
          <a:xfrm flipH="1">
            <a:off x="4592598" y="3731848"/>
            <a:ext cx="79099" cy="1434282"/>
          </a:xfrm>
          <a:prstGeom prst="line">
            <a:avLst/>
          </a:prstGeom>
          <a:ln w="28575"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F12D27BC-C871-4202-AFF4-DC85241BBAF0}"/>
              </a:ext>
            </a:extLst>
          </p:cNvPr>
          <p:cNvCxnSpPr>
            <a:cxnSpLocks/>
            <a:endCxn id="25" idx="6"/>
          </p:cNvCxnSpPr>
          <p:nvPr/>
        </p:nvCxnSpPr>
        <p:spPr>
          <a:xfrm flipH="1">
            <a:off x="8170782" y="2488127"/>
            <a:ext cx="1201818" cy="0"/>
          </a:xfrm>
          <a:prstGeom prst="line">
            <a:avLst/>
          </a:prstGeom>
          <a:ln w="28575"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9F01BA0-8143-4E08-A9B4-C417C243AF67}"/>
              </a:ext>
            </a:extLst>
          </p:cNvPr>
          <p:cNvCxnSpPr>
            <a:cxnSpLocks/>
            <a:endCxn id="23" idx="5"/>
          </p:cNvCxnSpPr>
          <p:nvPr/>
        </p:nvCxnSpPr>
        <p:spPr>
          <a:xfrm flipH="1" flipV="1">
            <a:off x="7856972" y="3349263"/>
            <a:ext cx="1253332" cy="994138"/>
          </a:xfrm>
          <a:prstGeom prst="line">
            <a:avLst/>
          </a:prstGeom>
          <a:ln w="28575"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29E15151-C144-4582-946F-ABB0C3A47F38}"/>
              </a:ext>
            </a:extLst>
          </p:cNvPr>
          <p:cNvCxnSpPr>
            <a:cxnSpLocks/>
            <a:endCxn id="24" idx="4"/>
          </p:cNvCxnSpPr>
          <p:nvPr/>
        </p:nvCxnSpPr>
        <p:spPr>
          <a:xfrm flipV="1">
            <a:off x="6837065" y="3733800"/>
            <a:ext cx="190717" cy="1371600"/>
          </a:xfrm>
          <a:prstGeom prst="line">
            <a:avLst/>
          </a:prstGeom>
          <a:ln w="28575"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grpSp>
        <p:nvGrpSpPr>
          <p:cNvPr id="91" name="Group 90">
            <a:extLst>
              <a:ext uri="{FF2B5EF4-FFF2-40B4-BE49-F238E27FC236}">
                <a16:creationId xmlns:a16="http://schemas.microsoft.com/office/drawing/2014/main" id="{0AD0D93A-4499-41C8-92E4-710F4912025F}"/>
              </a:ext>
            </a:extLst>
          </p:cNvPr>
          <p:cNvGrpSpPr/>
          <p:nvPr/>
        </p:nvGrpSpPr>
        <p:grpSpPr>
          <a:xfrm>
            <a:off x="3680493" y="1676400"/>
            <a:ext cx="1828800" cy="1828800"/>
            <a:chOff x="3680493" y="1676400"/>
            <a:chExt cx="1828800" cy="1828800"/>
          </a:xfrm>
        </p:grpSpPr>
        <p:sp>
          <p:nvSpPr>
            <p:cNvPr id="2" name="Oval 1"/>
            <p:cNvSpPr>
              <a:spLocks noChangeAspect="1"/>
            </p:cNvSpPr>
            <p:nvPr/>
          </p:nvSpPr>
          <p:spPr>
            <a:xfrm>
              <a:off x="3680493" y="1676400"/>
              <a:ext cx="1828800" cy="18288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303811C5-1ED4-4A45-BA1D-7CB5DF142CCF}"/>
                </a:ext>
              </a:extLst>
            </p:cNvPr>
            <p:cNvSpPr txBox="1"/>
            <p:nvPr/>
          </p:nvSpPr>
          <p:spPr>
            <a:xfrm>
              <a:off x="3843628" y="2108699"/>
              <a:ext cx="1542587" cy="877163"/>
            </a:xfrm>
            <a:prstGeom prst="rect">
              <a:avLst/>
            </a:prstGeom>
            <a:noFill/>
          </p:spPr>
          <p:txBody>
            <a:bodyPr wrap="square" rtlCol="0">
              <a:spAutoFit/>
            </a:bodyPr>
            <a:lstStyle/>
            <a:p>
              <a:pPr algn="ctr"/>
              <a:r>
                <a:rPr lang="en-US" sz="1400" dirty="0">
                  <a:solidFill>
                    <a:srgbClr val="454545"/>
                  </a:solidFill>
                  <a:latin typeface="Bernard MT Condensed" panose="02050806060905020404" pitchFamily="18" charset="0"/>
                </a:rPr>
                <a:t>LOREM IPSUM </a:t>
              </a:r>
              <a:r>
                <a:rPr lang="en-US" sz="1500" dirty="0">
                  <a:solidFill>
                    <a:srgbClr val="454545"/>
                  </a:solidFill>
                  <a:latin typeface="Bernard MT Condensed" panose="02050806060905020404" pitchFamily="18" charset="0"/>
                </a:rPr>
                <a:t>01</a:t>
              </a:r>
            </a:p>
            <a:p>
              <a:pPr algn="ctr"/>
              <a:r>
                <a:rPr lang="en-US" sz="1200" dirty="0">
                  <a:solidFill>
                    <a:srgbClr val="454545"/>
                  </a:solidFill>
                  <a:latin typeface="Candara" panose="020E0502030303020204" pitchFamily="34" charset="0"/>
                </a:rPr>
                <a:t>Lorem ipsum dolor sit amet, consectetur adipiscing elit. </a:t>
              </a:r>
              <a:endParaRPr lang="en-US" sz="1200" dirty="0">
                <a:solidFill>
                  <a:srgbClr val="454545"/>
                </a:solidFill>
              </a:endParaRPr>
            </a:p>
          </p:txBody>
        </p:sp>
      </p:grpSp>
      <p:grpSp>
        <p:nvGrpSpPr>
          <p:cNvPr id="92" name="Group 91">
            <a:extLst>
              <a:ext uri="{FF2B5EF4-FFF2-40B4-BE49-F238E27FC236}">
                <a16:creationId xmlns:a16="http://schemas.microsoft.com/office/drawing/2014/main" id="{8BCF6E52-40A3-42FA-B327-6C51AD2972F4}"/>
              </a:ext>
            </a:extLst>
          </p:cNvPr>
          <p:cNvGrpSpPr/>
          <p:nvPr/>
        </p:nvGrpSpPr>
        <p:grpSpPr>
          <a:xfrm>
            <a:off x="6113382" y="1676400"/>
            <a:ext cx="1828800" cy="1828800"/>
            <a:chOff x="6113382" y="1676400"/>
            <a:chExt cx="1828800" cy="1828800"/>
          </a:xfrm>
        </p:grpSpPr>
        <p:sp>
          <p:nvSpPr>
            <p:cNvPr id="12" name="Oval 11"/>
            <p:cNvSpPr>
              <a:spLocks noChangeAspect="1"/>
            </p:cNvSpPr>
            <p:nvPr/>
          </p:nvSpPr>
          <p:spPr>
            <a:xfrm>
              <a:off x="6113382" y="1676400"/>
              <a:ext cx="1828800" cy="18288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94039BF9-91E3-4BDE-9C7A-0610C7D8D2BD}"/>
                </a:ext>
              </a:extLst>
            </p:cNvPr>
            <p:cNvSpPr txBox="1"/>
            <p:nvPr/>
          </p:nvSpPr>
          <p:spPr>
            <a:xfrm>
              <a:off x="6256488" y="2108699"/>
              <a:ext cx="1542587" cy="877163"/>
            </a:xfrm>
            <a:prstGeom prst="rect">
              <a:avLst/>
            </a:prstGeom>
            <a:noFill/>
          </p:spPr>
          <p:txBody>
            <a:bodyPr wrap="square" rtlCol="0">
              <a:spAutoFit/>
            </a:bodyPr>
            <a:lstStyle/>
            <a:p>
              <a:pPr algn="ctr"/>
              <a:r>
                <a:rPr lang="en-US" sz="1400" dirty="0">
                  <a:solidFill>
                    <a:srgbClr val="454545"/>
                  </a:solidFill>
                  <a:latin typeface="Bernard MT Condensed" panose="02050806060905020404" pitchFamily="18" charset="0"/>
                </a:rPr>
                <a:t>LOREM IPSUM </a:t>
              </a:r>
              <a:r>
                <a:rPr lang="en-US" sz="1500" dirty="0">
                  <a:solidFill>
                    <a:srgbClr val="454545"/>
                  </a:solidFill>
                  <a:latin typeface="Bernard MT Condensed" panose="02050806060905020404" pitchFamily="18" charset="0"/>
                </a:rPr>
                <a:t>02</a:t>
              </a:r>
            </a:p>
            <a:p>
              <a:pPr algn="ctr"/>
              <a:r>
                <a:rPr lang="en-US" sz="1200" dirty="0">
                  <a:solidFill>
                    <a:srgbClr val="454545"/>
                  </a:solidFill>
                  <a:latin typeface="Candara" panose="020E0502030303020204" pitchFamily="34" charset="0"/>
                </a:rPr>
                <a:t>Lorem ipsum dolor sit amet, consectetur adipiscing elit. </a:t>
              </a:r>
              <a:endParaRPr lang="en-US" sz="1200" dirty="0">
                <a:solidFill>
                  <a:srgbClr val="454545"/>
                </a:solidFill>
              </a:endParaRPr>
            </a:p>
          </p:txBody>
        </p:sp>
      </p:grpSp>
      <p:grpSp>
        <p:nvGrpSpPr>
          <p:cNvPr id="49" name="Group 48">
            <a:extLst>
              <a:ext uri="{FF2B5EF4-FFF2-40B4-BE49-F238E27FC236}">
                <a16:creationId xmlns:a16="http://schemas.microsoft.com/office/drawing/2014/main" id="{0EECEB71-F6E1-4EFA-AE76-3DE1FCA4CD47}"/>
              </a:ext>
            </a:extLst>
          </p:cNvPr>
          <p:cNvGrpSpPr/>
          <p:nvPr/>
        </p:nvGrpSpPr>
        <p:grpSpPr>
          <a:xfrm>
            <a:off x="3424405" y="2259527"/>
            <a:ext cx="457200" cy="457200"/>
            <a:chOff x="3424405" y="2412843"/>
            <a:chExt cx="457200" cy="457200"/>
          </a:xfrm>
        </p:grpSpPr>
        <p:sp>
          <p:nvSpPr>
            <p:cNvPr id="22" name="Oval 12">
              <a:extLst>
                <a:ext uri="{FF2B5EF4-FFF2-40B4-BE49-F238E27FC236}">
                  <a16:creationId xmlns:a16="http://schemas.microsoft.com/office/drawing/2014/main" id="{136BF1C1-D209-4E64-835E-8CF47F64193D}"/>
                </a:ext>
              </a:extLst>
            </p:cNvPr>
            <p:cNvSpPr>
              <a:spLocks noChangeArrowheads="1"/>
            </p:cNvSpPr>
            <p:nvPr/>
          </p:nvSpPr>
          <p:spPr bwMode="auto">
            <a:xfrm flipH="1">
              <a:off x="3424405" y="2412843"/>
              <a:ext cx="457200" cy="457200"/>
            </a:xfrm>
            <a:prstGeom prst="ellipse">
              <a:avLst/>
            </a:prstGeom>
            <a:solidFill>
              <a:schemeClr val="tx1">
                <a:alpha val="75000"/>
              </a:schemeClr>
            </a:solidFill>
            <a:ln w="28575">
              <a:solidFill>
                <a:srgbClr val="EF3425"/>
              </a:solidFill>
              <a:round/>
              <a:headEnd/>
              <a:tailEnd/>
            </a:ln>
          </p:spPr>
          <p:txBody>
            <a:bodyPr vert="horz" wrap="square" lIns="121920" tIns="60960" rIns="121920" bIns="60960" numCol="1" anchor="t" anchorCtr="0" compatLnSpc="1">
              <a:prstTxWarp prst="textNoShape">
                <a:avLst/>
              </a:prstTxWarp>
            </a:bodyPr>
            <a:lstStyle/>
            <a:p>
              <a:pPr algn="ctr"/>
              <a:endParaRPr lang="en-US" sz="2400" dirty="0">
                <a:solidFill>
                  <a:schemeClr val="bg1"/>
                </a:solidFill>
              </a:endParaRPr>
            </a:p>
          </p:txBody>
        </p:sp>
        <p:sp>
          <p:nvSpPr>
            <p:cNvPr id="42" name="TextBox 41">
              <a:extLst>
                <a:ext uri="{FF2B5EF4-FFF2-40B4-BE49-F238E27FC236}">
                  <a16:creationId xmlns:a16="http://schemas.microsoft.com/office/drawing/2014/main" id="{06788214-E2CF-42E7-A7F2-44E1E9B65B62}"/>
                </a:ext>
              </a:extLst>
            </p:cNvPr>
            <p:cNvSpPr txBox="1"/>
            <p:nvPr/>
          </p:nvSpPr>
          <p:spPr>
            <a:xfrm>
              <a:off x="3464532" y="2456487"/>
              <a:ext cx="365760" cy="365760"/>
            </a:xfrm>
            <a:prstGeom prst="rect">
              <a:avLst/>
            </a:prstGeom>
            <a:noFill/>
          </p:spPr>
          <p:txBody>
            <a:bodyPr wrap="square" rtlCol="0">
              <a:spAutoFit/>
            </a:bodyPr>
            <a:lstStyle/>
            <a:p>
              <a:pPr algn="ctr"/>
              <a:r>
                <a:rPr lang="en-US" sz="2000" b="1" dirty="0">
                  <a:solidFill>
                    <a:schemeClr val="bg1"/>
                  </a:solidFill>
                  <a:latin typeface="Candara" panose="020E0502030303020204" pitchFamily="34" charset="0"/>
                  <a:cs typeface="Estrangelo Edessa" panose="03080600000000000000" pitchFamily="66" charset="0"/>
                </a:rPr>
                <a:t>A</a:t>
              </a:r>
            </a:p>
          </p:txBody>
        </p:sp>
      </p:grpSp>
      <p:grpSp>
        <p:nvGrpSpPr>
          <p:cNvPr id="48" name="Group 47">
            <a:extLst>
              <a:ext uri="{FF2B5EF4-FFF2-40B4-BE49-F238E27FC236}">
                <a16:creationId xmlns:a16="http://schemas.microsoft.com/office/drawing/2014/main" id="{C60A58F0-F0C8-4370-A812-95EA32D23F66}"/>
              </a:ext>
            </a:extLst>
          </p:cNvPr>
          <p:cNvGrpSpPr/>
          <p:nvPr/>
        </p:nvGrpSpPr>
        <p:grpSpPr>
          <a:xfrm>
            <a:off x="3691847" y="2964884"/>
            <a:ext cx="457200" cy="457200"/>
            <a:chOff x="3691847" y="3118200"/>
            <a:chExt cx="457200" cy="457200"/>
          </a:xfrm>
        </p:grpSpPr>
        <p:sp>
          <p:nvSpPr>
            <p:cNvPr id="19" name="Oval 7">
              <a:extLst>
                <a:ext uri="{FF2B5EF4-FFF2-40B4-BE49-F238E27FC236}">
                  <a16:creationId xmlns:a16="http://schemas.microsoft.com/office/drawing/2014/main" id="{8D06FA0D-2A7B-42B1-8F8E-1598E5145E11}"/>
                </a:ext>
              </a:extLst>
            </p:cNvPr>
            <p:cNvSpPr>
              <a:spLocks noChangeArrowheads="1"/>
            </p:cNvSpPr>
            <p:nvPr/>
          </p:nvSpPr>
          <p:spPr bwMode="auto">
            <a:xfrm flipH="1">
              <a:off x="3691847" y="3118200"/>
              <a:ext cx="457200" cy="457200"/>
            </a:xfrm>
            <a:prstGeom prst="ellipse">
              <a:avLst/>
            </a:prstGeom>
            <a:solidFill>
              <a:schemeClr val="tx1">
                <a:alpha val="75000"/>
              </a:schemeClr>
            </a:solidFill>
            <a:ln w="28575">
              <a:solidFill>
                <a:srgbClr val="EF3425"/>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5" name="TextBox 44">
              <a:extLst>
                <a:ext uri="{FF2B5EF4-FFF2-40B4-BE49-F238E27FC236}">
                  <a16:creationId xmlns:a16="http://schemas.microsoft.com/office/drawing/2014/main" id="{A38E0557-C01E-4BFC-84B5-6CDDDB091AC0}"/>
                </a:ext>
              </a:extLst>
            </p:cNvPr>
            <p:cNvSpPr txBox="1"/>
            <p:nvPr/>
          </p:nvSpPr>
          <p:spPr>
            <a:xfrm>
              <a:off x="3734437" y="3147771"/>
              <a:ext cx="365760" cy="400110"/>
            </a:xfrm>
            <a:prstGeom prst="rect">
              <a:avLst/>
            </a:prstGeom>
            <a:noFill/>
          </p:spPr>
          <p:txBody>
            <a:bodyPr wrap="square" rtlCol="0">
              <a:spAutoFit/>
            </a:bodyPr>
            <a:lstStyle/>
            <a:p>
              <a:pPr algn="ctr"/>
              <a:r>
                <a:rPr lang="en-US" sz="2000" b="1" dirty="0">
                  <a:solidFill>
                    <a:schemeClr val="bg1"/>
                  </a:solidFill>
                  <a:latin typeface="Candara" panose="020E0502030303020204" pitchFamily="34" charset="0"/>
                  <a:cs typeface="Estrangelo Edessa" panose="03080600000000000000" pitchFamily="66" charset="0"/>
                </a:rPr>
                <a:t>B</a:t>
              </a:r>
            </a:p>
          </p:txBody>
        </p:sp>
      </p:grpSp>
      <p:grpSp>
        <p:nvGrpSpPr>
          <p:cNvPr id="47" name="Group 46">
            <a:extLst>
              <a:ext uri="{FF2B5EF4-FFF2-40B4-BE49-F238E27FC236}">
                <a16:creationId xmlns:a16="http://schemas.microsoft.com/office/drawing/2014/main" id="{47479DBC-6971-4C50-9BEF-985560CBDA83}"/>
              </a:ext>
            </a:extLst>
          </p:cNvPr>
          <p:cNvGrpSpPr/>
          <p:nvPr/>
        </p:nvGrpSpPr>
        <p:grpSpPr>
          <a:xfrm>
            <a:off x="4443097" y="3274648"/>
            <a:ext cx="457200" cy="457200"/>
            <a:chOff x="4443097" y="3427964"/>
            <a:chExt cx="457200" cy="457200"/>
          </a:xfrm>
        </p:grpSpPr>
        <p:sp>
          <p:nvSpPr>
            <p:cNvPr id="21" name="Oval 11">
              <a:extLst>
                <a:ext uri="{FF2B5EF4-FFF2-40B4-BE49-F238E27FC236}">
                  <a16:creationId xmlns:a16="http://schemas.microsoft.com/office/drawing/2014/main" id="{610288FC-2966-4BBE-AF08-D82CD1367105}"/>
                </a:ext>
              </a:extLst>
            </p:cNvPr>
            <p:cNvSpPr>
              <a:spLocks noChangeArrowheads="1"/>
            </p:cNvSpPr>
            <p:nvPr/>
          </p:nvSpPr>
          <p:spPr bwMode="auto">
            <a:xfrm flipH="1">
              <a:off x="4443097" y="3427964"/>
              <a:ext cx="457200" cy="457200"/>
            </a:xfrm>
            <a:prstGeom prst="ellipse">
              <a:avLst/>
            </a:prstGeom>
            <a:solidFill>
              <a:schemeClr val="tx1">
                <a:alpha val="75000"/>
              </a:schemeClr>
            </a:solidFill>
            <a:ln w="28575">
              <a:solidFill>
                <a:srgbClr val="EF3425"/>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TextBox 45">
              <a:extLst>
                <a:ext uri="{FF2B5EF4-FFF2-40B4-BE49-F238E27FC236}">
                  <a16:creationId xmlns:a16="http://schemas.microsoft.com/office/drawing/2014/main" id="{F6A35C84-4A9D-41B0-9DAF-C59B60B1A900}"/>
                </a:ext>
              </a:extLst>
            </p:cNvPr>
            <p:cNvSpPr txBox="1"/>
            <p:nvPr/>
          </p:nvSpPr>
          <p:spPr>
            <a:xfrm>
              <a:off x="4490695" y="3467348"/>
              <a:ext cx="365760" cy="400110"/>
            </a:xfrm>
            <a:prstGeom prst="rect">
              <a:avLst/>
            </a:prstGeom>
            <a:noFill/>
          </p:spPr>
          <p:txBody>
            <a:bodyPr wrap="square" rtlCol="0">
              <a:spAutoFit/>
            </a:bodyPr>
            <a:lstStyle/>
            <a:p>
              <a:pPr algn="ctr"/>
              <a:r>
                <a:rPr lang="en-US" sz="2000" b="1" dirty="0">
                  <a:solidFill>
                    <a:schemeClr val="bg1"/>
                  </a:solidFill>
                  <a:latin typeface="Candara" panose="020E0502030303020204" pitchFamily="34" charset="0"/>
                  <a:cs typeface="Estrangelo Edessa" panose="03080600000000000000" pitchFamily="66" charset="0"/>
                </a:rPr>
                <a:t>C</a:t>
              </a:r>
            </a:p>
          </p:txBody>
        </p:sp>
      </p:grpSp>
      <p:grpSp>
        <p:nvGrpSpPr>
          <p:cNvPr id="51" name="Group 50">
            <a:extLst>
              <a:ext uri="{FF2B5EF4-FFF2-40B4-BE49-F238E27FC236}">
                <a16:creationId xmlns:a16="http://schemas.microsoft.com/office/drawing/2014/main" id="{14F5EBC1-7BA4-444E-B522-8C9EA4B782FD}"/>
              </a:ext>
            </a:extLst>
          </p:cNvPr>
          <p:cNvGrpSpPr/>
          <p:nvPr/>
        </p:nvGrpSpPr>
        <p:grpSpPr>
          <a:xfrm>
            <a:off x="7713582" y="2259527"/>
            <a:ext cx="457200" cy="457200"/>
            <a:chOff x="7713582" y="2412843"/>
            <a:chExt cx="457200" cy="457200"/>
          </a:xfrm>
        </p:grpSpPr>
        <p:sp>
          <p:nvSpPr>
            <p:cNvPr id="25" name="Oval 12">
              <a:extLst>
                <a:ext uri="{FF2B5EF4-FFF2-40B4-BE49-F238E27FC236}">
                  <a16:creationId xmlns:a16="http://schemas.microsoft.com/office/drawing/2014/main" id="{BAB893FD-23D4-4AEB-9A77-3D3C181EDEFF}"/>
                </a:ext>
              </a:extLst>
            </p:cNvPr>
            <p:cNvSpPr>
              <a:spLocks noChangeArrowheads="1"/>
            </p:cNvSpPr>
            <p:nvPr/>
          </p:nvSpPr>
          <p:spPr bwMode="auto">
            <a:xfrm>
              <a:off x="7713582" y="2412843"/>
              <a:ext cx="457200" cy="457200"/>
            </a:xfrm>
            <a:prstGeom prst="ellipse">
              <a:avLst/>
            </a:prstGeom>
            <a:solidFill>
              <a:schemeClr val="tx1">
                <a:alpha val="75000"/>
              </a:schemeClr>
            </a:solidFill>
            <a:ln w="28575">
              <a:solidFill>
                <a:srgbClr val="8397B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0" name="TextBox 49">
              <a:extLst>
                <a:ext uri="{FF2B5EF4-FFF2-40B4-BE49-F238E27FC236}">
                  <a16:creationId xmlns:a16="http://schemas.microsoft.com/office/drawing/2014/main" id="{3CEC9FA4-B119-4B9E-9A43-4DDE9371E6FF}"/>
                </a:ext>
              </a:extLst>
            </p:cNvPr>
            <p:cNvSpPr txBox="1"/>
            <p:nvPr/>
          </p:nvSpPr>
          <p:spPr>
            <a:xfrm>
              <a:off x="7759301" y="2431270"/>
              <a:ext cx="365760" cy="365760"/>
            </a:xfrm>
            <a:prstGeom prst="rect">
              <a:avLst/>
            </a:prstGeom>
            <a:noFill/>
          </p:spPr>
          <p:txBody>
            <a:bodyPr wrap="square" rtlCol="0">
              <a:spAutoFit/>
            </a:bodyPr>
            <a:lstStyle/>
            <a:p>
              <a:pPr algn="ctr"/>
              <a:r>
                <a:rPr lang="en-US" sz="2000" b="1" dirty="0">
                  <a:solidFill>
                    <a:schemeClr val="bg1"/>
                  </a:solidFill>
                  <a:latin typeface="Candara" panose="020E0502030303020204" pitchFamily="34" charset="0"/>
                  <a:cs typeface="Estrangelo Edessa" panose="03080600000000000000" pitchFamily="66" charset="0"/>
                </a:rPr>
                <a:t>A</a:t>
              </a:r>
            </a:p>
          </p:txBody>
        </p:sp>
      </p:grpSp>
      <p:grpSp>
        <p:nvGrpSpPr>
          <p:cNvPr id="53" name="Group 52">
            <a:extLst>
              <a:ext uri="{FF2B5EF4-FFF2-40B4-BE49-F238E27FC236}">
                <a16:creationId xmlns:a16="http://schemas.microsoft.com/office/drawing/2014/main" id="{EB259677-B78F-49C7-A937-98B13FCA885F}"/>
              </a:ext>
            </a:extLst>
          </p:cNvPr>
          <p:cNvGrpSpPr/>
          <p:nvPr/>
        </p:nvGrpSpPr>
        <p:grpSpPr>
          <a:xfrm>
            <a:off x="7466727" y="2959018"/>
            <a:ext cx="457200" cy="457200"/>
            <a:chOff x="7466727" y="3112334"/>
            <a:chExt cx="457200" cy="457200"/>
          </a:xfrm>
        </p:grpSpPr>
        <p:sp>
          <p:nvSpPr>
            <p:cNvPr id="23" name="Oval 7">
              <a:extLst>
                <a:ext uri="{FF2B5EF4-FFF2-40B4-BE49-F238E27FC236}">
                  <a16:creationId xmlns:a16="http://schemas.microsoft.com/office/drawing/2014/main" id="{68DF4BB2-AADE-48AD-9027-31E5FF9ACD8F}"/>
                </a:ext>
              </a:extLst>
            </p:cNvPr>
            <p:cNvSpPr>
              <a:spLocks noChangeArrowheads="1"/>
            </p:cNvSpPr>
            <p:nvPr/>
          </p:nvSpPr>
          <p:spPr bwMode="auto">
            <a:xfrm>
              <a:off x="7466727" y="3112334"/>
              <a:ext cx="457200" cy="457200"/>
            </a:xfrm>
            <a:prstGeom prst="ellipse">
              <a:avLst/>
            </a:prstGeom>
            <a:solidFill>
              <a:schemeClr val="tx1">
                <a:alpha val="75000"/>
              </a:schemeClr>
            </a:solidFill>
            <a:ln w="28575">
              <a:solidFill>
                <a:srgbClr val="8397B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2" name="TextBox 51">
              <a:extLst>
                <a:ext uri="{FF2B5EF4-FFF2-40B4-BE49-F238E27FC236}">
                  <a16:creationId xmlns:a16="http://schemas.microsoft.com/office/drawing/2014/main" id="{C801541B-1CEF-469F-9337-C879C0F8513B}"/>
                </a:ext>
              </a:extLst>
            </p:cNvPr>
            <p:cNvSpPr txBox="1"/>
            <p:nvPr/>
          </p:nvSpPr>
          <p:spPr>
            <a:xfrm>
              <a:off x="7504869" y="3143431"/>
              <a:ext cx="365760" cy="400110"/>
            </a:xfrm>
            <a:prstGeom prst="rect">
              <a:avLst/>
            </a:prstGeom>
            <a:noFill/>
          </p:spPr>
          <p:txBody>
            <a:bodyPr wrap="square" rtlCol="0">
              <a:spAutoFit/>
            </a:bodyPr>
            <a:lstStyle/>
            <a:p>
              <a:pPr algn="ctr"/>
              <a:r>
                <a:rPr lang="en-US" sz="2000" b="1" dirty="0">
                  <a:solidFill>
                    <a:schemeClr val="bg1"/>
                  </a:solidFill>
                  <a:latin typeface="Candara" panose="020E0502030303020204" pitchFamily="34" charset="0"/>
                  <a:cs typeface="Estrangelo Edessa" panose="03080600000000000000" pitchFamily="66" charset="0"/>
                </a:rPr>
                <a:t>B</a:t>
              </a:r>
            </a:p>
          </p:txBody>
        </p:sp>
      </p:grpSp>
      <p:grpSp>
        <p:nvGrpSpPr>
          <p:cNvPr id="55" name="Group 54">
            <a:extLst>
              <a:ext uri="{FF2B5EF4-FFF2-40B4-BE49-F238E27FC236}">
                <a16:creationId xmlns:a16="http://schemas.microsoft.com/office/drawing/2014/main" id="{8570CFB0-5745-4007-B2B1-7EB18FAFF837}"/>
              </a:ext>
            </a:extLst>
          </p:cNvPr>
          <p:cNvGrpSpPr/>
          <p:nvPr/>
        </p:nvGrpSpPr>
        <p:grpSpPr>
          <a:xfrm>
            <a:off x="6799182" y="3276600"/>
            <a:ext cx="457200" cy="457200"/>
            <a:chOff x="6799182" y="3429916"/>
            <a:chExt cx="457200" cy="457200"/>
          </a:xfrm>
        </p:grpSpPr>
        <p:sp>
          <p:nvSpPr>
            <p:cNvPr id="24" name="Oval 11">
              <a:extLst>
                <a:ext uri="{FF2B5EF4-FFF2-40B4-BE49-F238E27FC236}">
                  <a16:creationId xmlns:a16="http://schemas.microsoft.com/office/drawing/2014/main" id="{20AC6D63-5163-431D-9CF5-825414CA5EE0}"/>
                </a:ext>
              </a:extLst>
            </p:cNvPr>
            <p:cNvSpPr>
              <a:spLocks noChangeArrowheads="1"/>
            </p:cNvSpPr>
            <p:nvPr/>
          </p:nvSpPr>
          <p:spPr bwMode="auto">
            <a:xfrm>
              <a:off x="6799182" y="3429916"/>
              <a:ext cx="457200" cy="457200"/>
            </a:xfrm>
            <a:prstGeom prst="ellipse">
              <a:avLst/>
            </a:prstGeom>
            <a:solidFill>
              <a:schemeClr val="tx1">
                <a:alpha val="75000"/>
              </a:schemeClr>
            </a:solidFill>
            <a:ln w="28575">
              <a:solidFill>
                <a:srgbClr val="8397B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4" name="TextBox 53">
              <a:extLst>
                <a:ext uri="{FF2B5EF4-FFF2-40B4-BE49-F238E27FC236}">
                  <a16:creationId xmlns:a16="http://schemas.microsoft.com/office/drawing/2014/main" id="{3FDA4DBF-6389-4292-AD9F-9DA04C6ADCF8}"/>
                </a:ext>
              </a:extLst>
            </p:cNvPr>
            <p:cNvSpPr txBox="1"/>
            <p:nvPr/>
          </p:nvSpPr>
          <p:spPr>
            <a:xfrm>
              <a:off x="6837065" y="3461038"/>
              <a:ext cx="365760" cy="400110"/>
            </a:xfrm>
            <a:prstGeom prst="rect">
              <a:avLst/>
            </a:prstGeom>
            <a:noFill/>
          </p:spPr>
          <p:txBody>
            <a:bodyPr wrap="square" rtlCol="0">
              <a:spAutoFit/>
            </a:bodyPr>
            <a:lstStyle/>
            <a:p>
              <a:pPr algn="ctr"/>
              <a:r>
                <a:rPr lang="en-US" sz="2000" b="1" dirty="0">
                  <a:solidFill>
                    <a:schemeClr val="bg1"/>
                  </a:solidFill>
                  <a:latin typeface="Candara" panose="020E0502030303020204" pitchFamily="34" charset="0"/>
                  <a:cs typeface="Estrangelo Edessa" panose="03080600000000000000" pitchFamily="66" charset="0"/>
                </a:rPr>
                <a:t>C</a:t>
              </a:r>
            </a:p>
          </p:txBody>
        </p:sp>
      </p:grpSp>
      <p:sp>
        <p:nvSpPr>
          <p:cNvPr id="56" name="TextBox 55">
            <a:extLst>
              <a:ext uri="{FF2B5EF4-FFF2-40B4-BE49-F238E27FC236}">
                <a16:creationId xmlns:a16="http://schemas.microsoft.com/office/drawing/2014/main" id="{69B5E05F-D8DF-4ED4-B5F5-9263F6DFCBA3}"/>
              </a:ext>
            </a:extLst>
          </p:cNvPr>
          <p:cNvSpPr txBox="1"/>
          <p:nvPr/>
        </p:nvSpPr>
        <p:spPr>
          <a:xfrm>
            <a:off x="86797" y="2412190"/>
            <a:ext cx="2702005" cy="1538883"/>
          </a:xfrm>
          <a:prstGeom prst="rect">
            <a:avLst/>
          </a:prstGeom>
          <a:noFill/>
        </p:spPr>
        <p:txBody>
          <a:bodyPr wrap="square" rtlCol="0">
            <a:spAutoFit/>
          </a:bodyPr>
          <a:lstStyle/>
          <a:p>
            <a:r>
              <a:rPr lang="en-US" sz="1400" dirty="0">
                <a:solidFill>
                  <a:srgbClr val="EF3425"/>
                </a:solidFill>
                <a:latin typeface="Bernard MT Condensed" panose="02050806060905020404" pitchFamily="18" charset="0"/>
              </a:rPr>
              <a:t>LOREM IPSUM DOLOR A </a:t>
            </a:r>
            <a:endParaRPr lang="en-US" sz="1500" dirty="0">
              <a:solidFill>
                <a:srgbClr val="EF3425"/>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57" name="TextBox 56">
            <a:extLst>
              <a:ext uri="{FF2B5EF4-FFF2-40B4-BE49-F238E27FC236}">
                <a16:creationId xmlns:a16="http://schemas.microsoft.com/office/drawing/2014/main" id="{AC336643-6177-4406-9FF4-DD18C7F3692D}"/>
              </a:ext>
            </a:extLst>
          </p:cNvPr>
          <p:cNvSpPr txBox="1"/>
          <p:nvPr/>
        </p:nvSpPr>
        <p:spPr>
          <a:xfrm>
            <a:off x="3241595" y="5166130"/>
            <a:ext cx="2702005" cy="1538883"/>
          </a:xfrm>
          <a:prstGeom prst="rect">
            <a:avLst/>
          </a:prstGeom>
          <a:noFill/>
        </p:spPr>
        <p:txBody>
          <a:bodyPr wrap="square" rtlCol="0">
            <a:spAutoFit/>
          </a:bodyPr>
          <a:lstStyle/>
          <a:p>
            <a:r>
              <a:rPr lang="en-US" sz="1400" dirty="0">
                <a:solidFill>
                  <a:srgbClr val="EF3425"/>
                </a:solidFill>
                <a:latin typeface="Bernard MT Condensed" panose="02050806060905020404" pitchFamily="18" charset="0"/>
              </a:rPr>
              <a:t>LOREM IPSUM DOLOR C </a:t>
            </a:r>
            <a:endParaRPr lang="en-US" sz="1500" dirty="0">
              <a:solidFill>
                <a:srgbClr val="EF3425"/>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58" name="TextBox 57">
            <a:extLst>
              <a:ext uri="{FF2B5EF4-FFF2-40B4-BE49-F238E27FC236}">
                <a16:creationId xmlns:a16="http://schemas.microsoft.com/office/drawing/2014/main" id="{C0E0C208-D3FB-45B3-8B84-3EAD22BF4D99}"/>
              </a:ext>
            </a:extLst>
          </p:cNvPr>
          <p:cNvSpPr txBox="1"/>
          <p:nvPr/>
        </p:nvSpPr>
        <p:spPr>
          <a:xfrm>
            <a:off x="422195" y="4348931"/>
            <a:ext cx="2702005" cy="1538883"/>
          </a:xfrm>
          <a:prstGeom prst="rect">
            <a:avLst/>
          </a:prstGeom>
          <a:noFill/>
        </p:spPr>
        <p:txBody>
          <a:bodyPr wrap="square" rtlCol="0">
            <a:spAutoFit/>
          </a:bodyPr>
          <a:lstStyle/>
          <a:p>
            <a:r>
              <a:rPr lang="en-US" sz="1400" dirty="0">
                <a:solidFill>
                  <a:srgbClr val="EF3425"/>
                </a:solidFill>
                <a:latin typeface="Bernard MT Condensed" panose="02050806060905020404" pitchFamily="18" charset="0"/>
              </a:rPr>
              <a:t>LOREM IPSUM DOLOR B </a:t>
            </a:r>
            <a:endParaRPr lang="en-US" sz="1500" dirty="0">
              <a:solidFill>
                <a:srgbClr val="EF3425"/>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62" name="TextBox 61">
            <a:extLst>
              <a:ext uri="{FF2B5EF4-FFF2-40B4-BE49-F238E27FC236}">
                <a16:creationId xmlns:a16="http://schemas.microsoft.com/office/drawing/2014/main" id="{C7728A1F-0EFF-43EA-985D-52D5504132C0}"/>
              </a:ext>
            </a:extLst>
          </p:cNvPr>
          <p:cNvSpPr txBox="1"/>
          <p:nvPr/>
        </p:nvSpPr>
        <p:spPr>
          <a:xfrm>
            <a:off x="9491752" y="2412190"/>
            <a:ext cx="2702005" cy="1538883"/>
          </a:xfrm>
          <a:prstGeom prst="rect">
            <a:avLst/>
          </a:prstGeom>
          <a:noFill/>
        </p:spPr>
        <p:txBody>
          <a:bodyPr wrap="square" rtlCol="0">
            <a:spAutoFit/>
          </a:bodyPr>
          <a:lstStyle/>
          <a:p>
            <a:r>
              <a:rPr lang="en-US" sz="1400" dirty="0">
                <a:solidFill>
                  <a:srgbClr val="8397B1"/>
                </a:solidFill>
                <a:latin typeface="Bernard MT Condensed" panose="02050806060905020404" pitchFamily="18" charset="0"/>
              </a:rPr>
              <a:t>LOREM IPSUM DOLOR A </a:t>
            </a:r>
            <a:endParaRPr lang="en-US" sz="1500" dirty="0">
              <a:solidFill>
                <a:srgbClr val="8397B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64" name="TextBox 63">
            <a:extLst>
              <a:ext uri="{FF2B5EF4-FFF2-40B4-BE49-F238E27FC236}">
                <a16:creationId xmlns:a16="http://schemas.microsoft.com/office/drawing/2014/main" id="{AC5D71D2-9363-45BE-800D-E9F564FD2FBA}"/>
              </a:ext>
            </a:extLst>
          </p:cNvPr>
          <p:cNvSpPr txBox="1"/>
          <p:nvPr/>
        </p:nvSpPr>
        <p:spPr>
          <a:xfrm>
            <a:off x="9220200" y="4343400"/>
            <a:ext cx="2702005" cy="1538883"/>
          </a:xfrm>
          <a:prstGeom prst="rect">
            <a:avLst/>
          </a:prstGeom>
          <a:noFill/>
        </p:spPr>
        <p:txBody>
          <a:bodyPr wrap="square" rtlCol="0">
            <a:spAutoFit/>
          </a:bodyPr>
          <a:lstStyle/>
          <a:p>
            <a:r>
              <a:rPr lang="en-US" sz="1400" dirty="0">
                <a:solidFill>
                  <a:srgbClr val="8397B1"/>
                </a:solidFill>
                <a:latin typeface="Bernard MT Condensed" panose="02050806060905020404" pitchFamily="18" charset="0"/>
              </a:rPr>
              <a:t>LOREM IPSUM DOLOR B </a:t>
            </a:r>
            <a:endParaRPr lang="en-US" sz="1500" dirty="0">
              <a:solidFill>
                <a:srgbClr val="8397B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66" name="TextBox 65">
            <a:extLst>
              <a:ext uri="{FF2B5EF4-FFF2-40B4-BE49-F238E27FC236}">
                <a16:creationId xmlns:a16="http://schemas.microsoft.com/office/drawing/2014/main" id="{F4C5EF80-4B22-4DDC-8455-7E1C29FEFFA6}"/>
              </a:ext>
            </a:extLst>
          </p:cNvPr>
          <p:cNvSpPr txBox="1"/>
          <p:nvPr/>
        </p:nvSpPr>
        <p:spPr>
          <a:xfrm>
            <a:off x="6408298" y="5166717"/>
            <a:ext cx="2702005" cy="1538883"/>
          </a:xfrm>
          <a:prstGeom prst="rect">
            <a:avLst/>
          </a:prstGeom>
          <a:noFill/>
        </p:spPr>
        <p:txBody>
          <a:bodyPr wrap="square" rtlCol="0">
            <a:spAutoFit/>
          </a:bodyPr>
          <a:lstStyle/>
          <a:p>
            <a:r>
              <a:rPr lang="en-US" sz="1400" dirty="0">
                <a:solidFill>
                  <a:srgbClr val="8397B1"/>
                </a:solidFill>
                <a:latin typeface="Bernard MT Condensed" panose="02050806060905020404" pitchFamily="18" charset="0"/>
              </a:rPr>
              <a:t>LOREM IPSUM DOLOR C </a:t>
            </a:r>
            <a:endParaRPr lang="en-US" sz="1500" dirty="0">
              <a:solidFill>
                <a:srgbClr val="8397B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81" name="TextBox 80">
            <a:extLst>
              <a:ext uri="{FF2B5EF4-FFF2-40B4-BE49-F238E27FC236}">
                <a16:creationId xmlns:a16="http://schemas.microsoft.com/office/drawing/2014/main" id="{F5A63BBD-15F5-47E2-8551-640BA17DF9F5}"/>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43" name="Picture 42">
            <a:hlinkClick r:id="rId2"/>
            <a:extLst>
              <a:ext uri="{FF2B5EF4-FFF2-40B4-BE49-F238E27FC236}">
                <a16:creationId xmlns:a16="http://schemas.microsoft.com/office/drawing/2014/main" id="{AE6C7EE2-2520-42F1-BD6B-055D49E2A36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49582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1"/>
                                        </p:tgtEl>
                                        <p:attrNameLst>
                                          <p:attrName>style.visibility</p:attrName>
                                        </p:attrNameLst>
                                      </p:cBhvr>
                                      <p:to>
                                        <p:strVal val="visible"/>
                                      </p:to>
                                    </p:set>
                                    <p:animEffect transition="in" filter="wipe(left)">
                                      <p:cBhvr>
                                        <p:cTn id="7" dur="1000"/>
                                        <p:tgtEl>
                                          <p:spTgt spid="81"/>
                                        </p:tgtEl>
                                      </p:cBhvr>
                                    </p:animEffect>
                                  </p:childTnLst>
                                </p:cTn>
                              </p:par>
                            </p:childTnLst>
                          </p:cTn>
                        </p:par>
                        <p:par>
                          <p:cTn id="8" fill="hold">
                            <p:stCondLst>
                              <p:cond delay="1000"/>
                            </p:stCondLst>
                            <p:childTnLst>
                              <p:par>
                                <p:cTn id="9" presetID="45" presetClass="entr" presetSubtype="0" fill="hold" nodeType="afterEffect">
                                  <p:stCondLst>
                                    <p:cond delay="0"/>
                                  </p:stCondLst>
                                  <p:childTnLst>
                                    <p:set>
                                      <p:cBhvr>
                                        <p:cTn id="10" dur="1" fill="hold">
                                          <p:stCondLst>
                                            <p:cond delay="0"/>
                                          </p:stCondLst>
                                        </p:cTn>
                                        <p:tgtEl>
                                          <p:spTgt spid="91"/>
                                        </p:tgtEl>
                                        <p:attrNameLst>
                                          <p:attrName>style.visibility</p:attrName>
                                        </p:attrNameLst>
                                      </p:cBhvr>
                                      <p:to>
                                        <p:strVal val="visible"/>
                                      </p:to>
                                    </p:set>
                                    <p:animEffect transition="in" filter="fade">
                                      <p:cBhvr>
                                        <p:cTn id="11" dur="2000"/>
                                        <p:tgtEl>
                                          <p:spTgt spid="91"/>
                                        </p:tgtEl>
                                      </p:cBhvr>
                                    </p:animEffect>
                                    <p:anim calcmode="lin" valueType="num">
                                      <p:cBhvr>
                                        <p:cTn id="12" dur="2000" fill="hold"/>
                                        <p:tgtEl>
                                          <p:spTgt spid="91"/>
                                        </p:tgtEl>
                                        <p:attrNameLst>
                                          <p:attrName>ppt_w</p:attrName>
                                        </p:attrNameLst>
                                      </p:cBhvr>
                                      <p:tavLst>
                                        <p:tav tm="0" fmla="#ppt_w*sin(2.5*pi*$)">
                                          <p:val>
                                            <p:fltVal val="0"/>
                                          </p:val>
                                        </p:tav>
                                        <p:tav tm="100000">
                                          <p:val>
                                            <p:fltVal val="1"/>
                                          </p:val>
                                        </p:tav>
                                      </p:tavLst>
                                    </p:anim>
                                    <p:anim calcmode="lin" valueType="num">
                                      <p:cBhvr>
                                        <p:cTn id="13" dur="2000" fill="hold"/>
                                        <p:tgtEl>
                                          <p:spTgt spid="91"/>
                                        </p:tgtEl>
                                        <p:attrNameLst>
                                          <p:attrName>ppt_h</p:attrName>
                                        </p:attrNameLst>
                                      </p:cBhvr>
                                      <p:tavLst>
                                        <p:tav tm="0">
                                          <p:val>
                                            <p:strVal val="#ppt_h"/>
                                          </p:val>
                                        </p:tav>
                                        <p:tav tm="100000">
                                          <p:val>
                                            <p:strVal val="#ppt_h"/>
                                          </p:val>
                                        </p:tav>
                                      </p:tavLst>
                                    </p:anim>
                                  </p:childTnLst>
                                </p:cTn>
                              </p:par>
                              <p:par>
                                <p:cTn id="14" presetID="45" presetClass="entr" presetSubtype="0" fill="hold" nodeType="withEffect">
                                  <p:stCondLst>
                                    <p:cond delay="1000"/>
                                  </p:stCondLst>
                                  <p:childTnLst>
                                    <p:set>
                                      <p:cBhvr>
                                        <p:cTn id="15" dur="1" fill="hold">
                                          <p:stCondLst>
                                            <p:cond delay="0"/>
                                          </p:stCondLst>
                                        </p:cTn>
                                        <p:tgtEl>
                                          <p:spTgt spid="92"/>
                                        </p:tgtEl>
                                        <p:attrNameLst>
                                          <p:attrName>style.visibility</p:attrName>
                                        </p:attrNameLst>
                                      </p:cBhvr>
                                      <p:to>
                                        <p:strVal val="visible"/>
                                      </p:to>
                                    </p:set>
                                    <p:animEffect transition="in" filter="fade">
                                      <p:cBhvr>
                                        <p:cTn id="16" dur="2000"/>
                                        <p:tgtEl>
                                          <p:spTgt spid="92"/>
                                        </p:tgtEl>
                                      </p:cBhvr>
                                    </p:animEffect>
                                    <p:anim calcmode="lin" valueType="num">
                                      <p:cBhvr>
                                        <p:cTn id="17" dur="2000" fill="hold"/>
                                        <p:tgtEl>
                                          <p:spTgt spid="92"/>
                                        </p:tgtEl>
                                        <p:attrNameLst>
                                          <p:attrName>ppt_w</p:attrName>
                                        </p:attrNameLst>
                                      </p:cBhvr>
                                      <p:tavLst>
                                        <p:tav tm="0" fmla="#ppt_w*sin(2.5*pi*$)">
                                          <p:val>
                                            <p:fltVal val="0"/>
                                          </p:val>
                                        </p:tav>
                                        <p:tav tm="100000">
                                          <p:val>
                                            <p:fltVal val="1"/>
                                          </p:val>
                                        </p:tav>
                                      </p:tavLst>
                                    </p:anim>
                                    <p:anim calcmode="lin" valueType="num">
                                      <p:cBhvr>
                                        <p:cTn id="18" dur="2000" fill="hold"/>
                                        <p:tgtEl>
                                          <p:spTgt spid="92"/>
                                        </p:tgtEl>
                                        <p:attrNameLst>
                                          <p:attrName>ppt_h</p:attrName>
                                        </p:attrNameLst>
                                      </p:cBhvr>
                                      <p:tavLst>
                                        <p:tav tm="0">
                                          <p:val>
                                            <p:strVal val="#ppt_h"/>
                                          </p:val>
                                        </p:tav>
                                        <p:tav tm="100000">
                                          <p:val>
                                            <p:strVal val="#ppt_h"/>
                                          </p:val>
                                        </p:tav>
                                      </p:tavLst>
                                    </p:anim>
                                  </p:childTnLst>
                                </p:cTn>
                              </p:par>
                              <p:par>
                                <p:cTn id="19" presetID="42" presetClass="entr" presetSubtype="0" fill="hold" grpId="0" nodeType="withEffect">
                                  <p:stCondLst>
                                    <p:cond delay="50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par>
                          <p:cTn id="24" fill="hold">
                            <p:stCondLst>
                              <p:cond delay="4000"/>
                            </p:stCondLst>
                            <p:childTnLst>
                              <p:par>
                                <p:cTn id="25" presetID="53" presetClass="entr" presetSubtype="16" fill="hold" nodeType="afterEffect">
                                  <p:stCondLst>
                                    <p:cond delay="250"/>
                                  </p:stCondLst>
                                  <p:childTnLst>
                                    <p:set>
                                      <p:cBhvr>
                                        <p:cTn id="26" dur="1" fill="hold">
                                          <p:stCondLst>
                                            <p:cond delay="0"/>
                                          </p:stCondLst>
                                        </p:cTn>
                                        <p:tgtEl>
                                          <p:spTgt spid="49"/>
                                        </p:tgtEl>
                                        <p:attrNameLst>
                                          <p:attrName>style.visibility</p:attrName>
                                        </p:attrNameLst>
                                      </p:cBhvr>
                                      <p:to>
                                        <p:strVal val="visible"/>
                                      </p:to>
                                    </p:set>
                                    <p:anim calcmode="lin" valueType="num">
                                      <p:cBhvr>
                                        <p:cTn id="27" dur="1000" fill="hold"/>
                                        <p:tgtEl>
                                          <p:spTgt spid="49"/>
                                        </p:tgtEl>
                                        <p:attrNameLst>
                                          <p:attrName>ppt_w</p:attrName>
                                        </p:attrNameLst>
                                      </p:cBhvr>
                                      <p:tavLst>
                                        <p:tav tm="0">
                                          <p:val>
                                            <p:fltVal val="0"/>
                                          </p:val>
                                        </p:tav>
                                        <p:tav tm="100000">
                                          <p:val>
                                            <p:strVal val="#ppt_w"/>
                                          </p:val>
                                        </p:tav>
                                      </p:tavLst>
                                    </p:anim>
                                    <p:anim calcmode="lin" valueType="num">
                                      <p:cBhvr>
                                        <p:cTn id="28" dur="1000" fill="hold"/>
                                        <p:tgtEl>
                                          <p:spTgt spid="49"/>
                                        </p:tgtEl>
                                        <p:attrNameLst>
                                          <p:attrName>ppt_h</p:attrName>
                                        </p:attrNameLst>
                                      </p:cBhvr>
                                      <p:tavLst>
                                        <p:tav tm="0">
                                          <p:val>
                                            <p:fltVal val="0"/>
                                          </p:val>
                                        </p:tav>
                                        <p:tav tm="100000">
                                          <p:val>
                                            <p:strVal val="#ppt_h"/>
                                          </p:val>
                                        </p:tav>
                                      </p:tavLst>
                                    </p:anim>
                                    <p:animEffect transition="in" filter="fade">
                                      <p:cBhvr>
                                        <p:cTn id="29" dur="1000"/>
                                        <p:tgtEl>
                                          <p:spTgt spid="49"/>
                                        </p:tgtEl>
                                      </p:cBhvr>
                                    </p:animEffect>
                                  </p:childTnLst>
                                </p:cTn>
                              </p:par>
                            </p:childTnLst>
                          </p:cTn>
                        </p:par>
                        <p:par>
                          <p:cTn id="30" fill="hold">
                            <p:stCondLst>
                              <p:cond delay="5250"/>
                            </p:stCondLst>
                            <p:childTnLst>
                              <p:par>
                                <p:cTn id="31" presetID="18" presetClass="entr" presetSubtype="12" fill="hold" nodeType="afterEffect">
                                  <p:stCondLst>
                                    <p:cond delay="0"/>
                                  </p:stCondLst>
                                  <p:childTnLst>
                                    <p:set>
                                      <p:cBhvr>
                                        <p:cTn id="32" dur="1" fill="hold">
                                          <p:stCondLst>
                                            <p:cond delay="0"/>
                                          </p:stCondLst>
                                        </p:cTn>
                                        <p:tgtEl>
                                          <p:spTgt spid="26"/>
                                        </p:tgtEl>
                                        <p:attrNameLst>
                                          <p:attrName>style.visibility</p:attrName>
                                        </p:attrNameLst>
                                      </p:cBhvr>
                                      <p:to>
                                        <p:strVal val="visible"/>
                                      </p:to>
                                    </p:set>
                                    <p:animEffect transition="in" filter="strips(downLeft)">
                                      <p:cBhvr>
                                        <p:cTn id="33" dur="1500"/>
                                        <p:tgtEl>
                                          <p:spTgt spid="26"/>
                                        </p:tgtEl>
                                      </p:cBhvr>
                                    </p:animEffect>
                                  </p:childTnLst>
                                </p:cTn>
                              </p:par>
                              <p:par>
                                <p:cTn id="34" presetID="42" presetClass="entr" presetSubtype="0" fill="hold" grpId="0" nodeType="withEffect">
                                  <p:stCondLst>
                                    <p:cond delay="0"/>
                                  </p:stCondLst>
                                  <p:childTnLst>
                                    <p:set>
                                      <p:cBhvr>
                                        <p:cTn id="35" dur="1" fill="hold">
                                          <p:stCondLst>
                                            <p:cond delay="0"/>
                                          </p:stCondLst>
                                        </p:cTn>
                                        <p:tgtEl>
                                          <p:spTgt spid="56"/>
                                        </p:tgtEl>
                                        <p:attrNameLst>
                                          <p:attrName>style.visibility</p:attrName>
                                        </p:attrNameLst>
                                      </p:cBhvr>
                                      <p:to>
                                        <p:strVal val="visible"/>
                                      </p:to>
                                    </p:set>
                                    <p:animEffect transition="in" filter="fade">
                                      <p:cBhvr>
                                        <p:cTn id="36" dur="1500"/>
                                        <p:tgtEl>
                                          <p:spTgt spid="56"/>
                                        </p:tgtEl>
                                      </p:cBhvr>
                                    </p:animEffect>
                                    <p:anim calcmode="lin" valueType="num">
                                      <p:cBhvr>
                                        <p:cTn id="37" dur="1500" fill="hold"/>
                                        <p:tgtEl>
                                          <p:spTgt spid="56"/>
                                        </p:tgtEl>
                                        <p:attrNameLst>
                                          <p:attrName>ppt_x</p:attrName>
                                        </p:attrNameLst>
                                      </p:cBhvr>
                                      <p:tavLst>
                                        <p:tav tm="0">
                                          <p:val>
                                            <p:strVal val="#ppt_x"/>
                                          </p:val>
                                        </p:tav>
                                        <p:tav tm="100000">
                                          <p:val>
                                            <p:strVal val="#ppt_x"/>
                                          </p:val>
                                        </p:tav>
                                      </p:tavLst>
                                    </p:anim>
                                    <p:anim calcmode="lin" valueType="num">
                                      <p:cBhvr>
                                        <p:cTn id="38" dur="1500" fill="hold"/>
                                        <p:tgtEl>
                                          <p:spTgt spid="56"/>
                                        </p:tgtEl>
                                        <p:attrNameLst>
                                          <p:attrName>ppt_y</p:attrName>
                                        </p:attrNameLst>
                                      </p:cBhvr>
                                      <p:tavLst>
                                        <p:tav tm="0">
                                          <p:val>
                                            <p:strVal val="#ppt_y+.1"/>
                                          </p:val>
                                        </p:tav>
                                        <p:tav tm="100000">
                                          <p:val>
                                            <p:strVal val="#ppt_y"/>
                                          </p:val>
                                        </p:tav>
                                      </p:tavLst>
                                    </p:anim>
                                  </p:childTnLst>
                                </p:cTn>
                              </p:par>
                            </p:childTnLst>
                          </p:cTn>
                        </p:par>
                        <p:par>
                          <p:cTn id="39" fill="hold">
                            <p:stCondLst>
                              <p:cond delay="6750"/>
                            </p:stCondLst>
                            <p:childTnLst>
                              <p:par>
                                <p:cTn id="40" presetID="53" presetClass="entr" presetSubtype="16" fill="hold" nodeType="afterEffect">
                                  <p:stCondLst>
                                    <p:cond delay="250"/>
                                  </p:stCondLst>
                                  <p:childTnLst>
                                    <p:set>
                                      <p:cBhvr>
                                        <p:cTn id="41" dur="1" fill="hold">
                                          <p:stCondLst>
                                            <p:cond delay="0"/>
                                          </p:stCondLst>
                                        </p:cTn>
                                        <p:tgtEl>
                                          <p:spTgt spid="51"/>
                                        </p:tgtEl>
                                        <p:attrNameLst>
                                          <p:attrName>style.visibility</p:attrName>
                                        </p:attrNameLst>
                                      </p:cBhvr>
                                      <p:to>
                                        <p:strVal val="visible"/>
                                      </p:to>
                                    </p:set>
                                    <p:anim calcmode="lin" valueType="num">
                                      <p:cBhvr>
                                        <p:cTn id="42" dur="1000" fill="hold"/>
                                        <p:tgtEl>
                                          <p:spTgt spid="51"/>
                                        </p:tgtEl>
                                        <p:attrNameLst>
                                          <p:attrName>ppt_w</p:attrName>
                                        </p:attrNameLst>
                                      </p:cBhvr>
                                      <p:tavLst>
                                        <p:tav tm="0">
                                          <p:val>
                                            <p:fltVal val="0"/>
                                          </p:val>
                                        </p:tav>
                                        <p:tav tm="100000">
                                          <p:val>
                                            <p:strVal val="#ppt_w"/>
                                          </p:val>
                                        </p:tav>
                                      </p:tavLst>
                                    </p:anim>
                                    <p:anim calcmode="lin" valueType="num">
                                      <p:cBhvr>
                                        <p:cTn id="43" dur="1000" fill="hold"/>
                                        <p:tgtEl>
                                          <p:spTgt spid="51"/>
                                        </p:tgtEl>
                                        <p:attrNameLst>
                                          <p:attrName>ppt_h</p:attrName>
                                        </p:attrNameLst>
                                      </p:cBhvr>
                                      <p:tavLst>
                                        <p:tav tm="0">
                                          <p:val>
                                            <p:fltVal val="0"/>
                                          </p:val>
                                        </p:tav>
                                        <p:tav tm="100000">
                                          <p:val>
                                            <p:strVal val="#ppt_h"/>
                                          </p:val>
                                        </p:tav>
                                      </p:tavLst>
                                    </p:anim>
                                    <p:animEffect transition="in" filter="fade">
                                      <p:cBhvr>
                                        <p:cTn id="44" dur="1000"/>
                                        <p:tgtEl>
                                          <p:spTgt spid="51"/>
                                        </p:tgtEl>
                                      </p:cBhvr>
                                    </p:animEffect>
                                  </p:childTnLst>
                                </p:cTn>
                              </p:par>
                            </p:childTnLst>
                          </p:cTn>
                        </p:par>
                        <p:par>
                          <p:cTn id="45" fill="hold">
                            <p:stCondLst>
                              <p:cond delay="8000"/>
                            </p:stCondLst>
                            <p:childTnLst>
                              <p:par>
                                <p:cTn id="46" presetID="18" presetClass="entr" presetSubtype="6" fill="hold" nodeType="afterEffect">
                                  <p:stCondLst>
                                    <p:cond delay="0"/>
                                  </p:stCondLst>
                                  <p:childTnLst>
                                    <p:set>
                                      <p:cBhvr>
                                        <p:cTn id="47" dur="1" fill="hold">
                                          <p:stCondLst>
                                            <p:cond delay="0"/>
                                          </p:stCondLst>
                                        </p:cTn>
                                        <p:tgtEl>
                                          <p:spTgt spid="29"/>
                                        </p:tgtEl>
                                        <p:attrNameLst>
                                          <p:attrName>style.visibility</p:attrName>
                                        </p:attrNameLst>
                                      </p:cBhvr>
                                      <p:to>
                                        <p:strVal val="visible"/>
                                      </p:to>
                                    </p:set>
                                    <p:animEffect transition="in" filter="strips(downRight)">
                                      <p:cBhvr>
                                        <p:cTn id="48" dur="1500"/>
                                        <p:tgtEl>
                                          <p:spTgt spid="29"/>
                                        </p:tgtEl>
                                      </p:cBhvr>
                                    </p:animEffect>
                                  </p:childTnLst>
                                </p:cTn>
                              </p:par>
                              <p:par>
                                <p:cTn id="49" presetID="42" presetClass="entr" presetSubtype="0" fill="hold" grpId="0" nodeType="withEffect">
                                  <p:stCondLst>
                                    <p:cond delay="0"/>
                                  </p:stCondLst>
                                  <p:childTnLst>
                                    <p:set>
                                      <p:cBhvr>
                                        <p:cTn id="50" dur="1" fill="hold">
                                          <p:stCondLst>
                                            <p:cond delay="0"/>
                                          </p:stCondLst>
                                        </p:cTn>
                                        <p:tgtEl>
                                          <p:spTgt spid="62"/>
                                        </p:tgtEl>
                                        <p:attrNameLst>
                                          <p:attrName>style.visibility</p:attrName>
                                        </p:attrNameLst>
                                      </p:cBhvr>
                                      <p:to>
                                        <p:strVal val="visible"/>
                                      </p:to>
                                    </p:set>
                                    <p:animEffect transition="in" filter="fade">
                                      <p:cBhvr>
                                        <p:cTn id="51" dur="1500"/>
                                        <p:tgtEl>
                                          <p:spTgt spid="62"/>
                                        </p:tgtEl>
                                      </p:cBhvr>
                                    </p:animEffect>
                                    <p:anim calcmode="lin" valueType="num">
                                      <p:cBhvr>
                                        <p:cTn id="52" dur="1500" fill="hold"/>
                                        <p:tgtEl>
                                          <p:spTgt spid="62"/>
                                        </p:tgtEl>
                                        <p:attrNameLst>
                                          <p:attrName>ppt_x</p:attrName>
                                        </p:attrNameLst>
                                      </p:cBhvr>
                                      <p:tavLst>
                                        <p:tav tm="0">
                                          <p:val>
                                            <p:strVal val="#ppt_x"/>
                                          </p:val>
                                        </p:tav>
                                        <p:tav tm="100000">
                                          <p:val>
                                            <p:strVal val="#ppt_x"/>
                                          </p:val>
                                        </p:tav>
                                      </p:tavLst>
                                    </p:anim>
                                    <p:anim calcmode="lin" valueType="num">
                                      <p:cBhvr>
                                        <p:cTn id="53" dur="1500" fill="hold"/>
                                        <p:tgtEl>
                                          <p:spTgt spid="62"/>
                                        </p:tgtEl>
                                        <p:attrNameLst>
                                          <p:attrName>ppt_y</p:attrName>
                                        </p:attrNameLst>
                                      </p:cBhvr>
                                      <p:tavLst>
                                        <p:tav tm="0">
                                          <p:val>
                                            <p:strVal val="#ppt_y+.1"/>
                                          </p:val>
                                        </p:tav>
                                        <p:tav tm="100000">
                                          <p:val>
                                            <p:strVal val="#ppt_y"/>
                                          </p:val>
                                        </p:tav>
                                      </p:tavLst>
                                    </p:anim>
                                  </p:childTnLst>
                                </p:cTn>
                              </p:par>
                            </p:childTnLst>
                          </p:cTn>
                        </p:par>
                        <p:par>
                          <p:cTn id="54" fill="hold">
                            <p:stCondLst>
                              <p:cond delay="9500"/>
                            </p:stCondLst>
                            <p:childTnLst>
                              <p:par>
                                <p:cTn id="55" presetID="53" presetClass="entr" presetSubtype="16" fill="hold" nodeType="afterEffect">
                                  <p:stCondLst>
                                    <p:cond delay="250"/>
                                  </p:stCondLst>
                                  <p:childTnLst>
                                    <p:set>
                                      <p:cBhvr>
                                        <p:cTn id="56" dur="1" fill="hold">
                                          <p:stCondLst>
                                            <p:cond delay="0"/>
                                          </p:stCondLst>
                                        </p:cTn>
                                        <p:tgtEl>
                                          <p:spTgt spid="48"/>
                                        </p:tgtEl>
                                        <p:attrNameLst>
                                          <p:attrName>style.visibility</p:attrName>
                                        </p:attrNameLst>
                                      </p:cBhvr>
                                      <p:to>
                                        <p:strVal val="visible"/>
                                      </p:to>
                                    </p:set>
                                    <p:anim calcmode="lin" valueType="num">
                                      <p:cBhvr>
                                        <p:cTn id="57" dur="1000" fill="hold"/>
                                        <p:tgtEl>
                                          <p:spTgt spid="48"/>
                                        </p:tgtEl>
                                        <p:attrNameLst>
                                          <p:attrName>ppt_w</p:attrName>
                                        </p:attrNameLst>
                                      </p:cBhvr>
                                      <p:tavLst>
                                        <p:tav tm="0">
                                          <p:val>
                                            <p:fltVal val="0"/>
                                          </p:val>
                                        </p:tav>
                                        <p:tav tm="100000">
                                          <p:val>
                                            <p:strVal val="#ppt_w"/>
                                          </p:val>
                                        </p:tav>
                                      </p:tavLst>
                                    </p:anim>
                                    <p:anim calcmode="lin" valueType="num">
                                      <p:cBhvr>
                                        <p:cTn id="58" dur="1000" fill="hold"/>
                                        <p:tgtEl>
                                          <p:spTgt spid="48"/>
                                        </p:tgtEl>
                                        <p:attrNameLst>
                                          <p:attrName>ppt_h</p:attrName>
                                        </p:attrNameLst>
                                      </p:cBhvr>
                                      <p:tavLst>
                                        <p:tav tm="0">
                                          <p:val>
                                            <p:fltVal val="0"/>
                                          </p:val>
                                        </p:tav>
                                        <p:tav tm="100000">
                                          <p:val>
                                            <p:strVal val="#ppt_h"/>
                                          </p:val>
                                        </p:tav>
                                      </p:tavLst>
                                    </p:anim>
                                    <p:animEffect transition="in" filter="fade">
                                      <p:cBhvr>
                                        <p:cTn id="59" dur="1000"/>
                                        <p:tgtEl>
                                          <p:spTgt spid="48"/>
                                        </p:tgtEl>
                                      </p:cBhvr>
                                    </p:animEffect>
                                  </p:childTnLst>
                                </p:cTn>
                              </p:par>
                            </p:childTnLst>
                          </p:cTn>
                        </p:par>
                        <p:par>
                          <p:cTn id="60" fill="hold">
                            <p:stCondLst>
                              <p:cond delay="10750"/>
                            </p:stCondLst>
                            <p:childTnLst>
                              <p:par>
                                <p:cTn id="61" presetID="18" presetClass="entr" presetSubtype="12" fill="hold" nodeType="afterEffect">
                                  <p:stCondLst>
                                    <p:cond delay="0"/>
                                  </p:stCondLst>
                                  <p:childTnLst>
                                    <p:set>
                                      <p:cBhvr>
                                        <p:cTn id="62" dur="1" fill="hold">
                                          <p:stCondLst>
                                            <p:cond delay="0"/>
                                          </p:stCondLst>
                                        </p:cTn>
                                        <p:tgtEl>
                                          <p:spTgt spid="27"/>
                                        </p:tgtEl>
                                        <p:attrNameLst>
                                          <p:attrName>style.visibility</p:attrName>
                                        </p:attrNameLst>
                                      </p:cBhvr>
                                      <p:to>
                                        <p:strVal val="visible"/>
                                      </p:to>
                                    </p:set>
                                    <p:animEffect transition="in" filter="strips(downLeft)">
                                      <p:cBhvr>
                                        <p:cTn id="63" dur="1500"/>
                                        <p:tgtEl>
                                          <p:spTgt spid="27"/>
                                        </p:tgtEl>
                                      </p:cBhvr>
                                    </p:animEffect>
                                  </p:childTnLst>
                                </p:cTn>
                              </p:par>
                              <p:par>
                                <p:cTn id="64" presetID="42" presetClass="entr" presetSubtype="0" fill="hold" grpId="0" nodeType="withEffect">
                                  <p:stCondLst>
                                    <p:cond delay="0"/>
                                  </p:stCondLst>
                                  <p:childTnLst>
                                    <p:set>
                                      <p:cBhvr>
                                        <p:cTn id="65" dur="1" fill="hold">
                                          <p:stCondLst>
                                            <p:cond delay="0"/>
                                          </p:stCondLst>
                                        </p:cTn>
                                        <p:tgtEl>
                                          <p:spTgt spid="58"/>
                                        </p:tgtEl>
                                        <p:attrNameLst>
                                          <p:attrName>style.visibility</p:attrName>
                                        </p:attrNameLst>
                                      </p:cBhvr>
                                      <p:to>
                                        <p:strVal val="visible"/>
                                      </p:to>
                                    </p:set>
                                    <p:animEffect transition="in" filter="fade">
                                      <p:cBhvr>
                                        <p:cTn id="66" dur="1500"/>
                                        <p:tgtEl>
                                          <p:spTgt spid="58"/>
                                        </p:tgtEl>
                                      </p:cBhvr>
                                    </p:animEffect>
                                    <p:anim calcmode="lin" valueType="num">
                                      <p:cBhvr>
                                        <p:cTn id="67" dur="1500" fill="hold"/>
                                        <p:tgtEl>
                                          <p:spTgt spid="58"/>
                                        </p:tgtEl>
                                        <p:attrNameLst>
                                          <p:attrName>ppt_x</p:attrName>
                                        </p:attrNameLst>
                                      </p:cBhvr>
                                      <p:tavLst>
                                        <p:tav tm="0">
                                          <p:val>
                                            <p:strVal val="#ppt_x"/>
                                          </p:val>
                                        </p:tav>
                                        <p:tav tm="100000">
                                          <p:val>
                                            <p:strVal val="#ppt_x"/>
                                          </p:val>
                                        </p:tav>
                                      </p:tavLst>
                                    </p:anim>
                                    <p:anim calcmode="lin" valueType="num">
                                      <p:cBhvr>
                                        <p:cTn id="68" dur="1500" fill="hold"/>
                                        <p:tgtEl>
                                          <p:spTgt spid="58"/>
                                        </p:tgtEl>
                                        <p:attrNameLst>
                                          <p:attrName>ppt_y</p:attrName>
                                        </p:attrNameLst>
                                      </p:cBhvr>
                                      <p:tavLst>
                                        <p:tav tm="0">
                                          <p:val>
                                            <p:strVal val="#ppt_y+.1"/>
                                          </p:val>
                                        </p:tav>
                                        <p:tav tm="100000">
                                          <p:val>
                                            <p:strVal val="#ppt_y"/>
                                          </p:val>
                                        </p:tav>
                                      </p:tavLst>
                                    </p:anim>
                                  </p:childTnLst>
                                </p:cTn>
                              </p:par>
                            </p:childTnLst>
                          </p:cTn>
                        </p:par>
                        <p:par>
                          <p:cTn id="69" fill="hold">
                            <p:stCondLst>
                              <p:cond delay="12250"/>
                            </p:stCondLst>
                            <p:childTnLst>
                              <p:par>
                                <p:cTn id="70" presetID="53" presetClass="entr" presetSubtype="16" fill="hold" nodeType="afterEffect">
                                  <p:stCondLst>
                                    <p:cond delay="250"/>
                                  </p:stCondLst>
                                  <p:childTnLst>
                                    <p:set>
                                      <p:cBhvr>
                                        <p:cTn id="71" dur="1" fill="hold">
                                          <p:stCondLst>
                                            <p:cond delay="0"/>
                                          </p:stCondLst>
                                        </p:cTn>
                                        <p:tgtEl>
                                          <p:spTgt spid="53"/>
                                        </p:tgtEl>
                                        <p:attrNameLst>
                                          <p:attrName>style.visibility</p:attrName>
                                        </p:attrNameLst>
                                      </p:cBhvr>
                                      <p:to>
                                        <p:strVal val="visible"/>
                                      </p:to>
                                    </p:set>
                                    <p:anim calcmode="lin" valueType="num">
                                      <p:cBhvr>
                                        <p:cTn id="72" dur="1000" fill="hold"/>
                                        <p:tgtEl>
                                          <p:spTgt spid="53"/>
                                        </p:tgtEl>
                                        <p:attrNameLst>
                                          <p:attrName>ppt_w</p:attrName>
                                        </p:attrNameLst>
                                      </p:cBhvr>
                                      <p:tavLst>
                                        <p:tav tm="0">
                                          <p:val>
                                            <p:fltVal val="0"/>
                                          </p:val>
                                        </p:tav>
                                        <p:tav tm="100000">
                                          <p:val>
                                            <p:strVal val="#ppt_w"/>
                                          </p:val>
                                        </p:tav>
                                      </p:tavLst>
                                    </p:anim>
                                    <p:anim calcmode="lin" valueType="num">
                                      <p:cBhvr>
                                        <p:cTn id="73" dur="1000" fill="hold"/>
                                        <p:tgtEl>
                                          <p:spTgt spid="53"/>
                                        </p:tgtEl>
                                        <p:attrNameLst>
                                          <p:attrName>ppt_h</p:attrName>
                                        </p:attrNameLst>
                                      </p:cBhvr>
                                      <p:tavLst>
                                        <p:tav tm="0">
                                          <p:val>
                                            <p:fltVal val="0"/>
                                          </p:val>
                                        </p:tav>
                                        <p:tav tm="100000">
                                          <p:val>
                                            <p:strVal val="#ppt_h"/>
                                          </p:val>
                                        </p:tav>
                                      </p:tavLst>
                                    </p:anim>
                                    <p:animEffect transition="in" filter="fade">
                                      <p:cBhvr>
                                        <p:cTn id="74" dur="1000"/>
                                        <p:tgtEl>
                                          <p:spTgt spid="53"/>
                                        </p:tgtEl>
                                      </p:cBhvr>
                                    </p:animEffect>
                                  </p:childTnLst>
                                </p:cTn>
                              </p:par>
                            </p:childTnLst>
                          </p:cTn>
                        </p:par>
                        <p:par>
                          <p:cTn id="75" fill="hold">
                            <p:stCondLst>
                              <p:cond delay="13500"/>
                            </p:stCondLst>
                            <p:childTnLst>
                              <p:par>
                                <p:cTn id="76" presetID="18" presetClass="entr" presetSubtype="6" fill="hold" nodeType="afterEffect">
                                  <p:stCondLst>
                                    <p:cond delay="0"/>
                                  </p:stCondLst>
                                  <p:childTnLst>
                                    <p:set>
                                      <p:cBhvr>
                                        <p:cTn id="77" dur="1" fill="hold">
                                          <p:stCondLst>
                                            <p:cond delay="0"/>
                                          </p:stCondLst>
                                        </p:cTn>
                                        <p:tgtEl>
                                          <p:spTgt spid="30"/>
                                        </p:tgtEl>
                                        <p:attrNameLst>
                                          <p:attrName>style.visibility</p:attrName>
                                        </p:attrNameLst>
                                      </p:cBhvr>
                                      <p:to>
                                        <p:strVal val="visible"/>
                                      </p:to>
                                    </p:set>
                                    <p:animEffect transition="in" filter="strips(downRight)">
                                      <p:cBhvr>
                                        <p:cTn id="78" dur="1500"/>
                                        <p:tgtEl>
                                          <p:spTgt spid="30"/>
                                        </p:tgtEl>
                                      </p:cBhvr>
                                    </p:animEffect>
                                  </p:childTnLst>
                                </p:cTn>
                              </p:par>
                              <p:par>
                                <p:cTn id="79" presetID="42" presetClass="entr" presetSubtype="0" fill="hold" grpId="0" nodeType="withEffect">
                                  <p:stCondLst>
                                    <p:cond delay="0"/>
                                  </p:stCondLst>
                                  <p:childTnLst>
                                    <p:set>
                                      <p:cBhvr>
                                        <p:cTn id="80" dur="1" fill="hold">
                                          <p:stCondLst>
                                            <p:cond delay="0"/>
                                          </p:stCondLst>
                                        </p:cTn>
                                        <p:tgtEl>
                                          <p:spTgt spid="64"/>
                                        </p:tgtEl>
                                        <p:attrNameLst>
                                          <p:attrName>style.visibility</p:attrName>
                                        </p:attrNameLst>
                                      </p:cBhvr>
                                      <p:to>
                                        <p:strVal val="visible"/>
                                      </p:to>
                                    </p:set>
                                    <p:animEffect transition="in" filter="fade">
                                      <p:cBhvr>
                                        <p:cTn id="81" dur="1500"/>
                                        <p:tgtEl>
                                          <p:spTgt spid="64"/>
                                        </p:tgtEl>
                                      </p:cBhvr>
                                    </p:animEffect>
                                    <p:anim calcmode="lin" valueType="num">
                                      <p:cBhvr>
                                        <p:cTn id="82" dur="1500" fill="hold"/>
                                        <p:tgtEl>
                                          <p:spTgt spid="64"/>
                                        </p:tgtEl>
                                        <p:attrNameLst>
                                          <p:attrName>ppt_x</p:attrName>
                                        </p:attrNameLst>
                                      </p:cBhvr>
                                      <p:tavLst>
                                        <p:tav tm="0">
                                          <p:val>
                                            <p:strVal val="#ppt_x"/>
                                          </p:val>
                                        </p:tav>
                                        <p:tav tm="100000">
                                          <p:val>
                                            <p:strVal val="#ppt_x"/>
                                          </p:val>
                                        </p:tav>
                                      </p:tavLst>
                                    </p:anim>
                                    <p:anim calcmode="lin" valueType="num">
                                      <p:cBhvr>
                                        <p:cTn id="83" dur="1500" fill="hold"/>
                                        <p:tgtEl>
                                          <p:spTgt spid="64"/>
                                        </p:tgtEl>
                                        <p:attrNameLst>
                                          <p:attrName>ppt_y</p:attrName>
                                        </p:attrNameLst>
                                      </p:cBhvr>
                                      <p:tavLst>
                                        <p:tav tm="0">
                                          <p:val>
                                            <p:strVal val="#ppt_y+.1"/>
                                          </p:val>
                                        </p:tav>
                                        <p:tav tm="100000">
                                          <p:val>
                                            <p:strVal val="#ppt_y"/>
                                          </p:val>
                                        </p:tav>
                                      </p:tavLst>
                                    </p:anim>
                                  </p:childTnLst>
                                </p:cTn>
                              </p:par>
                            </p:childTnLst>
                          </p:cTn>
                        </p:par>
                        <p:par>
                          <p:cTn id="84" fill="hold">
                            <p:stCondLst>
                              <p:cond delay="15000"/>
                            </p:stCondLst>
                            <p:childTnLst>
                              <p:par>
                                <p:cTn id="85" presetID="53" presetClass="entr" presetSubtype="16" fill="hold" nodeType="afterEffect">
                                  <p:stCondLst>
                                    <p:cond delay="250"/>
                                  </p:stCondLst>
                                  <p:childTnLst>
                                    <p:set>
                                      <p:cBhvr>
                                        <p:cTn id="86" dur="1" fill="hold">
                                          <p:stCondLst>
                                            <p:cond delay="0"/>
                                          </p:stCondLst>
                                        </p:cTn>
                                        <p:tgtEl>
                                          <p:spTgt spid="47"/>
                                        </p:tgtEl>
                                        <p:attrNameLst>
                                          <p:attrName>style.visibility</p:attrName>
                                        </p:attrNameLst>
                                      </p:cBhvr>
                                      <p:to>
                                        <p:strVal val="visible"/>
                                      </p:to>
                                    </p:set>
                                    <p:anim calcmode="lin" valueType="num">
                                      <p:cBhvr>
                                        <p:cTn id="87" dur="1000" fill="hold"/>
                                        <p:tgtEl>
                                          <p:spTgt spid="47"/>
                                        </p:tgtEl>
                                        <p:attrNameLst>
                                          <p:attrName>ppt_w</p:attrName>
                                        </p:attrNameLst>
                                      </p:cBhvr>
                                      <p:tavLst>
                                        <p:tav tm="0">
                                          <p:val>
                                            <p:fltVal val="0"/>
                                          </p:val>
                                        </p:tav>
                                        <p:tav tm="100000">
                                          <p:val>
                                            <p:strVal val="#ppt_w"/>
                                          </p:val>
                                        </p:tav>
                                      </p:tavLst>
                                    </p:anim>
                                    <p:anim calcmode="lin" valueType="num">
                                      <p:cBhvr>
                                        <p:cTn id="88" dur="1000" fill="hold"/>
                                        <p:tgtEl>
                                          <p:spTgt spid="47"/>
                                        </p:tgtEl>
                                        <p:attrNameLst>
                                          <p:attrName>ppt_h</p:attrName>
                                        </p:attrNameLst>
                                      </p:cBhvr>
                                      <p:tavLst>
                                        <p:tav tm="0">
                                          <p:val>
                                            <p:fltVal val="0"/>
                                          </p:val>
                                        </p:tav>
                                        <p:tav tm="100000">
                                          <p:val>
                                            <p:strVal val="#ppt_h"/>
                                          </p:val>
                                        </p:tav>
                                      </p:tavLst>
                                    </p:anim>
                                    <p:animEffect transition="in" filter="fade">
                                      <p:cBhvr>
                                        <p:cTn id="89" dur="1000"/>
                                        <p:tgtEl>
                                          <p:spTgt spid="47"/>
                                        </p:tgtEl>
                                      </p:cBhvr>
                                    </p:animEffect>
                                  </p:childTnLst>
                                </p:cTn>
                              </p:par>
                            </p:childTnLst>
                          </p:cTn>
                        </p:par>
                        <p:par>
                          <p:cTn id="90" fill="hold">
                            <p:stCondLst>
                              <p:cond delay="16250"/>
                            </p:stCondLst>
                            <p:childTnLst>
                              <p:par>
                                <p:cTn id="91" presetID="18" presetClass="entr" presetSubtype="12" fill="hold" nodeType="afterEffect">
                                  <p:stCondLst>
                                    <p:cond delay="0"/>
                                  </p:stCondLst>
                                  <p:childTnLst>
                                    <p:set>
                                      <p:cBhvr>
                                        <p:cTn id="92" dur="1" fill="hold">
                                          <p:stCondLst>
                                            <p:cond delay="0"/>
                                          </p:stCondLst>
                                        </p:cTn>
                                        <p:tgtEl>
                                          <p:spTgt spid="28"/>
                                        </p:tgtEl>
                                        <p:attrNameLst>
                                          <p:attrName>style.visibility</p:attrName>
                                        </p:attrNameLst>
                                      </p:cBhvr>
                                      <p:to>
                                        <p:strVal val="visible"/>
                                      </p:to>
                                    </p:set>
                                    <p:animEffect transition="in" filter="strips(downLeft)">
                                      <p:cBhvr>
                                        <p:cTn id="93" dur="1500"/>
                                        <p:tgtEl>
                                          <p:spTgt spid="28"/>
                                        </p:tgtEl>
                                      </p:cBhvr>
                                    </p:animEffect>
                                  </p:childTnLst>
                                </p:cTn>
                              </p:par>
                              <p:par>
                                <p:cTn id="94" presetID="42" presetClass="entr" presetSubtype="0" fill="hold" grpId="0" nodeType="withEffect">
                                  <p:stCondLst>
                                    <p:cond delay="0"/>
                                  </p:stCondLst>
                                  <p:childTnLst>
                                    <p:set>
                                      <p:cBhvr>
                                        <p:cTn id="95" dur="1" fill="hold">
                                          <p:stCondLst>
                                            <p:cond delay="0"/>
                                          </p:stCondLst>
                                        </p:cTn>
                                        <p:tgtEl>
                                          <p:spTgt spid="57"/>
                                        </p:tgtEl>
                                        <p:attrNameLst>
                                          <p:attrName>style.visibility</p:attrName>
                                        </p:attrNameLst>
                                      </p:cBhvr>
                                      <p:to>
                                        <p:strVal val="visible"/>
                                      </p:to>
                                    </p:set>
                                    <p:animEffect transition="in" filter="fade">
                                      <p:cBhvr>
                                        <p:cTn id="96" dur="1500"/>
                                        <p:tgtEl>
                                          <p:spTgt spid="57"/>
                                        </p:tgtEl>
                                      </p:cBhvr>
                                    </p:animEffect>
                                    <p:anim calcmode="lin" valueType="num">
                                      <p:cBhvr>
                                        <p:cTn id="97" dur="1500" fill="hold"/>
                                        <p:tgtEl>
                                          <p:spTgt spid="57"/>
                                        </p:tgtEl>
                                        <p:attrNameLst>
                                          <p:attrName>ppt_x</p:attrName>
                                        </p:attrNameLst>
                                      </p:cBhvr>
                                      <p:tavLst>
                                        <p:tav tm="0">
                                          <p:val>
                                            <p:strVal val="#ppt_x"/>
                                          </p:val>
                                        </p:tav>
                                        <p:tav tm="100000">
                                          <p:val>
                                            <p:strVal val="#ppt_x"/>
                                          </p:val>
                                        </p:tav>
                                      </p:tavLst>
                                    </p:anim>
                                    <p:anim calcmode="lin" valueType="num">
                                      <p:cBhvr>
                                        <p:cTn id="98" dur="1500" fill="hold"/>
                                        <p:tgtEl>
                                          <p:spTgt spid="57"/>
                                        </p:tgtEl>
                                        <p:attrNameLst>
                                          <p:attrName>ppt_y</p:attrName>
                                        </p:attrNameLst>
                                      </p:cBhvr>
                                      <p:tavLst>
                                        <p:tav tm="0">
                                          <p:val>
                                            <p:strVal val="#ppt_y+.1"/>
                                          </p:val>
                                        </p:tav>
                                        <p:tav tm="100000">
                                          <p:val>
                                            <p:strVal val="#ppt_y"/>
                                          </p:val>
                                        </p:tav>
                                      </p:tavLst>
                                    </p:anim>
                                  </p:childTnLst>
                                </p:cTn>
                              </p:par>
                            </p:childTnLst>
                          </p:cTn>
                        </p:par>
                        <p:par>
                          <p:cTn id="99" fill="hold">
                            <p:stCondLst>
                              <p:cond delay="17750"/>
                            </p:stCondLst>
                            <p:childTnLst>
                              <p:par>
                                <p:cTn id="100" presetID="53" presetClass="entr" presetSubtype="16" fill="hold" nodeType="afterEffect">
                                  <p:stCondLst>
                                    <p:cond delay="250"/>
                                  </p:stCondLst>
                                  <p:childTnLst>
                                    <p:set>
                                      <p:cBhvr>
                                        <p:cTn id="101" dur="1" fill="hold">
                                          <p:stCondLst>
                                            <p:cond delay="0"/>
                                          </p:stCondLst>
                                        </p:cTn>
                                        <p:tgtEl>
                                          <p:spTgt spid="55"/>
                                        </p:tgtEl>
                                        <p:attrNameLst>
                                          <p:attrName>style.visibility</p:attrName>
                                        </p:attrNameLst>
                                      </p:cBhvr>
                                      <p:to>
                                        <p:strVal val="visible"/>
                                      </p:to>
                                    </p:set>
                                    <p:anim calcmode="lin" valueType="num">
                                      <p:cBhvr>
                                        <p:cTn id="102" dur="1000" fill="hold"/>
                                        <p:tgtEl>
                                          <p:spTgt spid="55"/>
                                        </p:tgtEl>
                                        <p:attrNameLst>
                                          <p:attrName>ppt_w</p:attrName>
                                        </p:attrNameLst>
                                      </p:cBhvr>
                                      <p:tavLst>
                                        <p:tav tm="0">
                                          <p:val>
                                            <p:fltVal val="0"/>
                                          </p:val>
                                        </p:tav>
                                        <p:tav tm="100000">
                                          <p:val>
                                            <p:strVal val="#ppt_w"/>
                                          </p:val>
                                        </p:tav>
                                      </p:tavLst>
                                    </p:anim>
                                    <p:anim calcmode="lin" valueType="num">
                                      <p:cBhvr>
                                        <p:cTn id="103" dur="1000" fill="hold"/>
                                        <p:tgtEl>
                                          <p:spTgt spid="55"/>
                                        </p:tgtEl>
                                        <p:attrNameLst>
                                          <p:attrName>ppt_h</p:attrName>
                                        </p:attrNameLst>
                                      </p:cBhvr>
                                      <p:tavLst>
                                        <p:tav tm="0">
                                          <p:val>
                                            <p:fltVal val="0"/>
                                          </p:val>
                                        </p:tav>
                                        <p:tav tm="100000">
                                          <p:val>
                                            <p:strVal val="#ppt_h"/>
                                          </p:val>
                                        </p:tav>
                                      </p:tavLst>
                                    </p:anim>
                                    <p:animEffect transition="in" filter="fade">
                                      <p:cBhvr>
                                        <p:cTn id="104" dur="1000"/>
                                        <p:tgtEl>
                                          <p:spTgt spid="55"/>
                                        </p:tgtEl>
                                      </p:cBhvr>
                                    </p:animEffect>
                                  </p:childTnLst>
                                </p:cTn>
                              </p:par>
                            </p:childTnLst>
                          </p:cTn>
                        </p:par>
                        <p:par>
                          <p:cTn id="105" fill="hold">
                            <p:stCondLst>
                              <p:cond delay="19000"/>
                            </p:stCondLst>
                            <p:childTnLst>
                              <p:par>
                                <p:cTn id="106" presetID="18" presetClass="entr" presetSubtype="12" fill="hold" nodeType="afterEffect">
                                  <p:stCondLst>
                                    <p:cond delay="0"/>
                                  </p:stCondLst>
                                  <p:childTnLst>
                                    <p:set>
                                      <p:cBhvr>
                                        <p:cTn id="107" dur="1" fill="hold">
                                          <p:stCondLst>
                                            <p:cond delay="0"/>
                                          </p:stCondLst>
                                        </p:cTn>
                                        <p:tgtEl>
                                          <p:spTgt spid="31"/>
                                        </p:tgtEl>
                                        <p:attrNameLst>
                                          <p:attrName>style.visibility</p:attrName>
                                        </p:attrNameLst>
                                      </p:cBhvr>
                                      <p:to>
                                        <p:strVal val="visible"/>
                                      </p:to>
                                    </p:set>
                                    <p:animEffect transition="in" filter="strips(downLeft)">
                                      <p:cBhvr>
                                        <p:cTn id="108" dur="1500"/>
                                        <p:tgtEl>
                                          <p:spTgt spid="31"/>
                                        </p:tgtEl>
                                      </p:cBhvr>
                                    </p:animEffect>
                                  </p:childTnLst>
                                </p:cTn>
                              </p:par>
                              <p:par>
                                <p:cTn id="109" presetID="42" presetClass="entr" presetSubtype="0" fill="hold" grpId="0" nodeType="withEffect">
                                  <p:stCondLst>
                                    <p:cond delay="0"/>
                                  </p:stCondLst>
                                  <p:childTnLst>
                                    <p:set>
                                      <p:cBhvr>
                                        <p:cTn id="110" dur="1" fill="hold">
                                          <p:stCondLst>
                                            <p:cond delay="0"/>
                                          </p:stCondLst>
                                        </p:cTn>
                                        <p:tgtEl>
                                          <p:spTgt spid="66"/>
                                        </p:tgtEl>
                                        <p:attrNameLst>
                                          <p:attrName>style.visibility</p:attrName>
                                        </p:attrNameLst>
                                      </p:cBhvr>
                                      <p:to>
                                        <p:strVal val="visible"/>
                                      </p:to>
                                    </p:set>
                                    <p:animEffect transition="in" filter="fade">
                                      <p:cBhvr>
                                        <p:cTn id="111" dur="1500"/>
                                        <p:tgtEl>
                                          <p:spTgt spid="66"/>
                                        </p:tgtEl>
                                      </p:cBhvr>
                                    </p:animEffect>
                                    <p:anim calcmode="lin" valueType="num">
                                      <p:cBhvr>
                                        <p:cTn id="112" dur="1500" fill="hold"/>
                                        <p:tgtEl>
                                          <p:spTgt spid="66"/>
                                        </p:tgtEl>
                                        <p:attrNameLst>
                                          <p:attrName>ppt_x</p:attrName>
                                        </p:attrNameLst>
                                      </p:cBhvr>
                                      <p:tavLst>
                                        <p:tav tm="0">
                                          <p:val>
                                            <p:strVal val="#ppt_x"/>
                                          </p:val>
                                        </p:tav>
                                        <p:tav tm="100000">
                                          <p:val>
                                            <p:strVal val="#ppt_x"/>
                                          </p:val>
                                        </p:tav>
                                      </p:tavLst>
                                    </p:anim>
                                    <p:anim calcmode="lin" valueType="num">
                                      <p:cBhvr>
                                        <p:cTn id="113" dur="15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56" grpId="0"/>
      <p:bldP spid="57" grpId="0"/>
      <p:bldP spid="58" grpId="0"/>
      <p:bldP spid="62" grpId="0"/>
      <p:bldP spid="64" grpId="0"/>
      <p:bldP spid="66" grpId="0"/>
      <p:bldP spid="8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1575</TotalTime>
  <Words>1542</Words>
  <Application>Microsoft Office PowerPoint</Application>
  <PresentationFormat>Widescreen</PresentationFormat>
  <Paragraphs>89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302</cp:revision>
  <dcterms:created xsi:type="dcterms:W3CDTF">2016-09-28T22:08:47Z</dcterms:created>
  <dcterms:modified xsi:type="dcterms:W3CDTF">2019-08-02T16:19:27Z</dcterms:modified>
</cp:coreProperties>
</file>