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993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tx1">
              <a:alpha val="25000"/>
            </a:schemeClr>
          </a:solidFill>
          <a:ln w="127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tx1">
              <a:alpha val="25000"/>
            </a:schemeClr>
          </a:solidFill>
          <a:ln w="127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tx1">
              <a:alpha val="25000"/>
            </a:schemeClr>
          </a:solidFill>
          <a:ln w="127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tx1">
              <a:alpha val="25000"/>
            </a:schemeClr>
          </a:solidFill>
          <a:ln w="1270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tx1">
              <a:alpha val="25000"/>
            </a:schemeClr>
          </a:solidFill>
          <a:ln w="1270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tx1">
              <a:alpha val="25000"/>
            </a:schemeClr>
          </a:solidFill>
          <a:ln w="1270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2019-08-02T16:09:14Z</dcterms:modified>
</cp:coreProperties>
</file>