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8"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4344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962400" y="4443984"/>
            <a:ext cx="822960" cy="822960"/>
            <a:chOff x="3837569" y="3962400"/>
            <a:chExt cx="822960" cy="822960"/>
          </a:xfrm>
          <a:scene3d>
            <a:camera prst="orthographicFront">
              <a:rot lat="0" lon="0" rev="0"/>
            </a:camera>
            <a:lightRig rig="brightRoom" dir="t">
              <a:rot lat="0" lon="0" rev="600000"/>
            </a:lightRig>
          </a:scene3d>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3873002" y="3095872"/>
            <a:ext cx="822960" cy="822960"/>
            <a:chOff x="4572000" y="2210065"/>
            <a:chExt cx="822960" cy="822960"/>
          </a:xfrm>
          <a:scene3d>
            <a:camera prst="orthographicFront">
              <a:rot lat="0" lon="0" rev="0"/>
            </a:camera>
            <a:lightRig rig="brightRoom" dir="t">
              <a:rot lat="0" lon="0" rev="600000"/>
            </a:lightRig>
          </a:scene3d>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4819277" y="2050552"/>
            <a:ext cx="822960" cy="822960"/>
            <a:chOff x="6583680" y="2210065"/>
            <a:chExt cx="822960" cy="822960"/>
          </a:xfrm>
          <a:scene3d>
            <a:camera prst="orthographicFront">
              <a:rot lat="0" lon="0" rev="0"/>
            </a:camera>
            <a:lightRig rig="brightRoom" dir="t">
              <a:rot lat="0" lon="0" rev="600000"/>
            </a:lightRig>
          </a:scene3d>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6236167" y="2042187"/>
            <a:ext cx="822960" cy="822960"/>
            <a:chOff x="7379071" y="3962400"/>
            <a:chExt cx="822960" cy="822960"/>
          </a:xfrm>
          <a:scene3d>
            <a:camera prst="orthographicFront">
              <a:rot lat="0" lon="0" rev="0"/>
            </a:camera>
            <a:lightRig rig="brightRoom" dir="t">
              <a:rot lat="0" lon="0" rev="600000"/>
            </a:lightRig>
          </a:scene3d>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7346512" y="1389888"/>
            <a:ext cx="4462272" cy="1154162"/>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230816" y="1392206"/>
            <a:ext cx="4465146" cy="1154162"/>
          </a:xfrm>
          <a:prstGeom prst="rect">
            <a:avLst/>
          </a:prstGeom>
          <a:noFill/>
        </p:spPr>
        <p:txBody>
          <a:bodyPr wrap="square" rtlCol="0">
            <a:spAutoFit/>
          </a:bodyPr>
          <a:lstStyle/>
          <a:p>
            <a:pPr algn="r"/>
            <a:r>
              <a:rPr lang="en-US" sz="1400" dirty="0">
                <a:solidFill>
                  <a:srgbClr val="EF9D27"/>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5744" y="3098441"/>
            <a:ext cx="3663980" cy="1354217"/>
          </a:xfrm>
          <a:prstGeom prst="rect">
            <a:avLst/>
          </a:prstGeom>
          <a:noFill/>
        </p:spPr>
        <p:txBody>
          <a:bodyPr wrap="square" rtlCol="0">
            <a:spAutoFit/>
          </a:bodyPr>
          <a:lstStyle/>
          <a:p>
            <a:pPr algn="r"/>
            <a:r>
              <a:rPr lang="en-US" sz="1400" dirty="0">
                <a:solidFill>
                  <a:srgbClr val="189A80"/>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4480560" cy="1154162"/>
          </a:xfrm>
          <a:prstGeom prst="rect">
            <a:avLst/>
          </a:prstGeom>
          <a:noFill/>
        </p:spPr>
        <p:txBody>
          <a:bodyPr wrap="square" rtlCol="0">
            <a:spAutoFit/>
          </a:bodyPr>
          <a:lstStyle/>
          <a:p>
            <a:pPr algn="r"/>
            <a:r>
              <a:rPr lang="en-US" sz="1400" dirty="0">
                <a:solidFill>
                  <a:srgbClr val="34738D"/>
                </a:solidFill>
                <a:latin typeface="Bernard MT Condensed" panose="02050806060905020404" pitchFamily="18" charset="0"/>
              </a:rPr>
              <a:t>LOREM IPSUM DOLOR</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rgbClr val="4C4F54"/>
                </a:solidFill>
                <a:latin typeface="Bernard MT Condensed" panose="02050806060905020404" pitchFamily="18" charset="0"/>
              </a:rPr>
              <a:t>LOREM IPSUM</a:t>
            </a:r>
            <a:endParaRPr lang="en-US" sz="400" b="1" dirty="0">
              <a:solidFill>
                <a:srgbClr val="4C4F54"/>
              </a:solidFill>
              <a:latin typeface="Candara" panose="020E0502030303020204" pitchFamily="34" charset="0"/>
            </a:endParaRP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p:nvPr/>
        </p:nvGrpSpPr>
        <p:grpSpPr>
          <a:xfrm>
            <a:off x="7304157" y="3090064"/>
            <a:ext cx="822960" cy="822960"/>
            <a:chOff x="7379071" y="3962400"/>
            <a:chExt cx="822960" cy="822960"/>
          </a:xfrm>
          <a:scene3d>
            <a:camera prst="orthographicFront">
              <a:rot lat="0" lon="0" rev="0"/>
            </a:camera>
            <a:lightRig rig="brightRoom" dir="t">
              <a:rot lat="0" lon="0" rev="600000"/>
            </a:lightRig>
          </a:scene3d>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5642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09" y="4029170"/>
              <a:ext cx="712684" cy="689420"/>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382000" y="3099816"/>
            <a:ext cx="3657600" cy="1354217"/>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37" name="Group 36">
            <a:extLst>
              <a:ext uri="{FF2B5EF4-FFF2-40B4-BE49-F238E27FC236}">
                <a16:creationId xmlns:a16="http://schemas.microsoft.com/office/drawing/2014/main" id="{9FB871F0-9FBA-4653-88C5-8D247BEF040A}"/>
              </a:ext>
            </a:extLst>
          </p:cNvPr>
          <p:cNvGrpSpPr/>
          <p:nvPr/>
        </p:nvGrpSpPr>
        <p:grpSpPr>
          <a:xfrm>
            <a:off x="7294060" y="4389120"/>
            <a:ext cx="822960" cy="822960"/>
            <a:chOff x="7379071" y="3962400"/>
            <a:chExt cx="822960" cy="822960"/>
          </a:xfrm>
          <a:scene3d>
            <a:camera prst="orthographicFront">
              <a:rot lat="0" lon="0" rev="0"/>
            </a:camera>
            <a:lightRig rig="brightRoom" dir="t">
              <a:rot lat="0" lon="0" rev="600000"/>
            </a:lightRig>
          </a:scene3d>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62626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09" y="4029170"/>
              <a:ext cx="712684" cy="689420"/>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7749044" y="5486400"/>
            <a:ext cx="4480560" cy="1154162"/>
          </a:xfrm>
          <a:prstGeom prst="rect">
            <a:avLst/>
          </a:prstGeom>
          <a:noFill/>
        </p:spPr>
        <p:txBody>
          <a:bodyPr wrap="square" rtlCol="0">
            <a:spAutoFit/>
          </a:bodyPr>
          <a:lstStyle/>
          <a:p>
            <a:r>
              <a:rPr lang="en-US" sz="1400" dirty="0">
                <a:solidFill>
                  <a:srgbClr val="62626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802E3314-5CEB-48D1-AC30-8568D5BDF7E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pic>
        <p:nvPicPr>
          <p:cNvPr id="42" name="Picture 41">
            <a:hlinkClick r:id="rId6"/>
            <a:extLst>
              <a:ext uri="{FF2B5EF4-FFF2-40B4-BE49-F238E27FC236}">
                <a16:creationId xmlns:a16="http://schemas.microsoft.com/office/drawing/2014/main" id="{96256355-E081-4377-912D-E3FCACEEDC8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9593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53" presetClass="entr" presetSubtype="528" fill="hold" nodeType="after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p:cTn id="95" dur="500" fill="hold"/>
                                        <p:tgtEl>
                                          <p:spTgt spid="33"/>
                                        </p:tgtEl>
                                        <p:attrNameLst>
                                          <p:attrName>ppt_w</p:attrName>
                                        </p:attrNameLst>
                                      </p:cBhvr>
                                      <p:tavLst>
                                        <p:tav tm="0">
                                          <p:val>
                                            <p:fltVal val="0"/>
                                          </p:val>
                                        </p:tav>
                                        <p:tav tm="100000">
                                          <p:val>
                                            <p:strVal val="#ppt_w"/>
                                          </p:val>
                                        </p:tav>
                                      </p:tavLst>
                                    </p:anim>
                                    <p:anim calcmode="lin" valueType="num">
                                      <p:cBhvr>
                                        <p:cTn id="96" dur="500" fill="hold"/>
                                        <p:tgtEl>
                                          <p:spTgt spid="33"/>
                                        </p:tgtEl>
                                        <p:attrNameLst>
                                          <p:attrName>ppt_h</p:attrName>
                                        </p:attrNameLst>
                                      </p:cBhvr>
                                      <p:tavLst>
                                        <p:tav tm="0">
                                          <p:val>
                                            <p:fltVal val="0"/>
                                          </p:val>
                                        </p:tav>
                                        <p:tav tm="100000">
                                          <p:val>
                                            <p:strVal val="#ppt_h"/>
                                          </p:val>
                                        </p:tav>
                                      </p:tavLst>
                                    </p:anim>
                                    <p:animEffect transition="in" filter="fade">
                                      <p:cBhvr>
                                        <p:cTn id="97" dur="500"/>
                                        <p:tgtEl>
                                          <p:spTgt spid="33"/>
                                        </p:tgtEl>
                                      </p:cBhvr>
                                    </p:animEffect>
                                    <p:anim calcmode="lin" valueType="num">
                                      <p:cBhvr>
                                        <p:cTn id="98" dur="500" fill="hold"/>
                                        <p:tgtEl>
                                          <p:spTgt spid="33"/>
                                        </p:tgtEl>
                                        <p:attrNameLst>
                                          <p:attrName>ppt_x</p:attrName>
                                        </p:attrNameLst>
                                      </p:cBhvr>
                                      <p:tavLst>
                                        <p:tav tm="0">
                                          <p:val>
                                            <p:fltVal val="0.5"/>
                                          </p:val>
                                        </p:tav>
                                        <p:tav tm="100000">
                                          <p:val>
                                            <p:strVal val="#ppt_x"/>
                                          </p:val>
                                        </p:tav>
                                      </p:tavLst>
                                    </p:anim>
                                    <p:anim calcmode="lin" valueType="num">
                                      <p:cBhvr>
                                        <p:cTn id="99" dur="500" fill="hold"/>
                                        <p:tgtEl>
                                          <p:spTgt spid="33"/>
                                        </p:tgtEl>
                                        <p:attrNameLst>
                                          <p:attrName>ppt_y</p:attrName>
                                        </p:attrNameLst>
                                      </p:cBhvr>
                                      <p:tavLst>
                                        <p:tav tm="0">
                                          <p:val>
                                            <p:fltVal val="0.5"/>
                                          </p:val>
                                        </p:tav>
                                        <p:tav tm="100000">
                                          <p:val>
                                            <p:strVal val="#ppt_y"/>
                                          </p:val>
                                        </p:tav>
                                      </p:tavLst>
                                    </p:anim>
                                  </p:childTnLst>
                                </p:cTn>
                              </p:par>
                            </p:childTnLst>
                          </p:cTn>
                        </p:par>
                        <p:par>
                          <p:cTn id="100" fill="hold">
                            <p:stCondLst>
                              <p:cond delay="9000"/>
                            </p:stCondLst>
                            <p:childTnLst>
                              <p:par>
                                <p:cTn id="101" presetID="42" presetClass="entr" presetSubtype="0" fill="hold" grpId="0"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fade">
                                      <p:cBhvr>
                                        <p:cTn id="103" dur="1000"/>
                                        <p:tgtEl>
                                          <p:spTgt spid="36"/>
                                        </p:tgtEl>
                                      </p:cBhvr>
                                    </p:animEffect>
                                    <p:anim calcmode="lin" valueType="num">
                                      <p:cBhvr>
                                        <p:cTn id="104" dur="1000" fill="hold"/>
                                        <p:tgtEl>
                                          <p:spTgt spid="36"/>
                                        </p:tgtEl>
                                        <p:attrNameLst>
                                          <p:attrName>ppt_x</p:attrName>
                                        </p:attrNameLst>
                                      </p:cBhvr>
                                      <p:tavLst>
                                        <p:tav tm="0">
                                          <p:val>
                                            <p:strVal val="#ppt_x"/>
                                          </p:val>
                                        </p:tav>
                                        <p:tav tm="100000">
                                          <p:val>
                                            <p:strVal val="#ppt_x"/>
                                          </p:val>
                                        </p:tav>
                                      </p:tavLst>
                                    </p:anim>
                                    <p:anim calcmode="lin" valueType="num">
                                      <p:cBhvr>
                                        <p:cTn id="105" dur="1000" fill="hold"/>
                                        <p:tgtEl>
                                          <p:spTgt spid="36"/>
                                        </p:tgtEl>
                                        <p:attrNameLst>
                                          <p:attrName>ppt_y</p:attrName>
                                        </p:attrNameLst>
                                      </p:cBhvr>
                                      <p:tavLst>
                                        <p:tav tm="0">
                                          <p:val>
                                            <p:strVal val="#ppt_y+.1"/>
                                          </p:val>
                                        </p:tav>
                                        <p:tav tm="100000">
                                          <p:val>
                                            <p:strVal val="#ppt_y"/>
                                          </p:val>
                                        </p:tav>
                                      </p:tavLst>
                                    </p:anim>
                                  </p:childTnLst>
                                </p:cTn>
                              </p:par>
                            </p:childTnLst>
                          </p:cTn>
                        </p:par>
                        <p:par>
                          <p:cTn id="106" fill="hold">
                            <p:stCondLst>
                              <p:cond delay="10000"/>
                            </p:stCondLst>
                            <p:childTnLst>
                              <p:par>
                                <p:cTn id="107" presetID="53" presetClass="entr" presetSubtype="528" fill="hold" nodeType="afterEffect">
                                  <p:stCondLst>
                                    <p:cond delay="0"/>
                                  </p:stCondLst>
                                  <p:childTnLst>
                                    <p:set>
                                      <p:cBhvr>
                                        <p:cTn id="108" dur="1" fill="hold">
                                          <p:stCondLst>
                                            <p:cond delay="0"/>
                                          </p:stCondLst>
                                        </p:cTn>
                                        <p:tgtEl>
                                          <p:spTgt spid="37"/>
                                        </p:tgtEl>
                                        <p:attrNameLst>
                                          <p:attrName>style.visibility</p:attrName>
                                        </p:attrNameLst>
                                      </p:cBhvr>
                                      <p:to>
                                        <p:strVal val="visible"/>
                                      </p:to>
                                    </p:set>
                                    <p:anim calcmode="lin" valueType="num">
                                      <p:cBhvr>
                                        <p:cTn id="109" dur="500" fill="hold"/>
                                        <p:tgtEl>
                                          <p:spTgt spid="37"/>
                                        </p:tgtEl>
                                        <p:attrNameLst>
                                          <p:attrName>ppt_w</p:attrName>
                                        </p:attrNameLst>
                                      </p:cBhvr>
                                      <p:tavLst>
                                        <p:tav tm="0">
                                          <p:val>
                                            <p:fltVal val="0"/>
                                          </p:val>
                                        </p:tav>
                                        <p:tav tm="100000">
                                          <p:val>
                                            <p:strVal val="#ppt_w"/>
                                          </p:val>
                                        </p:tav>
                                      </p:tavLst>
                                    </p:anim>
                                    <p:anim calcmode="lin" valueType="num">
                                      <p:cBhvr>
                                        <p:cTn id="110" dur="500" fill="hold"/>
                                        <p:tgtEl>
                                          <p:spTgt spid="37"/>
                                        </p:tgtEl>
                                        <p:attrNameLst>
                                          <p:attrName>ppt_h</p:attrName>
                                        </p:attrNameLst>
                                      </p:cBhvr>
                                      <p:tavLst>
                                        <p:tav tm="0">
                                          <p:val>
                                            <p:fltVal val="0"/>
                                          </p:val>
                                        </p:tav>
                                        <p:tav tm="100000">
                                          <p:val>
                                            <p:strVal val="#ppt_h"/>
                                          </p:val>
                                        </p:tav>
                                      </p:tavLst>
                                    </p:anim>
                                    <p:animEffect transition="in" filter="fade">
                                      <p:cBhvr>
                                        <p:cTn id="111" dur="500"/>
                                        <p:tgtEl>
                                          <p:spTgt spid="37"/>
                                        </p:tgtEl>
                                      </p:cBhvr>
                                    </p:animEffect>
                                    <p:anim calcmode="lin" valueType="num">
                                      <p:cBhvr>
                                        <p:cTn id="112" dur="500" fill="hold"/>
                                        <p:tgtEl>
                                          <p:spTgt spid="37"/>
                                        </p:tgtEl>
                                        <p:attrNameLst>
                                          <p:attrName>ppt_x</p:attrName>
                                        </p:attrNameLst>
                                      </p:cBhvr>
                                      <p:tavLst>
                                        <p:tav tm="0">
                                          <p:val>
                                            <p:fltVal val="0.5"/>
                                          </p:val>
                                        </p:tav>
                                        <p:tav tm="100000">
                                          <p:val>
                                            <p:strVal val="#ppt_x"/>
                                          </p:val>
                                        </p:tav>
                                      </p:tavLst>
                                    </p:anim>
                                    <p:anim calcmode="lin" valueType="num">
                                      <p:cBhvr>
                                        <p:cTn id="113" dur="500" fill="hold"/>
                                        <p:tgtEl>
                                          <p:spTgt spid="37"/>
                                        </p:tgtEl>
                                        <p:attrNameLst>
                                          <p:attrName>ppt_y</p:attrName>
                                        </p:attrNameLst>
                                      </p:cBhvr>
                                      <p:tavLst>
                                        <p:tav tm="0">
                                          <p:val>
                                            <p:fltVal val="0.5"/>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fade">
                                      <p:cBhvr>
                                        <p:cTn id="117" dur="1000"/>
                                        <p:tgtEl>
                                          <p:spTgt spid="40"/>
                                        </p:tgtEl>
                                      </p:cBhvr>
                                    </p:animEffect>
                                    <p:anim calcmode="lin" valueType="num">
                                      <p:cBhvr>
                                        <p:cTn id="118" dur="1000" fill="hold"/>
                                        <p:tgtEl>
                                          <p:spTgt spid="40"/>
                                        </p:tgtEl>
                                        <p:attrNameLst>
                                          <p:attrName>ppt_x</p:attrName>
                                        </p:attrNameLst>
                                      </p:cBhvr>
                                      <p:tavLst>
                                        <p:tav tm="0">
                                          <p:val>
                                            <p:strVal val="#ppt_x"/>
                                          </p:val>
                                        </p:tav>
                                        <p:tav tm="100000">
                                          <p:val>
                                            <p:strVal val="#ppt_x"/>
                                          </p:val>
                                        </p:tav>
                                      </p:tavLst>
                                    </p:anim>
                                    <p:anim calcmode="lin" valueType="num">
                                      <p:cBhvr>
                                        <p:cTn id="11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1566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426</cp:revision>
  <dcterms:created xsi:type="dcterms:W3CDTF">2016-09-28T22:08:47Z</dcterms:created>
  <dcterms:modified xsi:type="dcterms:W3CDTF">2019-07-30T19:29:33Z</dcterms:modified>
</cp:coreProperties>
</file>