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0475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9"/>
          <p:cNvSpPr>
            <a:spLocks/>
          </p:cNvSpPr>
          <p:nvPr/>
        </p:nvSpPr>
        <p:spPr bwMode="auto">
          <a:xfrm>
            <a:off x="4524547" y="1790944"/>
            <a:ext cx="1438677" cy="1235134"/>
          </a:xfrm>
          <a:custGeom>
            <a:avLst/>
            <a:gdLst/>
            <a:ahLst/>
            <a:cxnLst>
              <a:cxn ang="0">
                <a:pos x="142" y="510"/>
              </a:cxn>
              <a:cxn ang="0">
                <a:pos x="143" y="512"/>
              </a:cxn>
              <a:cxn ang="0">
                <a:pos x="143" y="514"/>
              </a:cxn>
              <a:cxn ang="0">
                <a:pos x="142" y="516"/>
              </a:cxn>
              <a:cxn ang="0">
                <a:pos x="141" y="518"/>
              </a:cxn>
              <a:cxn ang="0">
                <a:pos x="141" y="519"/>
              </a:cxn>
              <a:cxn ang="0">
                <a:pos x="141" y="520"/>
              </a:cxn>
              <a:cxn ang="0">
                <a:pos x="112" y="557"/>
              </a:cxn>
              <a:cxn ang="0">
                <a:pos x="112" y="557"/>
              </a:cxn>
              <a:cxn ang="0">
                <a:pos x="112" y="557"/>
              </a:cxn>
              <a:cxn ang="0">
                <a:pos x="112" y="557"/>
              </a:cxn>
              <a:cxn ang="0">
                <a:pos x="98" y="561"/>
              </a:cxn>
              <a:cxn ang="0">
                <a:pos x="45" y="639"/>
              </a:cxn>
              <a:cxn ang="0">
                <a:pos x="70" y="696"/>
              </a:cxn>
              <a:cxn ang="0">
                <a:pos x="186" y="697"/>
              </a:cxn>
              <a:cxn ang="0">
                <a:pos x="209" y="659"/>
              </a:cxn>
              <a:cxn ang="0">
                <a:pos x="221" y="641"/>
              </a:cxn>
              <a:cxn ang="0">
                <a:pos x="251" y="625"/>
              </a:cxn>
              <a:cxn ang="0">
                <a:pos x="252" y="625"/>
              </a:cxn>
              <a:cxn ang="0">
                <a:pos x="253" y="625"/>
              </a:cxn>
              <a:cxn ang="0">
                <a:pos x="256" y="624"/>
              </a:cxn>
              <a:cxn ang="0">
                <a:pos x="257" y="624"/>
              </a:cxn>
              <a:cxn ang="0">
                <a:pos x="262" y="626"/>
              </a:cxn>
              <a:cxn ang="0">
                <a:pos x="261" y="628"/>
              </a:cxn>
              <a:cxn ang="0">
                <a:pos x="400" y="767"/>
              </a:cxn>
              <a:cxn ang="0">
                <a:pos x="892" y="373"/>
              </a:cxn>
              <a:cxn ang="0">
                <a:pos x="891" y="372"/>
              </a:cxn>
              <a:cxn ang="0">
                <a:pos x="890" y="371"/>
              </a:cxn>
              <a:cxn ang="0">
                <a:pos x="860" y="369"/>
              </a:cxn>
              <a:cxn ang="0">
                <a:pos x="860" y="369"/>
              </a:cxn>
              <a:cxn ang="0">
                <a:pos x="855" y="372"/>
              </a:cxn>
              <a:cxn ang="0">
                <a:pos x="855" y="372"/>
              </a:cxn>
              <a:cxn ang="0">
                <a:pos x="809" y="383"/>
              </a:cxn>
              <a:cxn ang="0">
                <a:pos x="735" y="351"/>
              </a:cxn>
              <a:cxn ang="0">
                <a:pos x="723" y="226"/>
              </a:cxn>
              <a:cxn ang="0">
                <a:pos x="809" y="179"/>
              </a:cxn>
              <a:cxn ang="0">
                <a:pos x="852" y="188"/>
              </a:cxn>
              <a:cxn ang="0">
                <a:pos x="863" y="194"/>
              </a:cxn>
              <a:cxn ang="0">
                <a:pos x="893" y="190"/>
              </a:cxn>
              <a:cxn ang="0">
                <a:pos x="0" y="366"/>
              </a:cxn>
              <a:cxn ang="0">
                <a:pos x="139" y="505"/>
              </a:cxn>
            </a:cxnLst>
            <a:rect l="0" t="0" r="r" b="b"/>
            <a:pathLst>
              <a:path w="893" h="767">
                <a:moveTo>
                  <a:pt x="142" y="510"/>
                </a:moveTo>
                <a:cubicBezTo>
                  <a:pt x="142" y="510"/>
                  <a:pt x="142" y="510"/>
                  <a:pt x="142" y="510"/>
                </a:cubicBezTo>
                <a:cubicBezTo>
                  <a:pt x="143" y="511"/>
                  <a:pt x="143" y="511"/>
                  <a:pt x="143" y="511"/>
                </a:cubicBezTo>
                <a:cubicBezTo>
                  <a:pt x="143" y="512"/>
                  <a:pt x="143" y="512"/>
                  <a:pt x="143" y="512"/>
                </a:cubicBezTo>
                <a:cubicBezTo>
                  <a:pt x="143" y="512"/>
                  <a:pt x="143" y="512"/>
                  <a:pt x="143" y="512"/>
                </a:cubicBezTo>
                <a:cubicBezTo>
                  <a:pt x="143" y="513"/>
                  <a:pt x="143" y="514"/>
                  <a:pt x="143" y="514"/>
                </a:cubicBezTo>
                <a:cubicBezTo>
                  <a:pt x="142" y="515"/>
                  <a:pt x="142" y="515"/>
                  <a:pt x="142" y="515"/>
                </a:cubicBezTo>
                <a:cubicBezTo>
                  <a:pt x="142" y="516"/>
                  <a:pt x="142" y="516"/>
                  <a:pt x="142" y="516"/>
                </a:cubicBezTo>
                <a:cubicBezTo>
                  <a:pt x="142" y="517"/>
                  <a:pt x="142" y="517"/>
                  <a:pt x="142" y="517"/>
                </a:cubicBezTo>
                <a:cubicBezTo>
                  <a:pt x="141" y="518"/>
                  <a:pt x="141" y="518"/>
                  <a:pt x="141" y="518"/>
                </a:cubicBezTo>
                <a:cubicBezTo>
                  <a:pt x="141" y="518"/>
                  <a:pt x="141" y="518"/>
                  <a:pt x="141" y="518"/>
                </a:cubicBezTo>
                <a:cubicBezTo>
                  <a:pt x="141" y="519"/>
                  <a:pt x="141" y="519"/>
                  <a:pt x="141" y="519"/>
                </a:cubicBezTo>
                <a:cubicBezTo>
                  <a:pt x="141" y="519"/>
                  <a:pt x="141" y="519"/>
                  <a:pt x="141" y="519"/>
                </a:cubicBezTo>
                <a:cubicBezTo>
                  <a:pt x="141" y="519"/>
                  <a:pt x="141" y="520"/>
                  <a:pt x="141" y="520"/>
                </a:cubicBezTo>
                <a:cubicBezTo>
                  <a:pt x="139" y="530"/>
                  <a:pt x="134" y="539"/>
                  <a:pt x="126" y="547"/>
                </a:cubicBezTo>
                <a:cubicBezTo>
                  <a:pt x="122" y="551"/>
                  <a:pt x="117" y="554"/>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06" y="559"/>
                  <a:pt x="102" y="560"/>
                  <a:pt x="98" y="561"/>
                </a:cubicBezTo>
                <a:cubicBezTo>
                  <a:pt x="87" y="565"/>
                  <a:pt x="77" y="572"/>
                  <a:pt x="69" y="580"/>
                </a:cubicBezTo>
                <a:cubicBezTo>
                  <a:pt x="53" y="596"/>
                  <a:pt x="45" y="617"/>
                  <a:pt x="45" y="639"/>
                </a:cubicBezTo>
                <a:cubicBezTo>
                  <a:pt x="45" y="641"/>
                  <a:pt x="45" y="643"/>
                  <a:pt x="45" y="646"/>
                </a:cubicBezTo>
                <a:cubicBezTo>
                  <a:pt x="47" y="664"/>
                  <a:pt x="56" y="682"/>
                  <a:pt x="70" y="696"/>
                </a:cubicBezTo>
                <a:cubicBezTo>
                  <a:pt x="86" y="713"/>
                  <a:pt x="108" y="721"/>
                  <a:pt x="130" y="721"/>
                </a:cubicBezTo>
                <a:cubicBezTo>
                  <a:pt x="150" y="721"/>
                  <a:pt x="171" y="713"/>
                  <a:pt x="186" y="697"/>
                </a:cubicBezTo>
                <a:cubicBezTo>
                  <a:pt x="195" y="688"/>
                  <a:pt x="202" y="677"/>
                  <a:pt x="206" y="666"/>
                </a:cubicBezTo>
                <a:cubicBezTo>
                  <a:pt x="206" y="663"/>
                  <a:pt x="208" y="661"/>
                  <a:pt x="209" y="659"/>
                </a:cubicBezTo>
                <a:cubicBezTo>
                  <a:pt x="211" y="652"/>
                  <a:pt x="216" y="647"/>
                  <a:pt x="221" y="641"/>
                </a:cubicBezTo>
                <a:cubicBezTo>
                  <a:pt x="221" y="641"/>
                  <a:pt x="221" y="641"/>
                  <a:pt x="221" y="641"/>
                </a:cubicBezTo>
                <a:cubicBezTo>
                  <a:pt x="229" y="634"/>
                  <a:pt x="238" y="628"/>
                  <a:pt x="248" y="626"/>
                </a:cubicBezTo>
                <a:cubicBezTo>
                  <a:pt x="249" y="626"/>
                  <a:pt x="250" y="625"/>
                  <a:pt x="251" y="625"/>
                </a:cubicBezTo>
                <a:cubicBezTo>
                  <a:pt x="251" y="625"/>
                  <a:pt x="251" y="625"/>
                  <a:pt x="251" y="625"/>
                </a:cubicBezTo>
                <a:cubicBezTo>
                  <a:pt x="252" y="625"/>
                  <a:pt x="252" y="625"/>
                  <a:pt x="252" y="625"/>
                </a:cubicBezTo>
                <a:cubicBezTo>
                  <a:pt x="252" y="625"/>
                  <a:pt x="252" y="625"/>
                  <a:pt x="252" y="625"/>
                </a:cubicBezTo>
                <a:cubicBezTo>
                  <a:pt x="253" y="625"/>
                  <a:pt x="253" y="625"/>
                  <a:pt x="253" y="625"/>
                </a:cubicBezTo>
                <a:cubicBezTo>
                  <a:pt x="253" y="625"/>
                  <a:pt x="253" y="625"/>
                  <a:pt x="253" y="625"/>
                </a:cubicBezTo>
                <a:cubicBezTo>
                  <a:pt x="254" y="625"/>
                  <a:pt x="255" y="624"/>
                  <a:pt x="256" y="624"/>
                </a:cubicBezTo>
                <a:cubicBezTo>
                  <a:pt x="257" y="624"/>
                  <a:pt x="257" y="624"/>
                  <a:pt x="257" y="624"/>
                </a:cubicBezTo>
                <a:cubicBezTo>
                  <a:pt x="257" y="624"/>
                  <a:pt x="257" y="624"/>
                  <a:pt x="257" y="624"/>
                </a:cubicBezTo>
                <a:cubicBezTo>
                  <a:pt x="258" y="624"/>
                  <a:pt x="258" y="624"/>
                  <a:pt x="258" y="624"/>
                </a:cubicBezTo>
                <a:cubicBezTo>
                  <a:pt x="259" y="624"/>
                  <a:pt x="261" y="625"/>
                  <a:pt x="262" y="626"/>
                </a:cubicBezTo>
                <a:cubicBezTo>
                  <a:pt x="262" y="626"/>
                  <a:pt x="261" y="627"/>
                  <a:pt x="262" y="627"/>
                </a:cubicBezTo>
                <a:cubicBezTo>
                  <a:pt x="262" y="627"/>
                  <a:pt x="261" y="628"/>
                  <a:pt x="261" y="628"/>
                </a:cubicBezTo>
                <a:cubicBezTo>
                  <a:pt x="262" y="628"/>
                  <a:pt x="262" y="628"/>
                  <a:pt x="262" y="628"/>
                </a:cubicBezTo>
                <a:cubicBezTo>
                  <a:pt x="400" y="767"/>
                  <a:pt x="400" y="767"/>
                  <a:pt x="400" y="767"/>
                </a:cubicBezTo>
                <a:cubicBezTo>
                  <a:pt x="536" y="635"/>
                  <a:pt x="715" y="567"/>
                  <a:pt x="892" y="566"/>
                </a:cubicBezTo>
                <a:cubicBezTo>
                  <a:pt x="892" y="373"/>
                  <a:pt x="892" y="373"/>
                  <a:pt x="892" y="373"/>
                </a:cubicBezTo>
                <a:cubicBezTo>
                  <a:pt x="892" y="373"/>
                  <a:pt x="893" y="373"/>
                  <a:pt x="893" y="373"/>
                </a:cubicBezTo>
                <a:cubicBezTo>
                  <a:pt x="892" y="373"/>
                  <a:pt x="892" y="372"/>
                  <a:pt x="891" y="372"/>
                </a:cubicBezTo>
                <a:cubicBezTo>
                  <a:pt x="891" y="372"/>
                  <a:pt x="891" y="372"/>
                  <a:pt x="891" y="372"/>
                </a:cubicBezTo>
                <a:cubicBezTo>
                  <a:pt x="891" y="371"/>
                  <a:pt x="890" y="371"/>
                  <a:pt x="890" y="371"/>
                </a:cubicBezTo>
                <a:cubicBezTo>
                  <a:pt x="885" y="368"/>
                  <a:pt x="880" y="367"/>
                  <a:pt x="874" y="367"/>
                </a:cubicBezTo>
                <a:cubicBezTo>
                  <a:pt x="869" y="367"/>
                  <a:pt x="864" y="368"/>
                  <a:pt x="860" y="369"/>
                </a:cubicBezTo>
                <a:cubicBezTo>
                  <a:pt x="860" y="369"/>
                  <a:pt x="860" y="369"/>
                  <a:pt x="860" y="369"/>
                </a:cubicBezTo>
                <a:cubicBezTo>
                  <a:pt x="860" y="369"/>
                  <a:pt x="860" y="369"/>
                  <a:pt x="860" y="369"/>
                </a:cubicBezTo>
                <a:cubicBezTo>
                  <a:pt x="860" y="369"/>
                  <a:pt x="860" y="369"/>
                  <a:pt x="860" y="369"/>
                </a:cubicBezTo>
                <a:cubicBezTo>
                  <a:pt x="858" y="370"/>
                  <a:pt x="857" y="371"/>
                  <a:pt x="855" y="372"/>
                </a:cubicBezTo>
                <a:cubicBezTo>
                  <a:pt x="855" y="372"/>
                  <a:pt x="855" y="372"/>
                  <a:pt x="855" y="372"/>
                </a:cubicBezTo>
                <a:cubicBezTo>
                  <a:pt x="855" y="372"/>
                  <a:pt x="855" y="372"/>
                  <a:pt x="855" y="372"/>
                </a:cubicBezTo>
                <a:cubicBezTo>
                  <a:pt x="854" y="373"/>
                  <a:pt x="854" y="373"/>
                  <a:pt x="854" y="373"/>
                </a:cubicBezTo>
                <a:cubicBezTo>
                  <a:pt x="841" y="379"/>
                  <a:pt x="825" y="383"/>
                  <a:pt x="809" y="383"/>
                </a:cubicBezTo>
                <a:cubicBezTo>
                  <a:pt x="785" y="383"/>
                  <a:pt x="762" y="374"/>
                  <a:pt x="745" y="360"/>
                </a:cubicBezTo>
                <a:cubicBezTo>
                  <a:pt x="741" y="357"/>
                  <a:pt x="738" y="354"/>
                  <a:pt x="735" y="351"/>
                </a:cubicBezTo>
                <a:cubicBezTo>
                  <a:pt x="717" y="334"/>
                  <a:pt x="706" y="309"/>
                  <a:pt x="706" y="282"/>
                </a:cubicBezTo>
                <a:cubicBezTo>
                  <a:pt x="706" y="261"/>
                  <a:pt x="712" y="242"/>
                  <a:pt x="723" y="226"/>
                </a:cubicBezTo>
                <a:cubicBezTo>
                  <a:pt x="727" y="220"/>
                  <a:pt x="732" y="213"/>
                  <a:pt x="738" y="208"/>
                </a:cubicBezTo>
                <a:cubicBezTo>
                  <a:pt x="756" y="190"/>
                  <a:pt x="782" y="179"/>
                  <a:pt x="809" y="179"/>
                </a:cubicBezTo>
                <a:cubicBezTo>
                  <a:pt x="824" y="179"/>
                  <a:pt x="838" y="182"/>
                  <a:pt x="851" y="188"/>
                </a:cubicBezTo>
                <a:cubicBezTo>
                  <a:pt x="851" y="188"/>
                  <a:pt x="851" y="188"/>
                  <a:pt x="852" y="188"/>
                </a:cubicBezTo>
                <a:cubicBezTo>
                  <a:pt x="852" y="188"/>
                  <a:pt x="852" y="188"/>
                  <a:pt x="852" y="188"/>
                </a:cubicBezTo>
                <a:cubicBezTo>
                  <a:pt x="856" y="191"/>
                  <a:pt x="859" y="192"/>
                  <a:pt x="863" y="194"/>
                </a:cubicBezTo>
                <a:cubicBezTo>
                  <a:pt x="866" y="195"/>
                  <a:pt x="870" y="196"/>
                  <a:pt x="874" y="196"/>
                </a:cubicBezTo>
                <a:cubicBezTo>
                  <a:pt x="881" y="196"/>
                  <a:pt x="887" y="193"/>
                  <a:pt x="893" y="190"/>
                </a:cubicBezTo>
                <a:cubicBezTo>
                  <a:pt x="892" y="0"/>
                  <a:pt x="892" y="0"/>
                  <a:pt x="892" y="0"/>
                </a:cubicBezTo>
                <a:cubicBezTo>
                  <a:pt x="570" y="1"/>
                  <a:pt x="249" y="122"/>
                  <a:pt x="0" y="366"/>
                </a:cubicBezTo>
                <a:cubicBezTo>
                  <a:pt x="138" y="504"/>
                  <a:pt x="138" y="504"/>
                  <a:pt x="138" y="504"/>
                </a:cubicBezTo>
                <a:cubicBezTo>
                  <a:pt x="139" y="505"/>
                  <a:pt x="139" y="505"/>
                  <a:pt x="139" y="505"/>
                </a:cubicBezTo>
                <a:cubicBezTo>
                  <a:pt x="140" y="507"/>
                  <a:pt x="142" y="508"/>
                  <a:pt x="142" y="510"/>
                </a:cubicBezTo>
                <a:close/>
              </a:path>
            </a:pathLst>
          </a:custGeom>
          <a:solidFill>
            <a:srgbClr val="B52314"/>
          </a:solidFill>
          <a:ln w="3175">
            <a:solidFill>
              <a:schemeClr val="bg1">
                <a:alpha val="50000"/>
              </a:schemeClr>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5" name="Freeform 20"/>
          <p:cNvSpPr>
            <a:spLocks/>
          </p:cNvSpPr>
          <p:nvPr/>
        </p:nvSpPr>
        <p:spPr bwMode="auto">
          <a:xfrm>
            <a:off x="4519920" y="4690943"/>
            <a:ext cx="1732426" cy="1244386"/>
          </a:xfrm>
          <a:custGeom>
            <a:avLst/>
            <a:gdLst/>
            <a:ahLst/>
            <a:cxnLst>
              <a:cxn ang="0">
                <a:pos x="892" y="570"/>
              </a:cxn>
              <a:cxn ang="0">
                <a:pos x="893" y="567"/>
              </a:cxn>
              <a:cxn ang="0">
                <a:pos x="895" y="567"/>
              </a:cxn>
              <a:cxn ang="0">
                <a:pos x="897" y="566"/>
              </a:cxn>
              <a:cxn ang="0">
                <a:pos x="898" y="565"/>
              </a:cxn>
              <a:cxn ang="0">
                <a:pos x="899" y="564"/>
              </a:cxn>
              <a:cxn ang="0">
                <a:pos x="901" y="563"/>
              </a:cxn>
              <a:cxn ang="0">
                <a:pos x="947" y="558"/>
              </a:cxn>
              <a:cxn ang="0">
                <a:pos x="947" y="558"/>
              </a:cxn>
              <a:cxn ang="0">
                <a:pos x="947" y="558"/>
              </a:cxn>
              <a:cxn ang="0">
                <a:pos x="947" y="558"/>
              </a:cxn>
              <a:cxn ang="0">
                <a:pos x="960" y="565"/>
              </a:cxn>
              <a:cxn ang="0">
                <a:pos x="1052" y="548"/>
              </a:cxn>
              <a:cxn ang="0">
                <a:pos x="1075" y="489"/>
              </a:cxn>
              <a:cxn ang="0">
                <a:pos x="994" y="406"/>
              </a:cxn>
              <a:cxn ang="0">
                <a:pos x="951" y="418"/>
              </a:cxn>
              <a:cxn ang="0">
                <a:pos x="929" y="423"/>
              </a:cxn>
              <a:cxn ang="0">
                <a:pos x="897" y="412"/>
              </a:cxn>
              <a:cxn ang="0">
                <a:pos x="896" y="410"/>
              </a:cxn>
              <a:cxn ang="0">
                <a:pos x="896" y="410"/>
              </a:cxn>
              <a:cxn ang="0">
                <a:pos x="893" y="408"/>
              </a:cxn>
              <a:cxn ang="0">
                <a:pos x="892" y="407"/>
              </a:cxn>
              <a:cxn ang="0">
                <a:pos x="889" y="403"/>
              </a:cxn>
              <a:cxn ang="0">
                <a:pos x="888" y="402"/>
              </a:cxn>
              <a:cxn ang="0">
                <a:pos x="888" y="206"/>
              </a:cxn>
              <a:cxn ang="0">
                <a:pos x="264" y="136"/>
              </a:cxn>
              <a:cxn ang="0">
                <a:pos x="265" y="137"/>
              </a:cxn>
              <a:cxn ang="0">
                <a:pos x="265" y="139"/>
              </a:cxn>
              <a:cxn ang="0">
                <a:pos x="285" y="161"/>
              </a:cxn>
              <a:cxn ang="0">
                <a:pos x="291" y="163"/>
              </a:cxn>
              <a:cxn ang="0">
                <a:pos x="291" y="163"/>
              </a:cxn>
              <a:cxn ang="0">
                <a:pos x="331" y="188"/>
              </a:cxn>
              <a:cxn ang="0">
                <a:pos x="361" y="263"/>
              </a:cxn>
              <a:cxn ang="0">
                <a:pos x="282" y="359"/>
              </a:cxn>
              <a:cxn ang="0">
                <a:pos x="186" y="332"/>
              </a:cxn>
              <a:cxn ang="0">
                <a:pos x="163" y="296"/>
              </a:cxn>
              <a:cxn ang="0">
                <a:pos x="159" y="284"/>
              </a:cxn>
              <a:cxn ang="0">
                <a:pos x="135" y="265"/>
              </a:cxn>
              <a:cxn ang="0">
                <a:pos x="888" y="772"/>
              </a:cxn>
              <a:cxn ang="0">
                <a:pos x="888" y="576"/>
              </a:cxn>
            </a:cxnLst>
            <a:rect l="0" t="0" r="r" b="b"/>
            <a:pathLst>
              <a:path w="1075" h="772">
                <a:moveTo>
                  <a:pt x="891" y="570"/>
                </a:moveTo>
                <a:cubicBezTo>
                  <a:pt x="892" y="570"/>
                  <a:pt x="892" y="570"/>
                  <a:pt x="892" y="570"/>
                </a:cubicBezTo>
                <a:cubicBezTo>
                  <a:pt x="892" y="568"/>
                  <a:pt x="892" y="568"/>
                  <a:pt x="892" y="568"/>
                </a:cubicBezTo>
                <a:cubicBezTo>
                  <a:pt x="893" y="567"/>
                  <a:pt x="893" y="567"/>
                  <a:pt x="893" y="567"/>
                </a:cubicBezTo>
                <a:cubicBezTo>
                  <a:pt x="893" y="567"/>
                  <a:pt x="893" y="567"/>
                  <a:pt x="893" y="567"/>
                </a:cubicBezTo>
                <a:cubicBezTo>
                  <a:pt x="894" y="567"/>
                  <a:pt x="894" y="567"/>
                  <a:pt x="895" y="567"/>
                </a:cubicBezTo>
                <a:cubicBezTo>
                  <a:pt x="896" y="567"/>
                  <a:pt x="896" y="567"/>
                  <a:pt x="896" y="567"/>
                </a:cubicBezTo>
                <a:cubicBezTo>
                  <a:pt x="897" y="566"/>
                  <a:pt x="897" y="566"/>
                  <a:pt x="897" y="566"/>
                </a:cubicBezTo>
                <a:cubicBezTo>
                  <a:pt x="898" y="565"/>
                  <a:pt x="898" y="565"/>
                  <a:pt x="898" y="565"/>
                </a:cubicBezTo>
                <a:cubicBezTo>
                  <a:pt x="898" y="565"/>
                  <a:pt x="898" y="565"/>
                  <a:pt x="898" y="565"/>
                </a:cubicBezTo>
                <a:cubicBezTo>
                  <a:pt x="899" y="565"/>
                  <a:pt x="899" y="565"/>
                  <a:pt x="899" y="565"/>
                </a:cubicBezTo>
                <a:cubicBezTo>
                  <a:pt x="899" y="564"/>
                  <a:pt x="899" y="564"/>
                  <a:pt x="899" y="564"/>
                </a:cubicBezTo>
                <a:cubicBezTo>
                  <a:pt x="899" y="564"/>
                  <a:pt x="899" y="564"/>
                  <a:pt x="899" y="564"/>
                </a:cubicBezTo>
                <a:cubicBezTo>
                  <a:pt x="900" y="564"/>
                  <a:pt x="900" y="564"/>
                  <a:pt x="901" y="563"/>
                </a:cubicBezTo>
                <a:cubicBezTo>
                  <a:pt x="909" y="558"/>
                  <a:pt x="919" y="555"/>
                  <a:pt x="929" y="555"/>
                </a:cubicBezTo>
                <a:cubicBezTo>
                  <a:pt x="935" y="555"/>
                  <a:pt x="941" y="556"/>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52" y="560"/>
                  <a:pt x="957" y="562"/>
                  <a:pt x="960" y="565"/>
                </a:cubicBezTo>
                <a:cubicBezTo>
                  <a:pt x="970" y="569"/>
                  <a:pt x="982" y="572"/>
                  <a:pt x="994" y="572"/>
                </a:cubicBezTo>
                <a:cubicBezTo>
                  <a:pt x="1016" y="572"/>
                  <a:pt x="1037" y="563"/>
                  <a:pt x="1052" y="548"/>
                </a:cubicBezTo>
                <a:cubicBezTo>
                  <a:pt x="1054" y="546"/>
                  <a:pt x="1055" y="544"/>
                  <a:pt x="1057" y="542"/>
                </a:cubicBezTo>
                <a:cubicBezTo>
                  <a:pt x="1068" y="528"/>
                  <a:pt x="1075" y="509"/>
                  <a:pt x="1075" y="489"/>
                </a:cubicBezTo>
                <a:cubicBezTo>
                  <a:pt x="1075" y="466"/>
                  <a:pt x="1065" y="444"/>
                  <a:pt x="1050" y="429"/>
                </a:cubicBezTo>
                <a:cubicBezTo>
                  <a:pt x="1035" y="415"/>
                  <a:pt x="1016" y="406"/>
                  <a:pt x="994" y="406"/>
                </a:cubicBezTo>
                <a:cubicBezTo>
                  <a:pt x="981" y="406"/>
                  <a:pt x="968" y="409"/>
                  <a:pt x="957" y="414"/>
                </a:cubicBezTo>
                <a:cubicBezTo>
                  <a:pt x="955" y="416"/>
                  <a:pt x="953" y="417"/>
                  <a:pt x="951" y="418"/>
                </a:cubicBezTo>
                <a:cubicBezTo>
                  <a:pt x="944" y="421"/>
                  <a:pt x="937" y="423"/>
                  <a:pt x="929" y="423"/>
                </a:cubicBezTo>
                <a:cubicBezTo>
                  <a:pt x="929" y="423"/>
                  <a:pt x="929" y="423"/>
                  <a:pt x="929" y="423"/>
                </a:cubicBezTo>
                <a:cubicBezTo>
                  <a:pt x="918" y="423"/>
                  <a:pt x="908" y="419"/>
                  <a:pt x="900" y="413"/>
                </a:cubicBezTo>
                <a:cubicBezTo>
                  <a:pt x="899" y="413"/>
                  <a:pt x="898" y="412"/>
                  <a:pt x="897" y="412"/>
                </a:cubicBezTo>
                <a:cubicBezTo>
                  <a:pt x="897" y="411"/>
                  <a:pt x="897" y="411"/>
                  <a:pt x="897" y="411"/>
                </a:cubicBezTo>
                <a:cubicBezTo>
                  <a:pt x="896" y="410"/>
                  <a:pt x="896" y="410"/>
                  <a:pt x="896" y="410"/>
                </a:cubicBezTo>
                <a:cubicBezTo>
                  <a:pt x="896" y="410"/>
                  <a:pt x="896" y="410"/>
                  <a:pt x="896" y="410"/>
                </a:cubicBezTo>
                <a:cubicBezTo>
                  <a:pt x="896" y="410"/>
                  <a:pt x="896" y="410"/>
                  <a:pt x="896" y="410"/>
                </a:cubicBezTo>
                <a:cubicBezTo>
                  <a:pt x="895" y="410"/>
                  <a:pt x="895" y="410"/>
                  <a:pt x="895" y="410"/>
                </a:cubicBezTo>
                <a:cubicBezTo>
                  <a:pt x="894" y="410"/>
                  <a:pt x="894" y="409"/>
                  <a:pt x="893" y="408"/>
                </a:cubicBezTo>
                <a:cubicBezTo>
                  <a:pt x="892" y="408"/>
                  <a:pt x="892" y="408"/>
                  <a:pt x="892" y="408"/>
                </a:cubicBezTo>
                <a:cubicBezTo>
                  <a:pt x="892" y="407"/>
                  <a:pt x="892" y="407"/>
                  <a:pt x="892" y="407"/>
                </a:cubicBezTo>
                <a:cubicBezTo>
                  <a:pt x="891" y="407"/>
                  <a:pt x="891" y="407"/>
                  <a:pt x="891" y="407"/>
                </a:cubicBezTo>
                <a:cubicBezTo>
                  <a:pt x="890" y="406"/>
                  <a:pt x="890" y="404"/>
                  <a:pt x="889" y="403"/>
                </a:cubicBezTo>
                <a:cubicBezTo>
                  <a:pt x="889" y="403"/>
                  <a:pt x="889" y="403"/>
                  <a:pt x="889" y="403"/>
                </a:cubicBezTo>
                <a:cubicBezTo>
                  <a:pt x="889" y="402"/>
                  <a:pt x="888" y="402"/>
                  <a:pt x="888" y="402"/>
                </a:cubicBezTo>
                <a:cubicBezTo>
                  <a:pt x="888" y="401"/>
                  <a:pt x="888" y="401"/>
                  <a:pt x="888" y="401"/>
                </a:cubicBezTo>
                <a:cubicBezTo>
                  <a:pt x="888" y="206"/>
                  <a:pt x="888" y="206"/>
                  <a:pt x="888" y="206"/>
                </a:cubicBezTo>
                <a:cubicBezTo>
                  <a:pt x="696" y="202"/>
                  <a:pt x="526" y="124"/>
                  <a:pt x="400" y="0"/>
                </a:cubicBezTo>
                <a:cubicBezTo>
                  <a:pt x="264" y="136"/>
                  <a:pt x="264" y="136"/>
                  <a:pt x="264" y="136"/>
                </a:cubicBezTo>
                <a:cubicBezTo>
                  <a:pt x="264" y="136"/>
                  <a:pt x="264" y="136"/>
                  <a:pt x="264" y="136"/>
                </a:cubicBezTo>
                <a:cubicBezTo>
                  <a:pt x="264" y="136"/>
                  <a:pt x="265" y="137"/>
                  <a:pt x="265" y="137"/>
                </a:cubicBezTo>
                <a:cubicBezTo>
                  <a:pt x="265" y="138"/>
                  <a:pt x="265" y="138"/>
                  <a:pt x="265" y="138"/>
                </a:cubicBezTo>
                <a:cubicBezTo>
                  <a:pt x="265" y="138"/>
                  <a:pt x="265" y="139"/>
                  <a:pt x="265" y="139"/>
                </a:cubicBezTo>
                <a:cubicBezTo>
                  <a:pt x="267" y="144"/>
                  <a:pt x="269" y="149"/>
                  <a:pt x="274" y="154"/>
                </a:cubicBezTo>
                <a:cubicBezTo>
                  <a:pt x="277" y="157"/>
                  <a:pt x="281" y="160"/>
                  <a:pt x="285" y="161"/>
                </a:cubicBezTo>
                <a:cubicBezTo>
                  <a:pt x="285" y="161"/>
                  <a:pt x="285" y="161"/>
                  <a:pt x="285" y="161"/>
                </a:cubicBezTo>
                <a:cubicBezTo>
                  <a:pt x="287" y="162"/>
                  <a:pt x="289" y="163"/>
                  <a:pt x="291" y="163"/>
                </a:cubicBezTo>
                <a:cubicBezTo>
                  <a:pt x="291" y="163"/>
                  <a:pt x="291" y="163"/>
                  <a:pt x="291" y="163"/>
                </a:cubicBezTo>
                <a:cubicBezTo>
                  <a:pt x="291" y="163"/>
                  <a:pt x="291" y="163"/>
                  <a:pt x="291" y="163"/>
                </a:cubicBezTo>
                <a:cubicBezTo>
                  <a:pt x="292" y="163"/>
                  <a:pt x="292" y="163"/>
                  <a:pt x="292" y="163"/>
                </a:cubicBezTo>
                <a:cubicBezTo>
                  <a:pt x="306" y="168"/>
                  <a:pt x="319" y="176"/>
                  <a:pt x="331" y="188"/>
                </a:cubicBezTo>
                <a:cubicBezTo>
                  <a:pt x="348" y="205"/>
                  <a:pt x="358" y="227"/>
                  <a:pt x="360" y="250"/>
                </a:cubicBezTo>
                <a:cubicBezTo>
                  <a:pt x="361" y="254"/>
                  <a:pt x="361" y="258"/>
                  <a:pt x="361" y="263"/>
                </a:cubicBezTo>
                <a:cubicBezTo>
                  <a:pt x="361" y="288"/>
                  <a:pt x="352" y="313"/>
                  <a:pt x="332" y="332"/>
                </a:cubicBezTo>
                <a:cubicBezTo>
                  <a:pt x="318" y="347"/>
                  <a:pt x="300" y="356"/>
                  <a:pt x="282" y="359"/>
                </a:cubicBezTo>
                <a:cubicBezTo>
                  <a:pt x="274" y="361"/>
                  <a:pt x="266" y="362"/>
                  <a:pt x="258" y="362"/>
                </a:cubicBezTo>
                <a:cubicBezTo>
                  <a:pt x="232" y="362"/>
                  <a:pt x="206" y="352"/>
                  <a:pt x="186" y="332"/>
                </a:cubicBezTo>
                <a:cubicBezTo>
                  <a:pt x="176" y="322"/>
                  <a:pt x="168" y="309"/>
                  <a:pt x="163" y="296"/>
                </a:cubicBezTo>
                <a:cubicBezTo>
                  <a:pt x="163" y="296"/>
                  <a:pt x="163" y="296"/>
                  <a:pt x="163" y="296"/>
                </a:cubicBezTo>
                <a:cubicBezTo>
                  <a:pt x="163" y="295"/>
                  <a:pt x="163" y="295"/>
                  <a:pt x="163" y="295"/>
                </a:cubicBezTo>
                <a:cubicBezTo>
                  <a:pt x="162" y="291"/>
                  <a:pt x="161" y="287"/>
                  <a:pt x="159" y="284"/>
                </a:cubicBezTo>
                <a:cubicBezTo>
                  <a:pt x="158" y="280"/>
                  <a:pt x="155" y="277"/>
                  <a:pt x="153" y="275"/>
                </a:cubicBezTo>
                <a:cubicBezTo>
                  <a:pt x="148" y="270"/>
                  <a:pt x="141" y="267"/>
                  <a:pt x="135" y="265"/>
                </a:cubicBezTo>
                <a:cubicBezTo>
                  <a:pt x="0" y="400"/>
                  <a:pt x="0" y="400"/>
                  <a:pt x="0" y="400"/>
                </a:cubicBezTo>
                <a:cubicBezTo>
                  <a:pt x="228" y="627"/>
                  <a:pt x="540" y="768"/>
                  <a:pt x="888" y="772"/>
                </a:cubicBezTo>
                <a:cubicBezTo>
                  <a:pt x="888" y="577"/>
                  <a:pt x="888" y="577"/>
                  <a:pt x="888" y="577"/>
                </a:cubicBezTo>
                <a:cubicBezTo>
                  <a:pt x="888" y="576"/>
                  <a:pt x="888" y="576"/>
                  <a:pt x="888" y="576"/>
                </a:cubicBezTo>
                <a:cubicBezTo>
                  <a:pt x="888" y="574"/>
                  <a:pt x="889" y="572"/>
                  <a:pt x="891" y="570"/>
                </a:cubicBezTo>
                <a:close/>
              </a:path>
            </a:pathLst>
          </a:custGeom>
          <a:solidFill>
            <a:srgbClr val="564267"/>
          </a:solidFill>
          <a:ln w="3175">
            <a:solidFill>
              <a:schemeClr val="bg1">
                <a:alpha val="50000"/>
              </a:schemeClr>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0" name="Freeform 23"/>
          <p:cNvSpPr>
            <a:spLocks/>
          </p:cNvSpPr>
          <p:nvPr/>
        </p:nvSpPr>
        <p:spPr bwMode="auto">
          <a:xfrm>
            <a:off x="6814851" y="2416831"/>
            <a:ext cx="1232821" cy="1438677"/>
          </a:xfrm>
          <a:custGeom>
            <a:avLst/>
            <a:gdLst/>
            <a:ahLst/>
            <a:cxnLst>
              <a:cxn ang="0">
                <a:pos x="255" y="140"/>
              </a:cxn>
              <a:cxn ang="0">
                <a:pos x="253" y="141"/>
              </a:cxn>
              <a:cxn ang="0">
                <a:pos x="253" y="141"/>
              </a:cxn>
              <a:cxn ang="0">
                <a:pos x="245" y="140"/>
              </a:cxn>
              <a:cxn ang="0">
                <a:pos x="248" y="140"/>
              </a:cxn>
              <a:cxn ang="0">
                <a:pos x="247" y="139"/>
              </a:cxn>
              <a:cxn ang="0">
                <a:pos x="246" y="139"/>
              </a:cxn>
              <a:cxn ang="0">
                <a:pos x="246" y="138"/>
              </a:cxn>
              <a:cxn ang="0">
                <a:pos x="218" y="124"/>
              </a:cxn>
              <a:cxn ang="0">
                <a:pos x="208" y="110"/>
              </a:cxn>
              <a:cxn ang="0">
                <a:pos x="208" y="110"/>
              </a:cxn>
              <a:cxn ang="0">
                <a:pos x="207" y="109"/>
              </a:cxn>
              <a:cxn ang="0">
                <a:pos x="207" y="109"/>
              </a:cxn>
              <a:cxn ang="0">
                <a:pos x="184" y="66"/>
              </a:cxn>
              <a:cxn ang="0">
                <a:pos x="111" y="44"/>
              </a:cxn>
              <a:cxn ang="0">
                <a:pos x="44" y="129"/>
              </a:cxn>
              <a:cxn ang="0">
                <a:pos x="67" y="184"/>
              </a:cxn>
              <a:cxn ang="0">
                <a:pos x="106" y="206"/>
              </a:cxn>
              <a:cxn ang="0">
                <a:pos x="124" y="217"/>
              </a:cxn>
              <a:cxn ang="0">
                <a:pos x="140" y="248"/>
              </a:cxn>
              <a:cxn ang="0">
                <a:pos x="140" y="249"/>
              </a:cxn>
              <a:cxn ang="0">
                <a:pos x="133" y="253"/>
              </a:cxn>
              <a:cxn ang="0">
                <a:pos x="137" y="254"/>
              </a:cxn>
              <a:cxn ang="0">
                <a:pos x="138" y="258"/>
              </a:cxn>
              <a:cxn ang="0">
                <a:pos x="138" y="260"/>
              </a:cxn>
              <a:cxn ang="0">
                <a:pos x="200" y="893"/>
              </a:cxn>
              <a:cxn ang="0">
                <a:pos x="398" y="872"/>
              </a:cxn>
              <a:cxn ang="0">
                <a:pos x="392" y="852"/>
              </a:cxn>
              <a:cxn ang="0">
                <a:pos x="392" y="852"/>
              </a:cxn>
              <a:cxn ang="0">
                <a:pos x="381" y="806"/>
              </a:cxn>
              <a:cxn ang="0">
                <a:pos x="414" y="731"/>
              </a:cxn>
              <a:cxn ang="0">
                <a:pos x="546" y="726"/>
              </a:cxn>
              <a:cxn ang="0">
                <a:pos x="577" y="848"/>
              </a:cxn>
              <a:cxn ang="0">
                <a:pos x="576" y="849"/>
              </a:cxn>
              <a:cxn ang="0">
                <a:pos x="569" y="872"/>
              </a:cxn>
              <a:cxn ang="0">
                <a:pos x="766" y="893"/>
              </a:cxn>
              <a:cxn ang="0">
                <a:pos x="261" y="138"/>
              </a:cxn>
            </a:cxnLst>
            <a:rect l="0" t="0" r="r" b="b"/>
            <a:pathLst>
              <a:path w="766" h="893">
                <a:moveTo>
                  <a:pt x="255" y="140"/>
                </a:moveTo>
                <a:cubicBezTo>
                  <a:pt x="255" y="140"/>
                  <a:pt x="255" y="140"/>
                  <a:pt x="255" y="140"/>
                </a:cubicBezTo>
                <a:cubicBezTo>
                  <a:pt x="254" y="140"/>
                  <a:pt x="254" y="140"/>
                  <a:pt x="254" y="140"/>
                </a:cubicBezTo>
                <a:cubicBezTo>
                  <a:pt x="253" y="141"/>
                  <a:pt x="253" y="141"/>
                  <a:pt x="253" y="141"/>
                </a:cubicBezTo>
                <a:cubicBezTo>
                  <a:pt x="253" y="141"/>
                  <a:pt x="253" y="141"/>
                  <a:pt x="253" y="141"/>
                </a:cubicBezTo>
                <a:cubicBezTo>
                  <a:pt x="253" y="141"/>
                  <a:pt x="253" y="141"/>
                  <a:pt x="253" y="141"/>
                </a:cubicBezTo>
                <a:cubicBezTo>
                  <a:pt x="245" y="141"/>
                  <a:pt x="245" y="141"/>
                  <a:pt x="245" y="141"/>
                </a:cubicBezTo>
                <a:cubicBezTo>
                  <a:pt x="245" y="140"/>
                  <a:pt x="245" y="140"/>
                  <a:pt x="245" y="140"/>
                </a:cubicBezTo>
                <a:cubicBezTo>
                  <a:pt x="245" y="140"/>
                  <a:pt x="247" y="140"/>
                  <a:pt x="246" y="140"/>
                </a:cubicBezTo>
                <a:cubicBezTo>
                  <a:pt x="248" y="140"/>
                  <a:pt x="248" y="140"/>
                  <a:pt x="248" y="140"/>
                </a:cubicBezTo>
                <a:cubicBezTo>
                  <a:pt x="247" y="139"/>
                  <a:pt x="247" y="139"/>
                  <a:pt x="247" y="139"/>
                </a:cubicBezTo>
                <a:cubicBezTo>
                  <a:pt x="247" y="139"/>
                  <a:pt x="247" y="139"/>
                  <a:pt x="247" y="139"/>
                </a:cubicBezTo>
                <a:cubicBezTo>
                  <a:pt x="246" y="139"/>
                  <a:pt x="246" y="139"/>
                  <a:pt x="246" y="139"/>
                </a:cubicBezTo>
                <a:cubicBezTo>
                  <a:pt x="246" y="139"/>
                  <a:pt x="246" y="139"/>
                  <a:pt x="246" y="139"/>
                </a:cubicBezTo>
                <a:cubicBezTo>
                  <a:pt x="246" y="138"/>
                  <a:pt x="246" y="138"/>
                  <a:pt x="246" y="138"/>
                </a:cubicBezTo>
                <a:cubicBezTo>
                  <a:pt x="246" y="138"/>
                  <a:pt x="246" y="138"/>
                  <a:pt x="246" y="138"/>
                </a:cubicBezTo>
                <a:cubicBezTo>
                  <a:pt x="245" y="138"/>
                  <a:pt x="245" y="138"/>
                  <a:pt x="244" y="138"/>
                </a:cubicBezTo>
                <a:cubicBezTo>
                  <a:pt x="235" y="136"/>
                  <a:pt x="225" y="131"/>
                  <a:pt x="218" y="124"/>
                </a:cubicBezTo>
                <a:cubicBezTo>
                  <a:pt x="214" y="120"/>
                  <a:pt x="210" y="115"/>
                  <a:pt x="208" y="110"/>
                </a:cubicBezTo>
                <a:cubicBezTo>
                  <a:pt x="208" y="110"/>
                  <a:pt x="208" y="110"/>
                  <a:pt x="208" y="110"/>
                </a:cubicBezTo>
                <a:cubicBezTo>
                  <a:pt x="208" y="110"/>
                  <a:pt x="208" y="110"/>
                  <a:pt x="208" y="110"/>
                </a:cubicBezTo>
                <a:cubicBezTo>
                  <a:pt x="208" y="110"/>
                  <a:pt x="208" y="110"/>
                  <a:pt x="208" y="110"/>
                </a:cubicBezTo>
                <a:cubicBezTo>
                  <a:pt x="208" y="109"/>
                  <a:pt x="208" y="109"/>
                  <a:pt x="208" y="109"/>
                </a:cubicBezTo>
                <a:cubicBezTo>
                  <a:pt x="207" y="109"/>
                  <a:pt x="207" y="109"/>
                  <a:pt x="207" y="109"/>
                </a:cubicBezTo>
                <a:cubicBezTo>
                  <a:pt x="207" y="109"/>
                  <a:pt x="207" y="109"/>
                  <a:pt x="207" y="109"/>
                </a:cubicBezTo>
                <a:cubicBezTo>
                  <a:pt x="207" y="109"/>
                  <a:pt x="207" y="109"/>
                  <a:pt x="207" y="109"/>
                </a:cubicBezTo>
                <a:cubicBezTo>
                  <a:pt x="205" y="104"/>
                  <a:pt x="204" y="99"/>
                  <a:pt x="203" y="95"/>
                </a:cubicBezTo>
                <a:cubicBezTo>
                  <a:pt x="199" y="85"/>
                  <a:pt x="193" y="75"/>
                  <a:pt x="184" y="66"/>
                </a:cubicBezTo>
                <a:cubicBezTo>
                  <a:pt x="168" y="50"/>
                  <a:pt x="147" y="42"/>
                  <a:pt x="126" y="42"/>
                </a:cubicBezTo>
                <a:cubicBezTo>
                  <a:pt x="121" y="42"/>
                  <a:pt x="116" y="43"/>
                  <a:pt x="111" y="44"/>
                </a:cubicBezTo>
                <a:cubicBezTo>
                  <a:pt x="96" y="47"/>
                  <a:pt x="81" y="55"/>
                  <a:pt x="69" y="67"/>
                </a:cubicBezTo>
                <a:cubicBezTo>
                  <a:pt x="52" y="84"/>
                  <a:pt x="44" y="106"/>
                  <a:pt x="44" y="129"/>
                </a:cubicBezTo>
                <a:cubicBezTo>
                  <a:pt x="44" y="132"/>
                  <a:pt x="44" y="134"/>
                  <a:pt x="44" y="137"/>
                </a:cubicBezTo>
                <a:cubicBezTo>
                  <a:pt x="46" y="154"/>
                  <a:pt x="54" y="170"/>
                  <a:pt x="67" y="184"/>
                </a:cubicBezTo>
                <a:cubicBezTo>
                  <a:pt x="76" y="193"/>
                  <a:pt x="87" y="199"/>
                  <a:pt x="99" y="203"/>
                </a:cubicBezTo>
                <a:cubicBezTo>
                  <a:pt x="101" y="204"/>
                  <a:pt x="104" y="205"/>
                  <a:pt x="106" y="206"/>
                </a:cubicBezTo>
                <a:cubicBezTo>
                  <a:pt x="113" y="208"/>
                  <a:pt x="119" y="212"/>
                  <a:pt x="124" y="217"/>
                </a:cubicBezTo>
                <a:cubicBezTo>
                  <a:pt x="124" y="217"/>
                  <a:pt x="124" y="217"/>
                  <a:pt x="124" y="217"/>
                </a:cubicBezTo>
                <a:cubicBezTo>
                  <a:pt x="132" y="225"/>
                  <a:pt x="137" y="235"/>
                  <a:pt x="139" y="245"/>
                </a:cubicBezTo>
                <a:cubicBezTo>
                  <a:pt x="139" y="246"/>
                  <a:pt x="140" y="247"/>
                  <a:pt x="140" y="248"/>
                </a:cubicBezTo>
                <a:cubicBezTo>
                  <a:pt x="140" y="249"/>
                  <a:pt x="140" y="249"/>
                  <a:pt x="140" y="249"/>
                </a:cubicBezTo>
                <a:cubicBezTo>
                  <a:pt x="140" y="249"/>
                  <a:pt x="140" y="249"/>
                  <a:pt x="140" y="249"/>
                </a:cubicBezTo>
                <a:cubicBezTo>
                  <a:pt x="140" y="250"/>
                  <a:pt x="136" y="251"/>
                  <a:pt x="136" y="251"/>
                </a:cubicBezTo>
                <a:cubicBezTo>
                  <a:pt x="136" y="252"/>
                  <a:pt x="133" y="253"/>
                  <a:pt x="133" y="253"/>
                </a:cubicBezTo>
                <a:cubicBezTo>
                  <a:pt x="133" y="254"/>
                  <a:pt x="133" y="254"/>
                  <a:pt x="133" y="254"/>
                </a:cubicBezTo>
                <a:cubicBezTo>
                  <a:pt x="133" y="254"/>
                  <a:pt x="137" y="254"/>
                  <a:pt x="137" y="254"/>
                </a:cubicBezTo>
                <a:cubicBezTo>
                  <a:pt x="137" y="256"/>
                  <a:pt x="138" y="257"/>
                  <a:pt x="138" y="258"/>
                </a:cubicBezTo>
                <a:cubicBezTo>
                  <a:pt x="138" y="258"/>
                  <a:pt x="139" y="258"/>
                  <a:pt x="138" y="258"/>
                </a:cubicBezTo>
                <a:cubicBezTo>
                  <a:pt x="138" y="259"/>
                  <a:pt x="138" y="259"/>
                  <a:pt x="138" y="260"/>
                </a:cubicBezTo>
                <a:cubicBezTo>
                  <a:pt x="138" y="260"/>
                  <a:pt x="138" y="260"/>
                  <a:pt x="138" y="260"/>
                </a:cubicBezTo>
                <a:cubicBezTo>
                  <a:pt x="0" y="400"/>
                  <a:pt x="0" y="400"/>
                  <a:pt x="0" y="400"/>
                </a:cubicBezTo>
                <a:cubicBezTo>
                  <a:pt x="132" y="537"/>
                  <a:pt x="199" y="717"/>
                  <a:pt x="200" y="893"/>
                </a:cubicBezTo>
                <a:cubicBezTo>
                  <a:pt x="391" y="893"/>
                  <a:pt x="391" y="893"/>
                  <a:pt x="391" y="893"/>
                </a:cubicBezTo>
                <a:cubicBezTo>
                  <a:pt x="395" y="885"/>
                  <a:pt x="398" y="879"/>
                  <a:pt x="398" y="872"/>
                </a:cubicBezTo>
                <a:cubicBezTo>
                  <a:pt x="398" y="867"/>
                  <a:pt x="397" y="862"/>
                  <a:pt x="395" y="858"/>
                </a:cubicBezTo>
                <a:cubicBezTo>
                  <a:pt x="394" y="856"/>
                  <a:pt x="393" y="854"/>
                  <a:pt x="392" y="852"/>
                </a:cubicBezTo>
                <a:cubicBezTo>
                  <a:pt x="392" y="852"/>
                  <a:pt x="392" y="852"/>
                  <a:pt x="392" y="852"/>
                </a:cubicBezTo>
                <a:cubicBezTo>
                  <a:pt x="392" y="852"/>
                  <a:pt x="392" y="852"/>
                  <a:pt x="392" y="852"/>
                </a:cubicBezTo>
                <a:cubicBezTo>
                  <a:pt x="392" y="851"/>
                  <a:pt x="392" y="851"/>
                  <a:pt x="392" y="851"/>
                </a:cubicBezTo>
                <a:cubicBezTo>
                  <a:pt x="385" y="838"/>
                  <a:pt x="381" y="822"/>
                  <a:pt x="381" y="806"/>
                </a:cubicBezTo>
                <a:cubicBezTo>
                  <a:pt x="381" y="778"/>
                  <a:pt x="393" y="752"/>
                  <a:pt x="412" y="733"/>
                </a:cubicBezTo>
                <a:cubicBezTo>
                  <a:pt x="413" y="733"/>
                  <a:pt x="413" y="732"/>
                  <a:pt x="414" y="731"/>
                </a:cubicBezTo>
                <a:cubicBezTo>
                  <a:pt x="431" y="714"/>
                  <a:pt x="456" y="703"/>
                  <a:pt x="483" y="703"/>
                </a:cubicBezTo>
                <a:cubicBezTo>
                  <a:pt x="507" y="703"/>
                  <a:pt x="529" y="711"/>
                  <a:pt x="546" y="726"/>
                </a:cubicBezTo>
                <a:cubicBezTo>
                  <a:pt x="570" y="744"/>
                  <a:pt x="586" y="774"/>
                  <a:pt x="586" y="806"/>
                </a:cubicBezTo>
                <a:cubicBezTo>
                  <a:pt x="586" y="821"/>
                  <a:pt x="582" y="835"/>
                  <a:pt x="577" y="848"/>
                </a:cubicBezTo>
                <a:cubicBezTo>
                  <a:pt x="577" y="848"/>
                  <a:pt x="576" y="848"/>
                  <a:pt x="576" y="849"/>
                </a:cubicBezTo>
                <a:cubicBezTo>
                  <a:pt x="576" y="849"/>
                  <a:pt x="576" y="849"/>
                  <a:pt x="576" y="849"/>
                </a:cubicBezTo>
                <a:cubicBezTo>
                  <a:pt x="574" y="853"/>
                  <a:pt x="572" y="856"/>
                  <a:pt x="570" y="860"/>
                </a:cubicBezTo>
                <a:cubicBezTo>
                  <a:pt x="569" y="863"/>
                  <a:pt x="569" y="868"/>
                  <a:pt x="569" y="872"/>
                </a:cubicBezTo>
                <a:cubicBezTo>
                  <a:pt x="569" y="879"/>
                  <a:pt x="571" y="885"/>
                  <a:pt x="575" y="893"/>
                </a:cubicBezTo>
                <a:cubicBezTo>
                  <a:pt x="766" y="893"/>
                  <a:pt x="766" y="893"/>
                  <a:pt x="766" y="893"/>
                </a:cubicBezTo>
                <a:cubicBezTo>
                  <a:pt x="765" y="569"/>
                  <a:pt x="643" y="247"/>
                  <a:pt x="400" y="0"/>
                </a:cubicBezTo>
                <a:cubicBezTo>
                  <a:pt x="261" y="138"/>
                  <a:pt x="261" y="138"/>
                  <a:pt x="261" y="138"/>
                </a:cubicBezTo>
                <a:cubicBezTo>
                  <a:pt x="259" y="140"/>
                  <a:pt x="257" y="140"/>
                  <a:pt x="255" y="140"/>
                </a:cubicBezTo>
                <a:close/>
              </a:path>
            </a:pathLst>
          </a:custGeom>
          <a:solidFill>
            <a:srgbClr val="189A80"/>
          </a:solidFill>
          <a:ln w="3175">
            <a:solidFill>
              <a:schemeClr val="bg1">
                <a:alpha val="50000"/>
              </a:schemeClr>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7" name="Freeform 22"/>
          <p:cNvSpPr>
            <a:spLocks/>
          </p:cNvSpPr>
          <p:nvPr/>
        </p:nvSpPr>
        <p:spPr bwMode="auto">
          <a:xfrm>
            <a:off x="6805598" y="3586268"/>
            <a:ext cx="1242074" cy="1734738"/>
          </a:xfrm>
          <a:custGeom>
            <a:avLst/>
            <a:gdLst/>
            <a:ahLst/>
            <a:cxnLst>
              <a:cxn ang="0">
                <a:pos x="569" y="184"/>
              </a:cxn>
              <a:cxn ang="0">
                <a:pos x="570" y="182"/>
              </a:cxn>
              <a:cxn ang="0">
                <a:pos x="567" y="180"/>
              </a:cxn>
              <a:cxn ang="0">
                <a:pos x="565" y="178"/>
              </a:cxn>
              <a:cxn ang="0">
                <a:pos x="564" y="177"/>
              </a:cxn>
              <a:cxn ang="0">
                <a:pos x="563" y="176"/>
              </a:cxn>
              <a:cxn ang="0">
                <a:pos x="562" y="175"/>
              </a:cxn>
              <a:cxn ang="0">
                <a:pos x="557" y="129"/>
              </a:cxn>
              <a:cxn ang="0">
                <a:pos x="557" y="129"/>
              </a:cxn>
              <a:cxn ang="0">
                <a:pos x="557" y="128"/>
              </a:cxn>
              <a:cxn ang="0">
                <a:pos x="557" y="128"/>
              </a:cxn>
              <a:cxn ang="0">
                <a:pos x="564" y="115"/>
              </a:cxn>
              <a:cxn ang="0">
                <a:pos x="547" y="23"/>
              </a:cxn>
              <a:cxn ang="0">
                <a:pos x="488" y="0"/>
              </a:cxn>
              <a:cxn ang="0">
                <a:pos x="405" y="82"/>
              </a:cxn>
              <a:cxn ang="0">
                <a:pos x="415" y="125"/>
              </a:cxn>
              <a:cxn ang="0">
                <a:pos x="418" y="146"/>
              </a:cxn>
              <a:cxn ang="0">
                <a:pos x="410" y="179"/>
              </a:cxn>
              <a:cxn ang="0">
                <a:pos x="409" y="182"/>
              </a:cxn>
              <a:cxn ang="0">
                <a:pos x="409" y="181"/>
              </a:cxn>
              <a:cxn ang="0">
                <a:pos x="407" y="183"/>
              </a:cxn>
              <a:cxn ang="0">
                <a:pos x="406" y="184"/>
              </a:cxn>
              <a:cxn ang="0">
                <a:pos x="402" y="186"/>
              </a:cxn>
              <a:cxn ang="0">
                <a:pos x="401" y="190"/>
              </a:cxn>
              <a:cxn ang="0">
                <a:pos x="205" y="190"/>
              </a:cxn>
              <a:cxn ang="0">
                <a:pos x="136" y="811"/>
              </a:cxn>
              <a:cxn ang="0">
                <a:pos x="162" y="789"/>
              </a:cxn>
              <a:cxn ang="0">
                <a:pos x="163" y="783"/>
              </a:cxn>
              <a:cxn ang="0">
                <a:pos x="163" y="782"/>
              </a:cxn>
              <a:cxn ang="0">
                <a:pos x="259" y="713"/>
              </a:cxn>
              <a:cxn ang="0">
                <a:pos x="362" y="816"/>
              </a:cxn>
              <a:cxn ang="0">
                <a:pos x="297" y="911"/>
              </a:cxn>
              <a:cxn ang="0">
                <a:pos x="295" y="911"/>
              </a:cxn>
              <a:cxn ang="0">
                <a:pos x="275" y="921"/>
              </a:cxn>
              <a:cxn ang="0">
                <a:pos x="400" y="1076"/>
              </a:cxn>
              <a:cxn ang="0">
                <a:pos x="576" y="190"/>
              </a:cxn>
              <a:cxn ang="0">
                <a:pos x="569" y="186"/>
              </a:cxn>
            </a:cxnLst>
            <a:rect l="0" t="0" r="r" b="b"/>
            <a:pathLst>
              <a:path w="771" h="1076">
                <a:moveTo>
                  <a:pt x="569" y="186"/>
                </a:moveTo>
                <a:cubicBezTo>
                  <a:pt x="569" y="184"/>
                  <a:pt x="569" y="184"/>
                  <a:pt x="569" y="184"/>
                </a:cubicBezTo>
                <a:cubicBezTo>
                  <a:pt x="569" y="183"/>
                  <a:pt x="569" y="183"/>
                  <a:pt x="569" y="183"/>
                </a:cubicBezTo>
                <a:cubicBezTo>
                  <a:pt x="570" y="182"/>
                  <a:pt x="570" y="182"/>
                  <a:pt x="570" y="182"/>
                </a:cubicBezTo>
                <a:cubicBezTo>
                  <a:pt x="570" y="182"/>
                  <a:pt x="570" y="182"/>
                  <a:pt x="570" y="182"/>
                </a:cubicBezTo>
                <a:cubicBezTo>
                  <a:pt x="566" y="181"/>
                  <a:pt x="567" y="181"/>
                  <a:pt x="567" y="180"/>
                </a:cubicBezTo>
                <a:cubicBezTo>
                  <a:pt x="566" y="180"/>
                  <a:pt x="566" y="180"/>
                  <a:pt x="566" y="180"/>
                </a:cubicBezTo>
                <a:cubicBezTo>
                  <a:pt x="565" y="178"/>
                  <a:pt x="565" y="178"/>
                  <a:pt x="565" y="178"/>
                </a:cubicBezTo>
                <a:cubicBezTo>
                  <a:pt x="564" y="178"/>
                  <a:pt x="564" y="178"/>
                  <a:pt x="564" y="178"/>
                </a:cubicBezTo>
                <a:cubicBezTo>
                  <a:pt x="564" y="177"/>
                  <a:pt x="564" y="177"/>
                  <a:pt x="564" y="177"/>
                </a:cubicBezTo>
                <a:cubicBezTo>
                  <a:pt x="564" y="177"/>
                  <a:pt x="564" y="177"/>
                  <a:pt x="564" y="177"/>
                </a:cubicBezTo>
                <a:cubicBezTo>
                  <a:pt x="563" y="176"/>
                  <a:pt x="563" y="176"/>
                  <a:pt x="563" y="176"/>
                </a:cubicBezTo>
                <a:cubicBezTo>
                  <a:pt x="563" y="176"/>
                  <a:pt x="563" y="176"/>
                  <a:pt x="563" y="176"/>
                </a:cubicBezTo>
                <a:cubicBezTo>
                  <a:pt x="563" y="175"/>
                  <a:pt x="563" y="175"/>
                  <a:pt x="562" y="175"/>
                </a:cubicBezTo>
                <a:cubicBezTo>
                  <a:pt x="557" y="166"/>
                  <a:pt x="554" y="157"/>
                  <a:pt x="554" y="146"/>
                </a:cubicBezTo>
                <a:cubicBezTo>
                  <a:pt x="554" y="140"/>
                  <a:pt x="555" y="134"/>
                  <a:pt x="557" y="129"/>
                </a:cubicBezTo>
                <a:cubicBezTo>
                  <a:pt x="557" y="129"/>
                  <a:pt x="557" y="129"/>
                  <a:pt x="557" y="129"/>
                </a:cubicBezTo>
                <a:cubicBezTo>
                  <a:pt x="557" y="129"/>
                  <a:pt x="557" y="129"/>
                  <a:pt x="557" y="129"/>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9" y="123"/>
                  <a:pt x="561" y="119"/>
                  <a:pt x="564" y="115"/>
                </a:cubicBezTo>
                <a:cubicBezTo>
                  <a:pt x="568" y="105"/>
                  <a:pt x="571" y="94"/>
                  <a:pt x="571" y="82"/>
                </a:cubicBezTo>
                <a:cubicBezTo>
                  <a:pt x="571" y="59"/>
                  <a:pt x="562" y="38"/>
                  <a:pt x="547" y="23"/>
                </a:cubicBezTo>
                <a:cubicBezTo>
                  <a:pt x="545" y="22"/>
                  <a:pt x="543" y="20"/>
                  <a:pt x="541" y="18"/>
                </a:cubicBezTo>
                <a:cubicBezTo>
                  <a:pt x="527" y="7"/>
                  <a:pt x="508" y="0"/>
                  <a:pt x="488" y="0"/>
                </a:cubicBezTo>
                <a:cubicBezTo>
                  <a:pt x="465" y="0"/>
                  <a:pt x="443" y="10"/>
                  <a:pt x="428" y="25"/>
                </a:cubicBezTo>
                <a:cubicBezTo>
                  <a:pt x="414" y="40"/>
                  <a:pt x="405" y="60"/>
                  <a:pt x="405" y="82"/>
                </a:cubicBezTo>
                <a:cubicBezTo>
                  <a:pt x="405" y="95"/>
                  <a:pt x="408" y="107"/>
                  <a:pt x="413" y="118"/>
                </a:cubicBezTo>
                <a:cubicBezTo>
                  <a:pt x="415" y="120"/>
                  <a:pt x="414" y="122"/>
                  <a:pt x="415" y="125"/>
                </a:cubicBezTo>
                <a:cubicBezTo>
                  <a:pt x="418" y="131"/>
                  <a:pt x="418" y="138"/>
                  <a:pt x="418" y="146"/>
                </a:cubicBezTo>
                <a:cubicBezTo>
                  <a:pt x="418" y="146"/>
                  <a:pt x="418" y="146"/>
                  <a:pt x="418" y="146"/>
                </a:cubicBezTo>
                <a:cubicBezTo>
                  <a:pt x="418" y="157"/>
                  <a:pt x="416" y="167"/>
                  <a:pt x="410" y="176"/>
                </a:cubicBezTo>
                <a:cubicBezTo>
                  <a:pt x="410" y="177"/>
                  <a:pt x="410" y="178"/>
                  <a:pt x="410" y="179"/>
                </a:cubicBezTo>
                <a:cubicBezTo>
                  <a:pt x="410" y="180"/>
                  <a:pt x="410" y="180"/>
                  <a:pt x="410" y="180"/>
                </a:cubicBezTo>
                <a:cubicBezTo>
                  <a:pt x="409" y="182"/>
                  <a:pt x="409" y="182"/>
                  <a:pt x="409" y="182"/>
                </a:cubicBezTo>
                <a:cubicBezTo>
                  <a:pt x="409" y="182"/>
                  <a:pt x="409" y="182"/>
                  <a:pt x="409" y="182"/>
                </a:cubicBezTo>
                <a:cubicBezTo>
                  <a:pt x="409" y="181"/>
                  <a:pt x="409" y="181"/>
                  <a:pt x="409" y="181"/>
                </a:cubicBezTo>
                <a:cubicBezTo>
                  <a:pt x="409" y="181"/>
                  <a:pt x="409" y="181"/>
                  <a:pt x="409" y="181"/>
                </a:cubicBezTo>
                <a:cubicBezTo>
                  <a:pt x="409" y="182"/>
                  <a:pt x="408" y="182"/>
                  <a:pt x="407" y="183"/>
                </a:cubicBezTo>
                <a:cubicBezTo>
                  <a:pt x="407" y="184"/>
                  <a:pt x="407" y="184"/>
                  <a:pt x="407" y="184"/>
                </a:cubicBezTo>
                <a:cubicBezTo>
                  <a:pt x="406" y="184"/>
                  <a:pt x="406" y="184"/>
                  <a:pt x="406" y="184"/>
                </a:cubicBezTo>
                <a:cubicBezTo>
                  <a:pt x="406" y="184"/>
                  <a:pt x="406" y="184"/>
                  <a:pt x="406" y="184"/>
                </a:cubicBezTo>
                <a:cubicBezTo>
                  <a:pt x="405" y="185"/>
                  <a:pt x="403" y="186"/>
                  <a:pt x="402" y="186"/>
                </a:cubicBezTo>
                <a:cubicBezTo>
                  <a:pt x="402" y="186"/>
                  <a:pt x="402" y="188"/>
                  <a:pt x="402" y="188"/>
                </a:cubicBezTo>
                <a:cubicBezTo>
                  <a:pt x="401" y="188"/>
                  <a:pt x="401" y="190"/>
                  <a:pt x="401" y="190"/>
                </a:cubicBezTo>
                <a:cubicBezTo>
                  <a:pt x="400" y="190"/>
                  <a:pt x="400" y="190"/>
                  <a:pt x="400" y="190"/>
                </a:cubicBezTo>
                <a:cubicBezTo>
                  <a:pt x="205" y="190"/>
                  <a:pt x="205" y="190"/>
                  <a:pt x="205" y="190"/>
                </a:cubicBezTo>
                <a:cubicBezTo>
                  <a:pt x="201" y="374"/>
                  <a:pt x="124" y="550"/>
                  <a:pt x="0" y="675"/>
                </a:cubicBezTo>
                <a:cubicBezTo>
                  <a:pt x="136" y="811"/>
                  <a:pt x="136" y="811"/>
                  <a:pt x="136" y="811"/>
                </a:cubicBezTo>
                <a:cubicBezTo>
                  <a:pt x="143" y="809"/>
                  <a:pt x="149" y="806"/>
                  <a:pt x="154" y="801"/>
                </a:cubicBezTo>
                <a:cubicBezTo>
                  <a:pt x="157" y="797"/>
                  <a:pt x="160" y="793"/>
                  <a:pt x="162" y="789"/>
                </a:cubicBezTo>
                <a:cubicBezTo>
                  <a:pt x="162" y="787"/>
                  <a:pt x="163" y="785"/>
                  <a:pt x="163" y="783"/>
                </a:cubicBezTo>
                <a:cubicBezTo>
                  <a:pt x="163" y="783"/>
                  <a:pt x="163" y="783"/>
                  <a:pt x="163" y="783"/>
                </a:cubicBezTo>
                <a:cubicBezTo>
                  <a:pt x="163" y="783"/>
                  <a:pt x="163" y="783"/>
                  <a:pt x="163" y="783"/>
                </a:cubicBezTo>
                <a:cubicBezTo>
                  <a:pt x="163" y="782"/>
                  <a:pt x="163" y="782"/>
                  <a:pt x="163" y="782"/>
                </a:cubicBezTo>
                <a:cubicBezTo>
                  <a:pt x="168" y="768"/>
                  <a:pt x="177" y="755"/>
                  <a:pt x="188" y="743"/>
                </a:cubicBezTo>
                <a:cubicBezTo>
                  <a:pt x="208" y="724"/>
                  <a:pt x="233" y="713"/>
                  <a:pt x="259" y="713"/>
                </a:cubicBezTo>
                <a:cubicBezTo>
                  <a:pt x="286" y="713"/>
                  <a:pt x="312" y="723"/>
                  <a:pt x="332" y="743"/>
                </a:cubicBezTo>
                <a:cubicBezTo>
                  <a:pt x="352" y="763"/>
                  <a:pt x="362" y="790"/>
                  <a:pt x="362" y="816"/>
                </a:cubicBezTo>
                <a:cubicBezTo>
                  <a:pt x="362" y="842"/>
                  <a:pt x="352" y="868"/>
                  <a:pt x="332" y="888"/>
                </a:cubicBezTo>
                <a:cubicBezTo>
                  <a:pt x="322" y="898"/>
                  <a:pt x="310" y="906"/>
                  <a:pt x="297" y="911"/>
                </a:cubicBezTo>
                <a:cubicBezTo>
                  <a:pt x="296" y="911"/>
                  <a:pt x="296" y="911"/>
                  <a:pt x="296" y="911"/>
                </a:cubicBezTo>
                <a:cubicBezTo>
                  <a:pt x="296" y="911"/>
                  <a:pt x="296" y="911"/>
                  <a:pt x="295" y="911"/>
                </a:cubicBezTo>
                <a:cubicBezTo>
                  <a:pt x="291" y="912"/>
                  <a:pt x="288" y="913"/>
                  <a:pt x="284" y="915"/>
                </a:cubicBezTo>
                <a:cubicBezTo>
                  <a:pt x="281" y="916"/>
                  <a:pt x="278" y="918"/>
                  <a:pt x="275" y="921"/>
                </a:cubicBezTo>
                <a:cubicBezTo>
                  <a:pt x="270" y="926"/>
                  <a:pt x="267" y="933"/>
                  <a:pt x="266" y="939"/>
                </a:cubicBezTo>
                <a:cubicBezTo>
                  <a:pt x="400" y="1076"/>
                  <a:pt x="400" y="1076"/>
                  <a:pt x="400" y="1076"/>
                </a:cubicBezTo>
                <a:cubicBezTo>
                  <a:pt x="627" y="847"/>
                  <a:pt x="767" y="534"/>
                  <a:pt x="771" y="190"/>
                </a:cubicBezTo>
                <a:cubicBezTo>
                  <a:pt x="576" y="190"/>
                  <a:pt x="576" y="190"/>
                  <a:pt x="576" y="190"/>
                </a:cubicBezTo>
                <a:cubicBezTo>
                  <a:pt x="575" y="190"/>
                  <a:pt x="575" y="190"/>
                  <a:pt x="575" y="190"/>
                </a:cubicBezTo>
                <a:cubicBezTo>
                  <a:pt x="573" y="190"/>
                  <a:pt x="571" y="187"/>
                  <a:pt x="569" y="186"/>
                </a:cubicBezTo>
                <a:close/>
              </a:path>
            </a:pathLst>
          </a:custGeom>
          <a:solidFill>
            <a:srgbClr val="EF9D27"/>
          </a:solidFill>
          <a:ln w="3175">
            <a:solidFill>
              <a:schemeClr val="bg1">
                <a:alpha val="50000"/>
              </a:schemeClr>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0" name="Freeform 24"/>
          <p:cNvSpPr>
            <a:spLocks/>
          </p:cNvSpPr>
          <p:nvPr/>
        </p:nvSpPr>
        <p:spPr bwMode="auto">
          <a:xfrm>
            <a:off x="5709245" y="1788630"/>
            <a:ext cx="1727800" cy="1244386"/>
          </a:xfrm>
          <a:custGeom>
            <a:avLst/>
            <a:gdLst/>
            <a:ahLst/>
            <a:cxnLst>
              <a:cxn ang="0">
                <a:pos x="182" y="202"/>
              </a:cxn>
              <a:cxn ang="0">
                <a:pos x="182" y="205"/>
              </a:cxn>
              <a:cxn ang="0">
                <a:pos x="180" y="206"/>
              </a:cxn>
              <a:cxn ang="0">
                <a:pos x="178" y="207"/>
              </a:cxn>
              <a:cxn ang="0">
                <a:pos x="177" y="207"/>
              </a:cxn>
              <a:cxn ang="0">
                <a:pos x="176" y="208"/>
              </a:cxn>
              <a:cxn ang="0">
                <a:pos x="174" y="209"/>
              </a:cxn>
              <a:cxn ang="0">
                <a:pos x="128" y="214"/>
              </a:cxn>
              <a:cxn ang="0">
                <a:pos x="128" y="214"/>
              </a:cxn>
              <a:cxn ang="0">
                <a:pos x="128" y="214"/>
              </a:cxn>
              <a:cxn ang="0">
                <a:pos x="128" y="214"/>
              </a:cxn>
              <a:cxn ang="0">
                <a:pos x="115" y="207"/>
              </a:cxn>
              <a:cxn ang="0">
                <a:pos x="23" y="224"/>
              </a:cxn>
              <a:cxn ang="0">
                <a:pos x="0" y="283"/>
              </a:cxn>
              <a:cxn ang="0">
                <a:pos x="81" y="366"/>
              </a:cxn>
              <a:cxn ang="0">
                <a:pos x="124" y="356"/>
              </a:cxn>
              <a:cxn ang="0">
                <a:pos x="146" y="353"/>
              </a:cxn>
              <a:cxn ang="0">
                <a:pos x="178" y="361"/>
              </a:cxn>
              <a:cxn ang="0">
                <a:pos x="179" y="362"/>
              </a:cxn>
              <a:cxn ang="0">
                <a:pos x="179" y="362"/>
              </a:cxn>
              <a:cxn ang="0">
                <a:pos x="182" y="364"/>
              </a:cxn>
              <a:cxn ang="0">
                <a:pos x="183" y="365"/>
              </a:cxn>
              <a:cxn ang="0">
                <a:pos x="186" y="369"/>
              </a:cxn>
              <a:cxn ang="0">
                <a:pos x="183" y="370"/>
              </a:cxn>
              <a:cxn ang="0">
                <a:pos x="183" y="566"/>
              </a:cxn>
              <a:cxn ang="0">
                <a:pos x="810" y="636"/>
              </a:cxn>
              <a:cxn ang="0">
                <a:pos x="810" y="635"/>
              </a:cxn>
              <a:cxn ang="0">
                <a:pos x="810" y="633"/>
              </a:cxn>
              <a:cxn ang="0">
                <a:pos x="790" y="609"/>
              </a:cxn>
              <a:cxn ang="0">
                <a:pos x="791" y="609"/>
              </a:cxn>
              <a:cxn ang="0">
                <a:pos x="785" y="609"/>
              </a:cxn>
              <a:cxn ang="0">
                <a:pos x="784" y="609"/>
              </a:cxn>
              <a:cxn ang="0">
                <a:pos x="744" y="584"/>
              </a:cxn>
              <a:cxn ang="0">
                <a:pos x="714" y="509"/>
              </a:cxn>
              <a:cxn ang="0">
                <a:pos x="794" y="413"/>
              </a:cxn>
              <a:cxn ang="0">
                <a:pos x="889" y="440"/>
              </a:cxn>
              <a:cxn ang="0">
                <a:pos x="912" y="476"/>
              </a:cxn>
              <a:cxn ang="0">
                <a:pos x="916" y="488"/>
              </a:cxn>
              <a:cxn ang="0">
                <a:pos x="940" y="507"/>
              </a:cxn>
              <a:cxn ang="0">
                <a:pos x="183" y="0"/>
              </a:cxn>
              <a:cxn ang="0">
                <a:pos x="183" y="196"/>
              </a:cxn>
            </a:cxnLst>
            <a:rect l="0" t="0" r="r" b="b"/>
            <a:pathLst>
              <a:path w="1073" h="772">
                <a:moveTo>
                  <a:pt x="182" y="202"/>
                </a:moveTo>
                <a:cubicBezTo>
                  <a:pt x="182" y="202"/>
                  <a:pt x="182" y="202"/>
                  <a:pt x="182" y="202"/>
                </a:cubicBezTo>
                <a:cubicBezTo>
                  <a:pt x="182" y="204"/>
                  <a:pt x="182" y="204"/>
                  <a:pt x="182" y="204"/>
                </a:cubicBezTo>
                <a:cubicBezTo>
                  <a:pt x="182" y="205"/>
                  <a:pt x="182" y="205"/>
                  <a:pt x="182" y="205"/>
                </a:cubicBezTo>
                <a:cubicBezTo>
                  <a:pt x="182" y="205"/>
                  <a:pt x="182" y="205"/>
                  <a:pt x="182" y="205"/>
                </a:cubicBezTo>
                <a:cubicBezTo>
                  <a:pt x="181" y="205"/>
                  <a:pt x="180" y="206"/>
                  <a:pt x="180" y="206"/>
                </a:cubicBezTo>
                <a:cubicBezTo>
                  <a:pt x="179" y="206"/>
                  <a:pt x="179" y="206"/>
                  <a:pt x="179" y="206"/>
                </a:cubicBezTo>
                <a:cubicBezTo>
                  <a:pt x="178" y="207"/>
                  <a:pt x="178" y="207"/>
                  <a:pt x="178" y="207"/>
                </a:cubicBezTo>
                <a:cubicBezTo>
                  <a:pt x="177" y="207"/>
                  <a:pt x="177" y="207"/>
                  <a:pt x="177" y="207"/>
                </a:cubicBezTo>
                <a:cubicBezTo>
                  <a:pt x="177" y="207"/>
                  <a:pt x="177" y="207"/>
                  <a:pt x="177" y="207"/>
                </a:cubicBezTo>
                <a:cubicBezTo>
                  <a:pt x="176" y="207"/>
                  <a:pt x="176" y="207"/>
                  <a:pt x="176" y="207"/>
                </a:cubicBezTo>
                <a:cubicBezTo>
                  <a:pt x="176" y="208"/>
                  <a:pt x="176" y="208"/>
                  <a:pt x="176" y="208"/>
                </a:cubicBezTo>
                <a:cubicBezTo>
                  <a:pt x="176" y="208"/>
                  <a:pt x="176" y="208"/>
                  <a:pt x="176" y="208"/>
                </a:cubicBezTo>
                <a:cubicBezTo>
                  <a:pt x="175" y="208"/>
                  <a:pt x="175" y="208"/>
                  <a:pt x="174" y="209"/>
                </a:cubicBezTo>
                <a:cubicBezTo>
                  <a:pt x="166" y="214"/>
                  <a:pt x="156" y="217"/>
                  <a:pt x="146" y="217"/>
                </a:cubicBezTo>
                <a:cubicBezTo>
                  <a:pt x="140" y="217"/>
                  <a:pt x="134" y="216"/>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3" y="212"/>
                  <a:pt x="118" y="210"/>
                  <a:pt x="115" y="207"/>
                </a:cubicBezTo>
                <a:cubicBezTo>
                  <a:pt x="105" y="203"/>
                  <a:pt x="93" y="200"/>
                  <a:pt x="81" y="200"/>
                </a:cubicBezTo>
                <a:cubicBezTo>
                  <a:pt x="59" y="200"/>
                  <a:pt x="38" y="209"/>
                  <a:pt x="23" y="224"/>
                </a:cubicBezTo>
                <a:cubicBezTo>
                  <a:pt x="21" y="226"/>
                  <a:pt x="20" y="228"/>
                  <a:pt x="18" y="230"/>
                </a:cubicBezTo>
                <a:cubicBezTo>
                  <a:pt x="7" y="244"/>
                  <a:pt x="0" y="263"/>
                  <a:pt x="0" y="283"/>
                </a:cubicBezTo>
                <a:cubicBezTo>
                  <a:pt x="0" y="306"/>
                  <a:pt x="10" y="328"/>
                  <a:pt x="25" y="343"/>
                </a:cubicBezTo>
                <a:cubicBezTo>
                  <a:pt x="40" y="357"/>
                  <a:pt x="59" y="366"/>
                  <a:pt x="81" y="366"/>
                </a:cubicBezTo>
                <a:cubicBezTo>
                  <a:pt x="94" y="366"/>
                  <a:pt x="107" y="363"/>
                  <a:pt x="118" y="358"/>
                </a:cubicBezTo>
                <a:cubicBezTo>
                  <a:pt x="120" y="356"/>
                  <a:pt x="122" y="357"/>
                  <a:pt x="124" y="356"/>
                </a:cubicBezTo>
                <a:cubicBezTo>
                  <a:pt x="131" y="353"/>
                  <a:pt x="138" y="353"/>
                  <a:pt x="146" y="353"/>
                </a:cubicBezTo>
                <a:cubicBezTo>
                  <a:pt x="146" y="353"/>
                  <a:pt x="146" y="353"/>
                  <a:pt x="146" y="353"/>
                </a:cubicBezTo>
                <a:cubicBezTo>
                  <a:pt x="157" y="353"/>
                  <a:pt x="167" y="355"/>
                  <a:pt x="175" y="361"/>
                </a:cubicBezTo>
                <a:cubicBezTo>
                  <a:pt x="176" y="361"/>
                  <a:pt x="177" y="361"/>
                  <a:pt x="178" y="361"/>
                </a:cubicBezTo>
                <a:cubicBezTo>
                  <a:pt x="178" y="361"/>
                  <a:pt x="178" y="361"/>
                  <a:pt x="178" y="361"/>
                </a:cubicBezTo>
                <a:cubicBezTo>
                  <a:pt x="179" y="362"/>
                  <a:pt x="179" y="362"/>
                  <a:pt x="179" y="362"/>
                </a:cubicBezTo>
                <a:cubicBezTo>
                  <a:pt x="179" y="362"/>
                  <a:pt x="179" y="362"/>
                  <a:pt x="179" y="362"/>
                </a:cubicBezTo>
                <a:cubicBezTo>
                  <a:pt x="179" y="362"/>
                  <a:pt x="179" y="362"/>
                  <a:pt x="179" y="362"/>
                </a:cubicBezTo>
                <a:cubicBezTo>
                  <a:pt x="180" y="362"/>
                  <a:pt x="180" y="362"/>
                  <a:pt x="180" y="362"/>
                </a:cubicBezTo>
                <a:cubicBezTo>
                  <a:pt x="181" y="362"/>
                  <a:pt x="181" y="363"/>
                  <a:pt x="182" y="364"/>
                </a:cubicBezTo>
                <a:cubicBezTo>
                  <a:pt x="183" y="364"/>
                  <a:pt x="183" y="364"/>
                  <a:pt x="183" y="364"/>
                </a:cubicBezTo>
                <a:cubicBezTo>
                  <a:pt x="183" y="365"/>
                  <a:pt x="183" y="365"/>
                  <a:pt x="183" y="365"/>
                </a:cubicBezTo>
                <a:cubicBezTo>
                  <a:pt x="184" y="365"/>
                  <a:pt x="184" y="365"/>
                  <a:pt x="184" y="365"/>
                </a:cubicBezTo>
                <a:cubicBezTo>
                  <a:pt x="185" y="366"/>
                  <a:pt x="185" y="368"/>
                  <a:pt x="186" y="369"/>
                </a:cubicBezTo>
                <a:cubicBezTo>
                  <a:pt x="186" y="369"/>
                  <a:pt x="184" y="369"/>
                  <a:pt x="184" y="369"/>
                </a:cubicBezTo>
                <a:cubicBezTo>
                  <a:pt x="184" y="370"/>
                  <a:pt x="183" y="370"/>
                  <a:pt x="183" y="370"/>
                </a:cubicBezTo>
                <a:cubicBezTo>
                  <a:pt x="183" y="371"/>
                  <a:pt x="183" y="371"/>
                  <a:pt x="183" y="371"/>
                </a:cubicBezTo>
                <a:cubicBezTo>
                  <a:pt x="183" y="566"/>
                  <a:pt x="183" y="566"/>
                  <a:pt x="183" y="566"/>
                </a:cubicBezTo>
                <a:cubicBezTo>
                  <a:pt x="375" y="570"/>
                  <a:pt x="547" y="648"/>
                  <a:pt x="673" y="772"/>
                </a:cubicBezTo>
                <a:cubicBezTo>
                  <a:pt x="810" y="636"/>
                  <a:pt x="810" y="636"/>
                  <a:pt x="810" y="636"/>
                </a:cubicBezTo>
                <a:cubicBezTo>
                  <a:pt x="810" y="636"/>
                  <a:pt x="810" y="636"/>
                  <a:pt x="810" y="636"/>
                </a:cubicBezTo>
                <a:cubicBezTo>
                  <a:pt x="810" y="636"/>
                  <a:pt x="810" y="635"/>
                  <a:pt x="810" y="635"/>
                </a:cubicBezTo>
                <a:cubicBezTo>
                  <a:pt x="810" y="634"/>
                  <a:pt x="810" y="634"/>
                  <a:pt x="810" y="634"/>
                </a:cubicBezTo>
                <a:cubicBezTo>
                  <a:pt x="810" y="634"/>
                  <a:pt x="810" y="633"/>
                  <a:pt x="810" y="633"/>
                </a:cubicBezTo>
                <a:cubicBezTo>
                  <a:pt x="808" y="628"/>
                  <a:pt x="806" y="622"/>
                  <a:pt x="801" y="617"/>
                </a:cubicBezTo>
                <a:cubicBezTo>
                  <a:pt x="798" y="614"/>
                  <a:pt x="794" y="613"/>
                  <a:pt x="790" y="609"/>
                </a:cubicBezTo>
                <a:cubicBezTo>
                  <a:pt x="791" y="609"/>
                  <a:pt x="791" y="609"/>
                  <a:pt x="791" y="609"/>
                </a:cubicBezTo>
                <a:cubicBezTo>
                  <a:pt x="791" y="609"/>
                  <a:pt x="791" y="609"/>
                  <a:pt x="791" y="609"/>
                </a:cubicBezTo>
                <a:cubicBezTo>
                  <a:pt x="791" y="610"/>
                  <a:pt x="791" y="610"/>
                  <a:pt x="791" y="610"/>
                </a:cubicBezTo>
                <a:cubicBezTo>
                  <a:pt x="787" y="609"/>
                  <a:pt x="787" y="609"/>
                  <a:pt x="785" y="609"/>
                </a:cubicBezTo>
                <a:cubicBezTo>
                  <a:pt x="784" y="609"/>
                  <a:pt x="784" y="609"/>
                  <a:pt x="784" y="609"/>
                </a:cubicBezTo>
                <a:cubicBezTo>
                  <a:pt x="784" y="609"/>
                  <a:pt x="784" y="609"/>
                  <a:pt x="784" y="609"/>
                </a:cubicBezTo>
                <a:cubicBezTo>
                  <a:pt x="783" y="609"/>
                  <a:pt x="783" y="609"/>
                  <a:pt x="783" y="609"/>
                </a:cubicBezTo>
                <a:cubicBezTo>
                  <a:pt x="769" y="604"/>
                  <a:pt x="756" y="596"/>
                  <a:pt x="744" y="584"/>
                </a:cubicBezTo>
                <a:cubicBezTo>
                  <a:pt x="727" y="567"/>
                  <a:pt x="717" y="545"/>
                  <a:pt x="715" y="522"/>
                </a:cubicBezTo>
                <a:cubicBezTo>
                  <a:pt x="714" y="518"/>
                  <a:pt x="714" y="513"/>
                  <a:pt x="714" y="509"/>
                </a:cubicBezTo>
                <a:cubicBezTo>
                  <a:pt x="714" y="484"/>
                  <a:pt x="723" y="459"/>
                  <a:pt x="743" y="440"/>
                </a:cubicBezTo>
                <a:cubicBezTo>
                  <a:pt x="757" y="425"/>
                  <a:pt x="775" y="416"/>
                  <a:pt x="794" y="413"/>
                </a:cubicBezTo>
                <a:cubicBezTo>
                  <a:pt x="802" y="411"/>
                  <a:pt x="810" y="410"/>
                  <a:pt x="818" y="410"/>
                </a:cubicBezTo>
                <a:cubicBezTo>
                  <a:pt x="843" y="410"/>
                  <a:pt x="869" y="420"/>
                  <a:pt x="889" y="440"/>
                </a:cubicBezTo>
                <a:cubicBezTo>
                  <a:pt x="899" y="450"/>
                  <a:pt x="907" y="463"/>
                  <a:pt x="912" y="476"/>
                </a:cubicBezTo>
                <a:cubicBezTo>
                  <a:pt x="912" y="476"/>
                  <a:pt x="912" y="476"/>
                  <a:pt x="912" y="476"/>
                </a:cubicBezTo>
                <a:cubicBezTo>
                  <a:pt x="912" y="476"/>
                  <a:pt x="912" y="477"/>
                  <a:pt x="912" y="477"/>
                </a:cubicBezTo>
                <a:cubicBezTo>
                  <a:pt x="913" y="481"/>
                  <a:pt x="914" y="485"/>
                  <a:pt x="916" y="488"/>
                </a:cubicBezTo>
                <a:cubicBezTo>
                  <a:pt x="917" y="492"/>
                  <a:pt x="920" y="495"/>
                  <a:pt x="922" y="497"/>
                </a:cubicBezTo>
                <a:cubicBezTo>
                  <a:pt x="927" y="502"/>
                  <a:pt x="934" y="505"/>
                  <a:pt x="940" y="507"/>
                </a:cubicBezTo>
                <a:cubicBezTo>
                  <a:pt x="1073" y="372"/>
                  <a:pt x="1073" y="372"/>
                  <a:pt x="1073" y="372"/>
                </a:cubicBezTo>
                <a:cubicBezTo>
                  <a:pt x="845" y="145"/>
                  <a:pt x="531" y="4"/>
                  <a:pt x="183" y="0"/>
                </a:cubicBezTo>
                <a:cubicBezTo>
                  <a:pt x="183" y="195"/>
                  <a:pt x="183" y="195"/>
                  <a:pt x="183" y="195"/>
                </a:cubicBezTo>
                <a:cubicBezTo>
                  <a:pt x="183" y="196"/>
                  <a:pt x="183" y="196"/>
                  <a:pt x="183" y="196"/>
                </a:cubicBezTo>
                <a:cubicBezTo>
                  <a:pt x="183" y="198"/>
                  <a:pt x="184" y="200"/>
                  <a:pt x="182" y="202"/>
                </a:cubicBezTo>
                <a:close/>
              </a:path>
            </a:pathLst>
          </a:custGeom>
          <a:solidFill>
            <a:srgbClr val="34738D"/>
          </a:solidFill>
          <a:ln w="3175">
            <a:solidFill>
              <a:schemeClr val="bg1">
                <a:alpha val="50000"/>
              </a:schemeClr>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8" name="Freeform 21"/>
          <p:cNvSpPr>
            <a:spLocks/>
          </p:cNvSpPr>
          <p:nvPr/>
        </p:nvSpPr>
        <p:spPr bwMode="auto">
          <a:xfrm>
            <a:off x="5980795" y="4702507"/>
            <a:ext cx="1436364" cy="1232821"/>
          </a:xfrm>
          <a:custGeom>
            <a:avLst/>
            <a:gdLst/>
            <a:ahLst/>
            <a:cxnLst>
              <a:cxn ang="0">
                <a:pos x="753" y="255"/>
              </a:cxn>
              <a:cxn ang="0">
                <a:pos x="748" y="254"/>
              </a:cxn>
              <a:cxn ang="0">
                <a:pos x="748" y="254"/>
              </a:cxn>
              <a:cxn ang="0">
                <a:pos x="748" y="254"/>
              </a:cxn>
              <a:cxn ang="0">
                <a:pos x="752" y="250"/>
              </a:cxn>
              <a:cxn ang="0">
                <a:pos x="754" y="248"/>
              </a:cxn>
              <a:cxn ang="0">
                <a:pos x="754" y="247"/>
              </a:cxn>
              <a:cxn ang="0">
                <a:pos x="755" y="246"/>
              </a:cxn>
              <a:cxn ang="0">
                <a:pos x="769" y="218"/>
              </a:cxn>
              <a:cxn ang="0">
                <a:pos x="783" y="208"/>
              </a:cxn>
              <a:cxn ang="0">
                <a:pos x="783" y="208"/>
              </a:cxn>
              <a:cxn ang="0">
                <a:pos x="784" y="208"/>
              </a:cxn>
              <a:cxn ang="0">
                <a:pos x="784" y="208"/>
              </a:cxn>
              <a:cxn ang="0">
                <a:pos x="827" y="185"/>
              </a:cxn>
              <a:cxn ang="0">
                <a:pos x="827" y="68"/>
              </a:cxn>
              <a:cxn ang="0">
                <a:pos x="709" y="68"/>
              </a:cxn>
              <a:cxn ang="0">
                <a:pos x="687" y="106"/>
              </a:cxn>
              <a:cxn ang="0">
                <a:pos x="676" y="125"/>
              </a:cxn>
              <a:cxn ang="0">
                <a:pos x="645" y="140"/>
              </a:cxn>
              <a:cxn ang="0">
                <a:pos x="643" y="140"/>
              </a:cxn>
              <a:cxn ang="0">
                <a:pos x="643" y="140"/>
              </a:cxn>
              <a:cxn ang="0">
                <a:pos x="639" y="140"/>
              </a:cxn>
              <a:cxn ang="0">
                <a:pos x="638" y="140"/>
              </a:cxn>
              <a:cxn ang="0">
                <a:pos x="492" y="0"/>
              </a:cxn>
              <a:cxn ang="0">
                <a:pos x="0" y="390"/>
              </a:cxn>
              <a:cxn ang="0">
                <a:pos x="36" y="394"/>
              </a:cxn>
              <a:cxn ang="0">
                <a:pos x="42" y="391"/>
              </a:cxn>
              <a:cxn ang="0">
                <a:pos x="43" y="390"/>
              </a:cxn>
              <a:cxn ang="0">
                <a:pos x="161" y="411"/>
              </a:cxn>
              <a:cxn ang="0">
                <a:pos x="192" y="482"/>
              </a:cxn>
              <a:cxn ang="0">
                <a:pos x="88" y="585"/>
              </a:cxn>
              <a:cxn ang="0">
                <a:pos x="46" y="575"/>
              </a:cxn>
              <a:cxn ang="0">
                <a:pos x="35" y="569"/>
              </a:cxn>
              <a:cxn ang="0">
                <a:pos x="0" y="574"/>
              </a:cxn>
              <a:cxn ang="0">
                <a:pos x="892" y="400"/>
              </a:cxn>
              <a:cxn ang="0">
                <a:pos x="753" y="256"/>
              </a:cxn>
            </a:cxnLst>
            <a:rect l="0" t="0" r="r" b="b"/>
            <a:pathLst>
              <a:path w="892" h="765">
                <a:moveTo>
                  <a:pt x="753" y="256"/>
                </a:moveTo>
                <a:cubicBezTo>
                  <a:pt x="753" y="255"/>
                  <a:pt x="753" y="255"/>
                  <a:pt x="753" y="255"/>
                </a:cubicBezTo>
                <a:cubicBezTo>
                  <a:pt x="751" y="254"/>
                  <a:pt x="751" y="254"/>
                  <a:pt x="751"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2"/>
                  <a:pt x="751" y="251"/>
                  <a:pt x="751" y="251"/>
                </a:cubicBezTo>
                <a:cubicBezTo>
                  <a:pt x="752" y="250"/>
                  <a:pt x="752" y="250"/>
                  <a:pt x="752" y="250"/>
                </a:cubicBezTo>
                <a:cubicBezTo>
                  <a:pt x="753" y="249"/>
                  <a:pt x="753" y="249"/>
                  <a:pt x="753" y="249"/>
                </a:cubicBezTo>
                <a:cubicBezTo>
                  <a:pt x="754" y="248"/>
                  <a:pt x="754" y="248"/>
                  <a:pt x="754" y="248"/>
                </a:cubicBezTo>
                <a:cubicBezTo>
                  <a:pt x="754" y="247"/>
                  <a:pt x="754" y="247"/>
                  <a:pt x="754" y="247"/>
                </a:cubicBezTo>
                <a:cubicBezTo>
                  <a:pt x="754" y="247"/>
                  <a:pt x="754" y="247"/>
                  <a:pt x="754" y="247"/>
                </a:cubicBezTo>
                <a:cubicBezTo>
                  <a:pt x="754" y="246"/>
                  <a:pt x="754" y="246"/>
                  <a:pt x="754" y="246"/>
                </a:cubicBezTo>
                <a:cubicBezTo>
                  <a:pt x="755" y="246"/>
                  <a:pt x="755" y="246"/>
                  <a:pt x="755" y="246"/>
                </a:cubicBezTo>
                <a:cubicBezTo>
                  <a:pt x="755" y="245"/>
                  <a:pt x="755" y="245"/>
                  <a:pt x="755" y="244"/>
                </a:cubicBezTo>
                <a:cubicBezTo>
                  <a:pt x="757" y="235"/>
                  <a:pt x="762" y="226"/>
                  <a:pt x="769" y="218"/>
                </a:cubicBezTo>
                <a:cubicBezTo>
                  <a:pt x="773" y="214"/>
                  <a:pt x="778" y="210"/>
                  <a:pt x="783" y="208"/>
                </a:cubicBezTo>
                <a:cubicBezTo>
                  <a:pt x="783" y="208"/>
                  <a:pt x="783" y="208"/>
                  <a:pt x="783" y="208"/>
                </a:cubicBezTo>
                <a:cubicBezTo>
                  <a:pt x="783" y="208"/>
                  <a:pt x="783" y="208"/>
                  <a:pt x="783" y="208"/>
                </a:cubicBezTo>
                <a:cubicBezTo>
                  <a:pt x="783" y="208"/>
                  <a:pt x="783" y="208"/>
                  <a:pt x="783" y="208"/>
                </a:cubicBezTo>
                <a:cubicBezTo>
                  <a:pt x="784" y="208"/>
                  <a:pt x="784" y="208"/>
                  <a:pt x="784" y="208"/>
                </a:cubicBezTo>
                <a:cubicBezTo>
                  <a:pt x="784" y="208"/>
                  <a:pt x="784" y="208"/>
                  <a:pt x="784" y="208"/>
                </a:cubicBezTo>
                <a:cubicBezTo>
                  <a:pt x="784" y="208"/>
                  <a:pt x="784" y="208"/>
                  <a:pt x="784" y="208"/>
                </a:cubicBezTo>
                <a:cubicBezTo>
                  <a:pt x="784" y="208"/>
                  <a:pt x="784" y="208"/>
                  <a:pt x="784" y="208"/>
                </a:cubicBezTo>
                <a:cubicBezTo>
                  <a:pt x="789" y="205"/>
                  <a:pt x="794" y="204"/>
                  <a:pt x="798" y="203"/>
                </a:cubicBezTo>
                <a:cubicBezTo>
                  <a:pt x="808" y="199"/>
                  <a:pt x="818" y="193"/>
                  <a:pt x="827" y="185"/>
                </a:cubicBezTo>
                <a:cubicBezTo>
                  <a:pt x="843" y="169"/>
                  <a:pt x="851" y="147"/>
                  <a:pt x="851" y="126"/>
                </a:cubicBezTo>
                <a:cubicBezTo>
                  <a:pt x="851" y="105"/>
                  <a:pt x="843" y="84"/>
                  <a:pt x="827" y="68"/>
                </a:cubicBezTo>
                <a:cubicBezTo>
                  <a:pt x="810" y="51"/>
                  <a:pt x="789" y="43"/>
                  <a:pt x="768" y="43"/>
                </a:cubicBezTo>
                <a:cubicBezTo>
                  <a:pt x="747" y="43"/>
                  <a:pt x="726" y="51"/>
                  <a:pt x="709" y="68"/>
                </a:cubicBezTo>
                <a:cubicBezTo>
                  <a:pt x="700" y="77"/>
                  <a:pt x="694" y="88"/>
                  <a:pt x="690" y="99"/>
                </a:cubicBezTo>
                <a:cubicBezTo>
                  <a:pt x="689" y="101"/>
                  <a:pt x="688" y="104"/>
                  <a:pt x="687" y="106"/>
                </a:cubicBezTo>
                <a:cubicBezTo>
                  <a:pt x="685" y="113"/>
                  <a:pt x="681" y="119"/>
                  <a:pt x="676" y="125"/>
                </a:cubicBezTo>
                <a:cubicBezTo>
                  <a:pt x="676" y="125"/>
                  <a:pt x="676" y="125"/>
                  <a:pt x="676" y="125"/>
                </a:cubicBezTo>
                <a:cubicBezTo>
                  <a:pt x="668" y="132"/>
                  <a:pt x="658" y="137"/>
                  <a:pt x="648" y="139"/>
                </a:cubicBezTo>
                <a:cubicBezTo>
                  <a:pt x="647" y="139"/>
                  <a:pt x="646" y="140"/>
                  <a:pt x="645" y="140"/>
                </a:cubicBezTo>
                <a:cubicBezTo>
                  <a:pt x="644" y="140"/>
                  <a:pt x="644" y="140"/>
                  <a:pt x="644" y="140"/>
                </a:cubicBezTo>
                <a:cubicBezTo>
                  <a:pt x="643" y="140"/>
                  <a:pt x="643" y="140"/>
                  <a:pt x="643" y="140"/>
                </a:cubicBezTo>
                <a:cubicBezTo>
                  <a:pt x="643" y="140"/>
                  <a:pt x="643" y="140"/>
                  <a:pt x="643" y="140"/>
                </a:cubicBezTo>
                <a:cubicBezTo>
                  <a:pt x="643" y="140"/>
                  <a:pt x="643" y="140"/>
                  <a:pt x="643" y="140"/>
                </a:cubicBezTo>
                <a:cubicBezTo>
                  <a:pt x="642" y="140"/>
                  <a:pt x="641" y="140"/>
                  <a:pt x="640" y="140"/>
                </a:cubicBezTo>
                <a:cubicBezTo>
                  <a:pt x="639" y="140"/>
                  <a:pt x="639" y="140"/>
                  <a:pt x="639" y="140"/>
                </a:cubicBezTo>
                <a:cubicBezTo>
                  <a:pt x="638" y="140"/>
                  <a:pt x="638" y="140"/>
                  <a:pt x="638" y="140"/>
                </a:cubicBezTo>
                <a:cubicBezTo>
                  <a:pt x="638" y="140"/>
                  <a:pt x="638" y="140"/>
                  <a:pt x="638" y="140"/>
                </a:cubicBezTo>
                <a:cubicBezTo>
                  <a:pt x="636" y="140"/>
                  <a:pt x="634" y="139"/>
                  <a:pt x="633" y="138"/>
                </a:cubicBezTo>
                <a:cubicBezTo>
                  <a:pt x="492" y="0"/>
                  <a:pt x="492" y="0"/>
                  <a:pt x="492" y="0"/>
                </a:cubicBezTo>
                <a:cubicBezTo>
                  <a:pt x="355" y="131"/>
                  <a:pt x="172" y="198"/>
                  <a:pt x="0" y="199"/>
                </a:cubicBezTo>
                <a:cubicBezTo>
                  <a:pt x="0" y="390"/>
                  <a:pt x="0" y="390"/>
                  <a:pt x="0" y="390"/>
                </a:cubicBezTo>
                <a:cubicBezTo>
                  <a:pt x="9" y="394"/>
                  <a:pt x="14" y="396"/>
                  <a:pt x="21" y="396"/>
                </a:cubicBezTo>
                <a:cubicBezTo>
                  <a:pt x="26" y="396"/>
                  <a:pt x="32" y="395"/>
                  <a:pt x="36" y="394"/>
                </a:cubicBezTo>
                <a:cubicBezTo>
                  <a:pt x="38" y="393"/>
                  <a:pt x="40" y="392"/>
                  <a:pt x="42" y="391"/>
                </a:cubicBezTo>
                <a:cubicBezTo>
                  <a:pt x="42" y="391"/>
                  <a:pt x="42" y="391"/>
                  <a:pt x="42" y="391"/>
                </a:cubicBezTo>
                <a:cubicBezTo>
                  <a:pt x="43" y="391"/>
                  <a:pt x="43" y="391"/>
                  <a:pt x="43" y="391"/>
                </a:cubicBezTo>
                <a:cubicBezTo>
                  <a:pt x="43" y="390"/>
                  <a:pt x="43" y="390"/>
                  <a:pt x="43" y="390"/>
                </a:cubicBezTo>
                <a:cubicBezTo>
                  <a:pt x="57" y="384"/>
                  <a:pt x="72" y="380"/>
                  <a:pt x="88" y="380"/>
                </a:cubicBezTo>
                <a:cubicBezTo>
                  <a:pt x="117" y="380"/>
                  <a:pt x="142" y="392"/>
                  <a:pt x="161" y="411"/>
                </a:cubicBezTo>
                <a:cubicBezTo>
                  <a:pt x="162" y="412"/>
                  <a:pt x="162" y="412"/>
                  <a:pt x="163" y="413"/>
                </a:cubicBezTo>
                <a:cubicBezTo>
                  <a:pt x="181" y="430"/>
                  <a:pt x="192" y="455"/>
                  <a:pt x="192" y="482"/>
                </a:cubicBezTo>
                <a:cubicBezTo>
                  <a:pt x="192" y="506"/>
                  <a:pt x="183" y="528"/>
                  <a:pt x="169" y="545"/>
                </a:cubicBezTo>
                <a:cubicBezTo>
                  <a:pt x="150" y="569"/>
                  <a:pt x="121" y="585"/>
                  <a:pt x="88" y="585"/>
                </a:cubicBezTo>
                <a:cubicBezTo>
                  <a:pt x="73" y="585"/>
                  <a:pt x="59" y="581"/>
                  <a:pt x="46" y="576"/>
                </a:cubicBezTo>
                <a:cubicBezTo>
                  <a:pt x="46" y="576"/>
                  <a:pt x="46" y="575"/>
                  <a:pt x="46" y="575"/>
                </a:cubicBezTo>
                <a:cubicBezTo>
                  <a:pt x="45" y="575"/>
                  <a:pt x="45" y="575"/>
                  <a:pt x="45" y="575"/>
                </a:cubicBezTo>
                <a:cubicBezTo>
                  <a:pt x="41" y="573"/>
                  <a:pt x="38" y="571"/>
                  <a:pt x="35" y="569"/>
                </a:cubicBezTo>
                <a:cubicBezTo>
                  <a:pt x="31" y="568"/>
                  <a:pt x="25" y="567"/>
                  <a:pt x="21" y="567"/>
                </a:cubicBezTo>
                <a:cubicBezTo>
                  <a:pt x="14" y="567"/>
                  <a:pt x="9" y="570"/>
                  <a:pt x="0" y="574"/>
                </a:cubicBezTo>
                <a:cubicBezTo>
                  <a:pt x="0" y="765"/>
                  <a:pt x="0" y="765"/>
                  <a:pt x="0" y="765"/>
                </a:cubicBezTo>
                <a:cubicBezTo>
                  <a:pt x="323" y="764"/>
                  <a:pt x="645" y="642"/>
                  <a:pt x="892" y="400"/>
                </a:cubicBezTo>
                <a:cubicBezTo>
                  <a:pt x="754" y="261"/>
                  <a:pt x="754" y="261"/>
                  <a:pt x="754" y="261"/>
                </a:cubicBezTo>
                <a:cubicBezTo>
                  <a:pt x="753" y="260"/>
                  <a:pt x="753" y="258"/>
                  <a:pt x="753" y="256"/>
                </a:cubicBezTo>
                <a:close/>
              </a:path>
            </a:pathLst>
          </a:custGeom>
          <a:solidFill>
            <a:srgbClr val="D34132"/>
          </a:solidFill>
          <a:ln w="3175">
            <a:solidFill>
              <a:schemeClr val="bg1">
                <a:alpha val="50000"/>
              </a:schemeClr>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1" name="Freeform 25"/>
          <p:cNvSpPr>
            <a:spLocks/>
          </p:cNvSpPr>
          <p:nvPr/>
        </p:nvSpPr>
        <p:spPr bwMode="auto">
          <a:xfrm>
            <a:off x="3911606" y="2418212"/>
            <a:ext cx="1242074" cy="1730113"/>
          </a:xfrm>
          <a:custGeom>
            <a:avLst/>
            <a:gdLst/>
            <a:ahLst/>
            <a:cxnLst>
              <a:cxn ang="0">
                <a:pos x="202" y="891"/>
              </a:cxn>
              <a:cxn ang="0">
                <a:pos x="201" y="892"/>
              </a:cxn>
              <a:cxn ang="0">
                <a:pos x="204" y="894"/>
              </a:cxn>
              <a:cxn ang="0">
                <a:pos x="206" y="895"/>
              </a:cxn>
              <a:cxn ang="0">
                <a:pos x="207" y="897"/>
              </a:cxn>
              <a:cxn ang="0">
                <a:pos x="208" y="898"/>
              </a:cxn>
              <a:cxn ang="0">
                <a:pos x="209" y="899"/>
              </a:cxn>
              <a:cxn ang="0">
                <a:pos x="214" y="945"/>
              </a:cxn>
              <a:cxn ang="0">
                <a:pos x="214" y="945"/>
              </a:cxn>
              <a:cxn ang="0">
                <a:pos x="214" y="945"/>
              </a:cxn>
              <a:cxn ang="0">
                <a:pos x="214" y="946"/>
              </a:cxn>
              <a:cxn ang="0">
                <a:pos x="207" y="959"/>
              </a:cxn>
              <a:cxn ang="0">
                <a:pos x="224" y="1051"/>
              </a:cxn>
              <a:cxn ang="0">
                <a:pos x="283" y="1074"/>
              </a:cxn>
              <a:cxn ang="0">
                <a:pos x="366" y="992"/>
              </a:cxn>
              <a:cxn ang="0">
                <a:pos x="356" y="949"/>
              </a:cxn>
              <a:cxn ang="0">
                <a:pos x="353" y="928"/>
              </a:cxn>
              <a:cxn ang="0">
                <a:pos x="361" y="895"/>
              </a:cxn>
              <a:cxn ang="0">
                <a:pos x="362" y="892"/>
              </a:cxn>
              <a:cxn ang="0">
                <a:pos x="362" y="893"/>
              </a:cxn>
              <a:cxn ang="0">
                <a:pos x="364" y="891"/>
              </a:cxn>
              <a:cxn ang="0">
                <a:pos x="365" y="890"/>
              </a:cxn>
              <a:cxn ang="0">
                <a:pos x="369" y="888"/>
              </a:cxn>
              <a:cxn ang="0">
                <a:pos x="370" y="888"/>
              </a:cxn>
              <a:cxn ang="0">
                <a:pos x="566" y="888"/>
              </a:cxn>
              <a:cxn ang="0">
                <a:pos x="635" y="264"/>
              </a:cxn>
              <a:cxn ang="0">
                <a:pos x="613" y="285"/>
              </a:cxn>
              <a:cxn ang="0">
                <a:pos x="610" y="280"/>
              </a:cxn>
              <a:cxn ang="0">
                <a:pos x="608" y="288"/>
              </a:cxn>
              <a:cxn ang="0">
                <a:pos x="608" y="291"/>
              </a:cxn>
              <a:cxn ang="0">
                <a:pos x="583" y="330"/>
              </a:cxn>
              <a:cxn ang="0">
                <a:pos x="439" y="331"/>
              </a:cxn>
              <a:cxn ang="0">
                <a:pos x="439" y="186"/>
              </a:cxn>
              <a:cxn ang="0">
                <a:pos x="475" y="163"/>
              </a:cxn>
              <a:cxn ang="0">
                <a:pos x="487" y="159"/>
              </a:cxn>
              <a:cxn ang="0">
                <a:pos x="505" y="135"/>
              </a:cxn>
              <a:cxn ang="0">
                <a:pos x="0" y="888"/>
              </a:cxn>
              <a:cxn ang="0">
                <a:pos x="196" y="888"/>
              </a:cxn>
            </a:cxnLst>
            <a:rect l="0" t="0" r="r" b="b"/>
            <a:pathLst>
              <a:path w="771" h="1074">
                <a:moveTo>
                  <a:pt x="202" y="890"/>
                </a:moveTo>
                <a:cubicBezTo>
                  <a:pt x="202" y="891"/>
                  <a:pt x="202" y="891"/>
                  <a:pt x="202" y="891"/>
                </a:cubicBezTo>
                <a:cubicBezTo>
                  <a:pt x="202" y="891"/>
                  <a:pt x="202" y="891"/>
                  <a:pt x="202" y="891"/>
                </a:cubicBezTo>
                <a:cubicBezTo>
                  <a:pt x="201" y="892"/>
                  <a:pt x="201" y="892"/>
                  <a:pt x="201" y="892"/>
                </a:cubicBezTo>
                <a:cubicBezTo>
                  <a:pt x="201" y="892"/>
                  <a:pt x="201" y="892"/>
                  <a:pt x="201" y="892"/>
                </a:cubicBezTo>
                <a:cubicBezTo>
                  <a:pt x="201" y="892"/>
                  <a:pt x="204" y="893"/>
                  <a:pt x="204" y="894"/>
                </a:cubicBezTo>
                <a:cubicBezTo>
                  <a:pt x="205" y="894"/>
                  <a:pt x="205" y="894"/>
                  <a:pt x="205" y="894"/>
                </a:cubicBezTo>
                <a:cubicBezTo>
                  <a:pt x="206" y="895"/>
                  <a:pt x="206" y="895"/>
                  <a:pt x="206" y="895"/>
                </a:cubicBezTo>
                <a:cubicBezTo>
                  <a:pt x="207" y="896"/>
                  <a:pt x="207" y="896"/>
                  <a:pt x="207" y="896"/>
                </a:cubicBezTo>
                <a:cubicBezTo>
                  <a:pt x="207" y="897"/>
                  <a:pt x="207" y="897"/>
                  <a:pt x="207" y="897"/>
                </a:cubicBezTo>
                <a:cubicBezTo>
                  <a:pt x="207" y="897"/>
                  <a:pt x="207" y="897"/>
                  <a:pt x="207" y="897"/>
                </a:cubicBezTo>
                <a:cubicBezTo>
                  <a:pt x="208" y="898"/>
                  <a:pt x="208" y="898"/>
                  <a:pt x="208" y="898"/>
                </a:cubicBezTo>
                <a:cubicBezTo>
                  <a:pt x="208" y="898"/>
                  <a:pt x="208" y="898"/>
                  <a:pt x="208" y="898"/>
                </a:cubicBezTo>
                <a:cubicBezTo>
                  <a:pt x="208" y="899"/>
                  <a:pt x="208" y="899"/>
                  <a:pt x="209" y="899"/>
                </a:cubicBezTo>
                <a:cubicBezTo>
                  <a:pt x="214" y="908"/>
                  <a:pt x="217" y="917"/>
                  <a:pt x="217" y="928"/>
                </a:cubicBezTo>
                <a:cubicBezTo>
                  <a:pt x="217" y="934"/>
                  <a:pt x="216" y="940"/>
                  <a:pt x="214" y="945"/>
                </a:cubicBezTo>
                <a:cubicBezTo>
                  <a:pt x="214" y="945"/>
                  <a:pt x="214" y="945"/>
                  <a:pt x="214" y="945"/>
                </a:cubicBezTo>
                <a:cubicBezTo>
                  <a:pt x="214" y="945"/>
                  <a:pt x="214" y="945"/>
                  <a:pt x="214" y="945"/>
                </a:cubicBezTo>
                <a:cubicBezTo>
                  <a:pt x="214" y="945"/>
                  <a:pt x="214" y="945"/>
                  <a:pt x="214" y="945"/>
                </a:cubicBezTo>
                <a:cubicBezTo>
                  <a:pt x="214" y="945"/>
                  <a:pt x="214" y="945"/>
                  <a:pt x="214" y="945"/>
                </a:cubicBezTo>
                <a:cubicBezTo>
                  <a:pt x="214" y="946"/>
                  <a:pt x="214" y="946"/>
                  <a:pt x="214" y="946"/>
                </a:cubicBezTo>
                <a:cubicBezTo>
                  <a:pt x="214" y="946"/>
                  <a:pt x="214" y="946"/>
                  <a:pt x="214" y="946"/>
                </a:cubicBezTo>
                <a:cubicBezTo>
                  <a:pt x="214" y="946"/>
                  <a:pt x="214" y="946"/>
                  <a:pt x="214" y="946"/>
                </a:cubicBezTo>
                <a:cubicBezTo>
                  <a:pt x="212" y="951"/>
                  <a:pt x="210" y="955"/>
                  <a:pt x="207" y="959"/>
                </a:cubicBezTo>
                <a:cubicBezTo>
                  <a:pt x="203" y="969"/>
                  <a:pt x="200" y="980"/>
                  <a:pt x="200" y="992"/>
                </a:cubicBezTo>
                <a:cubicBezTo>
                  <a:pt x="200" y="1015"/>
                  <a:pt x="209" y="1036"/>
                  <a:pt x="224" y="1051"/>
                </a:cubicBezTo>
                <a:cubicBezTo>
                  <a:pt x="226" y="1052"/>
                  <a:pt x="228" y="1054"/>
                  <a:pt x="230" y="1055"/>
                </a:cubicBezTo>
                <a:cubicBezTo>
                  <a:pt x="244" y="1067"/>
                  <a:pt x="263" y="1074"/>
                  <a:pt x="283" y="1074"/>
                </a:cubicBezTo>
                <a:cubicBezTo>
                  <a:pt x="306" y="1074"/>
                  <a:pt x="328" y="1064"/>
                  <a:pt x="343" y="1049"/>
                </a:cubicBezTo>
                <a:cubicBezTo>
                  <a:pt x="357" y="1034"/>
                  <a:pt x="366" y="1014"/>
                  <a:pt x="366" y="992"/>
                </a:cubicBezTo>
                <a:cubicBezTo>
                  <a:pt x="366" y="979"/>
                  <a:pt x="363" y="967"/>
                  <a:pt x="358" y="956"/>
                </a:cubicBezTo>
                <a:cubicBezTo>
                  <a:pt x="356" y="954"/>
                  <a:pt x="357" y="952"/>
                  <a:pt x="356" y="949"/>
                </a:cubicBezTo>
                <a:cubicBezTo>
                  <a:pt x="353" y="943"/>
                  <a:pt x="353" y="935"/>
                  <a:pt x="353" y="928"/>
                </a:cubicBezTo>
                <a:cubicBezTo>
                  <a:pt x="353" y="928"/>
                  <a:pt x="353" y="928"/>
                  <a:pt x="353" y="928"/>
                </a:cubicBezTo>
                <a:cubicBezTo>
                  <a:pt x="353" y="917"/>
                  <a:pt x="355" y="907"/>
                  <a:pt x="361" y="898"/>
                </a:cubicBezTo>
                <a:cubicBezTo>
                  <a:pt x="361" y="897"/>
                  <a:pt x="361" y="896"/>
                  <a:pt x="361" y="895"/>
                </a:cubicBezTo>
                <a:cubicBezTo>
                  <a:pt x="361" y="894"/>
                  <a:pt x="361" y="894"/>
                  <a:pt x="361" y="894"/>
                </a:cubicBezTo>
                <a:cubicBezTo>
                  <a:pt x="362" y="892"/>
                  <a:pt x="362" y="892"/>
                  <a:pt x="362" y="892"/>
                </a:cubicBezTo>
                <a:cubicBezTo>
                  <a:pt x="362" y="892"/>
                  <a:pt x="362" y="892"/>
                  <a:pt x="362" y="892"/>
                </a:cubicBezTo>
                <a:cubicBezTo>
                  <a:pt x="362" y="893"/>
                  <a:pt x="362" y="893"/>
                  <a:pt x="362" y="893"/>
                </a:cubicBezTo>
                <a:cubicBezTo>
                  <a:pt x="362" y="893"/>
                  <a:pt x="362" y="893"/>
                  <a:pt x="362" y="893"/>
                </a:cubicBezTo>
                <a:cubicBezTo>
                  <a:pt x="362" y="892"/>
                  <a:pt x="363" y="892"/>
                  <a:pt x="364" y="891"/>
                </a:cubicBezTo>
                <a:cubicBezTo>
                  <a:pt x="364" y="890"/>
                  <a:pt x="364" y="890"/>
                  <a:pt x="364" y="890"/>
                </a:cubicBezTo>
                <a:cubicBezTo>
                  <a:pt x="365" y="890"/>
                  <a:pt x="365" y="890"/>
                  <a:pt x="365" y="890"/>
                </a:cubicBezTo>
                <a:cubicBezTo>
                  <a:pt x="365" y="890"/>
                  <a:pt x="365" y="890"/>
                  <a:pt x="365" y="890"/>
                </a:cubicBezTo>
                <a:cubicBezTo>
                  <a:pt x="366" y="889"/>
                  <a:pt x="368" y="888"/>
                  <a:pt x="369" y="888"/>
                </a:cubicBezTo>
                <a:cubicBezTo>
                  <a:pt x="369" y="888"/>
                  <a:pt x="369" y="888"/>
                  <a:pt x="369" y="888"/>
                </a:cubicBezTo>
                <a:cubicBezTo>
                  <a:pt x="370" y="888"/>
                  <a:pt x="370" y="888"/>
                  <a:pt x="370" y="888"/>
                </a:cubicBezTo>
                <a:cubicBezTo>
                  <a:pt x="371" y="888"/>
                  <a:pt x="371" y="888"/>
                  <a:pt x="371" y="888"/>
                </a:cubicBezTo>
                <a:cubicBezTo>
                  <a:pt x="566" y="888"/>
                  <a:pt x="566" y="888"/>
                  <a:pt x="566" y="888"/>
                </a:cubicBezTo>
                <a:cubicBezTo>
                  <a:pt x="570" y="704"/>
                  <a:pt x="647" y="526"/>
                  <a:pt x="771" y="401"/>
                </a:cubicBezTo>
                <a:cubicBezTo>
                  <a:pt x="635" y="264"/>
                  <a:pt x="635" y="264"/>
                  <a:pt x="635" y="264"/>
                </a:cubicBezTo>
                <a:cubicBezTo>
                  <a:pt x="628" y="266"/>
                  <a:pt x="624" y="269"/>
                  <a:pt x="619" y="274"/>
                </a:cubicBezTo>
                <a:cubicBezTo>
                  <a:pt x="615" y="277"/>
                  <a:pt x="613" y="281"/>
                  <a:pt x="613" y="285"/>
                </a:cubicBezTo>
                <a:cubicBezTo>
                  <a:pt x="613" y="280"/>
                  <a:pt x="613" y="280"/>
                  <a:pt x="613" y="280"/>
                </a:cubicBezTo>
                <a:cubicBezTo>
                  <a:pt x="610" y="280"/>
                  <a:pt x="610" y="280"/>
                  <a:pt x="610" y="280"/>
                </a:cubicBezTo>
                <a:cubicBezTo>
                  <a:pt x="610" y="280"/>
                  <a:pt x="610" y="280"/>
                  <a:pt x="610" y="280"/>
                </a:cubicBezTo>
                <a:cubicBezTo>
                  <a:pt x="609" y="280"/>
                  <a:pt x="608" y="286"/>
                  <a:pt x="608" y="288"/>
                </a:cubicBezTo>
                <a:cubicBezTo>
                  <a:pt x="608" y="290"/>
                  <a:pt x="608" y="290"/>
                  <a:pt x="608" y="290"/>
                </a:cubicBezTo>
                <a:cubicBezTo>
                  <a:pt x="608" y="291"/>
                  <a:pt x="608" y="291"/>
                  <a:pt x="608" y="291"/>
                </a:cubicBezTo>
                <a:cubicBezTo>
                  <a:pt x="608" y="291"/>
                  <a:pt x="608" y="291"/>
                  <a:pt x="608" y="291"/>
                </a:cubicBezTo>
                <a:cubicBezTo>
                  <a:pt x="603" y="306"/>
                  <a:pt x="594" y="319"/>
                  <a:pt x="583" y="330"/>
                </a:cubicBezTo>
                <a:cubicBezTo>
                  <a:pt x="564" y="350"/>
                  <a:pt x="538" y="360"/>
                  <a:pt x="512" y="360"/>
                </a:cubicBezTo>
                <a:cubicBezTo>
                  <a:pt x="486" y="361"/>
                  <a:pt x="459" y="351"/>
                  <a:pt x="439" y="331"/>
                </a:cubicBezTo>
                <a:cubicBezTo>
                  <a:pt x="418" y="310"/>
                  <a:pt x="409" y="284"/>
                  <a:pt x="409" y="258"/>
                </a:cubicBezTo>
                <a:cubicBezTo>
                  <a:pt x="409" y="232"/>
                  <a:pt x="419" y="206"/>
                  <a:pt x="439" y="186"/>
                </a:cubicBezTo>
                <a:cubicBezTo>
                  <a:pt x="449" y="176"/>
                  <a:pt x="461" y="168"/>
                  <a:pt x="474" y="163"/>
                </a:cubicBezTo>
                <a:cubicBezTo>
                  <a:pt x="475" y="163"/>
                  <a:pt x="475" y="163"/>
                  <a:pt x="475" y="163"/>
                </a:cubicBezTo>
                <a:cubicBezTo>
                  <a:pt x="475" y="163"/>
                  <a:pt x="475" y="163"/>
                  <a:pt x="476" y="163"/>
                </a:cubicBezTo>
                <a:cubicBezTo>
                  <a:pt x="480" y="162"/>
                  <a:pt x="483" y="161"/>
                  <a:pt x="487" y="159"/>
                </a:cubicBezTo>
                <a:cubicBezTo>
                  <a:pt x="490" y="158"/>
                  <a:pt x="493" y="155"/>
                  <a:pt x="496" y="153"/>
                </a:cubicBezTo>
                <a:cubicBezTo>
                  <a:pt x="501" y="148"/>
                  <a:pt x="504" y="141"/>
                  <a:pt x="505" y="135"/>
                </a:cubicBezTo>
                <a:cubicBezTo>
                  <a:pt x="371" y="0"/>
                  <a:pt x="371" y="0"/>
                  <a:pt x="371" y="0"/>
                </a:cubicBezTo>
                <a:cubicBezTo>
                  <a:pt x="144" y="229"/>
                  <a:pt x="4" y="544"/>
                  <a:pt x="0" y="888"/>
                </a:cubicBezTo>
                <a:cubicBezTo>
                  <a:pt x="195" y="888"/>
                  <a:pt x="195" y="888"/>
                  <a:pt x="195" y="888"/>
                </a:cubicBezTo>
                <a:cubicBezTo>
                  <a:pt x="196" y="888"/>
                  <a:pt x="196" y="888"/>
                  <a:pt x="196" y="888"/>
                </a:cubicBezTo>
                <a:cubicBezTo>
                  <a:pt x="198" y="888"/>
                  <a:pt x="200" y="889"/>
                  <a:pt x="202" y="890"/>
                </a:cubicBezTo>
                <a:close/>
              </a:path>
            </a:pathLst>
          </a:custGeom>
          <a:solidFill>
            <a:srgbClr val="D17F09"/>
          </a:solidFill>
          <a:ln w="3175">
            <a:solidFill>
              <a:schemeClr val="bg1">
                <a:alpha val="50000"/>
              </a:schemeClr>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4" name="Freeform 26"/>
          <p:cNvSpPr>
            <a:spLocks/>
          </p:cNvSpPr>
          <p:nvPr/>
        </p:nvSpPr>
        <p:spPr bwMode="auto">
          <a:xfrm>
            <a:off x="3911607" y="3873077"/>
            <a:ext cx="1235134" cy="1436364"/>
          </a:xfrm>
          <a:custGeom>
            <a:avLst/>
            <a:gdLst/>
            <a:ahLst/>
            <a:cxnLst>
              <a:cxn ang="0">
                <a:pos x="511" y="748"/>
              </a:cxn>
              <a:cxn ang="0">
                <a:pos x="513" y="752"/>
              </a:cxn>
              <a:cxn ang="0">
                <a:pos x="513" y="752"/>
              </a:cxn>
              <a:cxn ang="0">
                <a:pos x="513" y="749"/>
              </a:cxn>
              <a:cxn ang="0">
                <a:pos x="516" y="749"/>
              </a:cxn>
              <a:cxn ang="0">
                <a:pos x="518" y="750"/>
              </a:cxn>
              <a:cxn ang="0">
                <a:pos x="520" y="750"/>
              </a:cxn>
              <a:cxn ang="0">
                <a:pos x="520" y="751"/>
              </a:cxn>
              <a:cxn ang="0">
                <a:pos x="548" y="765"/>
              </a:cxn>
              <a:cxn ang="0">
                <a:pos x="558" y="779"/>
              </a:cxn>
              <a:cxn ang="0">
                <a:pos x="558" y="779"/>
              </a:cxn>
              <a:cxn ang="0">
                <a:pos x="559" y="780"/>
              </a:cxn>
              <a:cxn ang="0">
                <a:pos x="559" y="780"/>
              </a:cxn>
              <a:cxn ang="0">
                <a:pos x="582" y="822"/>
              </a:cxn>
              <a:cxn ang="0">
                <a:pos x="656" y="845"/>
              </a:cxn>
              <a:cxn ang="0">
                <a:pos x="722" y="760"/>
              </a:cxn>
              <a:cxn ang="0">
                <a:pos x="699" y="705"/>
              </a:cxn>
              <a:cxn ang="0">
                <a:pos x="660" y="683"/>
              </a:cxn>
              <a:cxn ang="0">
                <a:pos x="642" y="671"/>
              </a:cxn>
              <a:cxn ang="0">
                <a:pos x="626" y="641"/>
              </a:cxn>
              <a:cxn ang="0">
                <a:pos x="626" y="640"/>
              </a:cxn>
              <a:cxn ang="0">
                <a:pos x="625" y="636"/>
              </a:cxn>
              <a:cxn ang="0">
                <a:pos x="625" y="635"/>
              </a:cxn>
              <a:cxn ang="0">
                <a:pos x="627" y="631"/>
              </a:cxn>
              <a:cxn ang="0">
                <a:pos x="628" y="629"/>
              </a:cxn>
              <a:cxn ang="0">
                <a:pos x="566" y="0"/>
              </a:cxn>
              <a:cxn ang="0">
                <a:pos x="369" y="19"/>
              </a:cxn>
              <a:cxn ang="0">
                <a:pos x="373" y="32"/>
              </a:cxn>
              <a:cxn ang="0">
                <a:pos x="375" y="37"/>
              </a:cxn>
              <a:cxn ang="0">
                <a:pos x="375" y="38"/>
              </a:cxn>
              <a:cxn ang="0">
                <a:pos x="354" y="156"/>
              </a:cxn>
              <a:cxn ang="0">
                <a:pos x="283" y="186"/>
              </a:cxn>
              <a:cxn ang="0">
                <a:pos x="180" y="83"/>
              </a:cxn>
              <a:cxn ang="0">
                <a:pos x="190" y="40"/>
              </a:cxn>
              <a:cxn ang="0">
                <a:pos x="196" y="29"/>
              </a:cxn>
              <a:cxn ang="0">
                <a:pos x="191" y="0"/>
              </a:cxn>
              <a:cxn ang="0">
                <a:pos x="366" y="891"/>
              </a:cxn>
              <a:cxn ang="0">
                <a:pos x="511" y="748"/>
              </a:cxn>
            </a:cxnLst>
            <a:rect l="0" t="0" r="r" b="b"/>
            <a:pathLst>
              <a:path w="766" h="891">
                <a:moveTo>
                  <a:pt x="511" y="748"/>
                </a:moveTo>
                <a:cubicBezTo>
                  <a:pt x="511" y="748"/>
                  <a:pt x="511" y="748"/>
                  <a:pt x="511" y="748"/>
                </a:cubicBezTo>
                <a:cubicBezTo>
                  <a:pt x="512" y="750"/>
                  <a:pt x="512" y="750"/>
                  <a:pt x="512" y="750"/>
                </a:cubicBezTo>
                <a:cubicBezTo>
                  <a:pt x="513" y="752"/>
                  <a:pt x="513" y="752"/>
                  <a:pt x="513" y="752"/>
                </a:cubicBezTo>
                <a:cubicBezTo>
                  <a:pt x="513" y="752"/>
                  <a:pt x="513" y="752"/>
                  <a:pt x="513" y="752"/>
                </a:cubicBezTo>
                <a:cubicBezTo>
                  <a:pt x="513" y="752"/>
                  <a:pt x="513" y="752"/>
                  <a:pt x="513" y="752"/>
                </a:cubicBezTo>
                <a:cubicBezTo>
                  <a:pt x="513" y="752"/>
                  <a:pt x="513" y="752"/>
                  <a:pt x="513" y="752"/>
                </a:cubicBezTo>
                <a:cubicBezTo>
                  <a:pt x="513" y="749"/>
                  <a:pt x="513" y="749"/>
                  <a:pt x="513" y="749"/>
                </a:cubicBezTo>
                <a:cubicBezTo>
                  <a:pt x="513" y="749"/>
                  <a:pt x="515" y="749"/>
                  <a:pt x="516" y="749"/>
                </a:cubicBezTo>
                <a:cubicBezTo>
                  <a:pt x="516" y="749"/>
                  <a:pt x="516" y="749"/>
                  <a:pt x="516" y="749"/>
                </a:cubicBezTo>
                <a:cubicBezTo>
                  <a:pt x="518" y="750"/>
                  <a:pt x="518" y="750"/>
                  <a:pt x="518" y="750"/>
                </a:cubicBezTo>
                <a:cubicBezTo>
                  <a:pt x="518" y="750"/>
                  <a:pt x="518" y="750"/>
                  <a:pt x="518" y="750"/>
                </a:cubicBezTo>
                <a:cubicBezTo>
                  <a:pt x="519" y="750"/>
                  <a:pt x="519" y="750"/>
                  <a:pt x="519" y="750"/>
                </a:cubicBezTo>
                <a:cubicBezTo>
                  <a:pt x="519" y="750"/>
                  <a:pt x="520" y="750"/>
                  <a:pt x="520" y="750"/>
                </a:cubicBezTo>
                <a:cubicBezTo>
                  <a:pt x="520" y="751"/>
                  <a:pt x="520" y="751"/>
                  <a:pt x="520" y="751"/>
                </a:cubicBezTo>
                <a:cubicBezTo>
                  <a:pt x="520" y="751"/>
                  <a:pt x="520" y="751"/>
                  <a:pt x="520" y="751"/>
                </a:cubicBezTo>
                <a:cubicBezTo>
                  <a:pt x="521" y="751"/>
                  <a:pt x="521" y="751"/>
                  <a:pt x="522" y="751"/>
                </a:cubicBezTo>
                <a:cubicBezTo>
                  <a:pt x="531" y="753"/>
                  <a:pt x="541" y="758"/>
                  <a:pt x="548" y="765"/>
                </a:cubicBezTo>
                <a:cubicBezTo>
                  <a:pt x="552" y="769"/>
                  <a:pt x="556" y="774"/>
                  <a:pt x="558" y="779"/>
                </a:cubicBezTo>
                <a:cubicBezTo>
                  <a:pt x="558" y="779"/>
                  <a:pt x="558" y="779"/>
                  <a:pt x="558" y="779"/>
                </a:cubicBezTo>
                <a:cubicBezTo>
                  <a:pt x="558" y="779"/>
                  <a:pt x="558" y="779"/>
                  <a:pt x="558" y="779"/>
                </a:cubicBezTo>
                <a:cubicBezTo>
                  <a:pt x="558" y="779"/>
                  <a:pt x="558" y="779"/>
                  <a:pt x="558" y="779"/>
                </a:cubicBezTo>
                <a:cubicBezTo>
                  <a:pt x="558" y="779"/>
                  <a:pt x="558" y="779"/>
                  <a:pt x="558" y="779"/>
                </a:cubicBezTo>
                <a:cubicBezTo>
                  <a:pt x="559" y="780"/>
                  <a:pt x="559" y="780"/>
                  <a:pt x="559" y="780"/>
                </a:cubicBezTo>
                <a:cubicBezTo>
                  <a:pt x="559" y="780"/>
                  <a:pt x="559" y="780"/>
                  <a:pt x="559" y="780"/>
                </a:cubicBezTo>
                <a:cubicBezTo>
                  <a:pt x="559" y="780"/>
                  <a:pt x="559" y="780"/>
                  <a:pt x="559" y="780"/>
                </a:cubicBezTo>
                <a:cubicBezTo>
                  <a:pt x="561" y="785"/>
                  <a:pt x="562" y="790"/>
                  <a:pt x="563" y="794"/>
                </a:cubicBezTo>
                <a:cubicBezTo>
                  <a:pt x="567" y="804"/>
                  <a:pt x="573" y="814"/>
                  <a:pt x="582" y="822"/>
                </a:cubicBezTo>
                <a:cubicBezTo>
                  <a:pt x="598" y="839"/>
                  <a:pt x="619" y="847"/>
                  <a:pt x="640" y="847"/>
                </a:cubicBezTo>
                <a:cubicBezTo>
                  <a:pt x="645" y="847"/>
                  <a:pt x="651" y="846"/>
                  <a:pt x="656" y="845"/>
                </a:cubicBezTo>
                <a:cubicBezTo>
                  <a:pt x="671" y="842"/>
                  <a:pt x="685" y="834"/>
                  <a:pt x="697" y="822"/>
                </a:cubicBezTo>
                <a:cubicBezTo>
                  <a:pt x="714" y="805"/>
                  <a:pt x="722" y="783"/>
                  <a:pt x="722" y="760"/>
                </a:cubicBezTo>
                <a:cubicBezTo>
                  <a:pt x="722" y="757"/>
                  <a:pt x="722" y="755"/>
                  <a:pt x="722" y="752"/>
                </a:cubicBezTo>
                <a:cubicBezTo>
                  <a:pt x="720" y="735"/>
                  <a:pt x="712" y="719"/>
                  <a:pt x="699" y="705"/>
                </a:cubicBezTo>
                <a:cubicBezTo>
                  <a:pt x="690" y="696"/>
                  <a:pt x="679" y="690"/>
                  <a:pt x="667" y="686"/>
                </a:cubicBezTo>
                <a:cubicBezTo>
                  <a:pt x="665" y="685"/>
                  <a:pt x="662" y="684"/>
                  <a:pt x="660" y="683"/>
                </a:cubicBezTo>
                <a:cubicBezTo>
                  <a:pt x="653" y="681"/>
                  <a:pt x="647" y="677"/>
                  <a:pt x="642" y="671"/>
                </a:cubicBezTo>
                <a:cubicBezTo>
                  <a:pt x="642" y="671"/>
                  <a:pt x="642" y="671"/>
                  <a:pt x="642" y="671"/>
                </a:cubicBezTo>
                <a:cubicBezTo>
                  <a:pt x="634" y="664"/>
                  <a:pt x="629" y="654"/>
                  <a:pt x="627" y="644"/>
                </a:cubicBezTo>
                <a:cubicBezTo>
                  <a:pt x="627" y="643"/>
                  <a:pt x="626" y="642"/>
                  <a:pt x="626" y="641"/>
                </a:cubicBezTo>
                <a:cubicBezTo>
                  <a:pt x="626" y="640"/>
                  <a:pt x="626" y="640"/>
                  <a:pt x="626" y="640"/>
                </a:cubicBezTo>
                <a:cubicBezTo>
                  <a:pt x="626" y="640"/>
                  <a:pt x="626" y="640"/>
                  <a:pt x="626" y="640"/>
                </a:cubicBezTo>
                <a:cubicBezTo>
                  <a:pt x="626" y="639"/>
                  <a:pt x="626" y="638"/>
                  <a:pt x="626" y="638"/>
                </a:cubicBezTo>
                <a:cubicBezTo>
                  <a:pt x="626" y="637"/>
                  <a:pt x="625" y="636"/>
                  <a:pt x="625" y="636"/>
                </a:cubicBezTo>
                <a:cubicBezTo>
                  <a:pt x="625" y="635"/>
                  <a:pt x="625" y="635"/>
                  <a:pt x="625" y="635"/>
                </a:cubicBezTo>
                <a:cubicBezTo>
                  <a:pt x="625" y="635"/>
                  <a:pt x="625" y="635"/>
                  <a:pt x="625" y="635"/>
                </a:cubicBezTo>
                <a:cubicBezTo>
                  <a:pt x="625" y="633"/>
                  <a:pt x="626" y="632"/>
                  <a:pt x="626" y="631"/>
                </a:cubicBezTo>
                <a:cubicBezTo>
                  <a:pt x="626" y="631"/>
                  <a:pt x="626" y="631"/>
                  <a:pt x="627" y="631"/>
                </a:cubicBezTo>
                <a:cubicBezTo>
                  <a:pt x="627" y="630"/>
                  <a:pt x="627" y="630"/>
                  <a:pt x="628" y="629"/>
                </a:cubicBezTo>
                <a:cubicBezTo>
                  <a:pt x="628" y="629"/>
                  <a:pt x="628" y="629"/>
                  <a:pt x="628" y="629"/>
                </a:cubicBezTo>
                <a:cubicBezTo>
                  <a:pt x="766" y="491"/>
                  <a:pt x="766" y="491"/>
                  <a:pt x="766" y="491"/>
                </a:cubicBezTo>
                <a:cubicBezTo>
                  <a:pt x="634" y="354"/>
                  <a:pt x="567" y="180"/>
                  <a:pt x="566" y="0"/>
                </a:cubicBezTo>
                <a:cubicBezTo>
                  <a:pt x="375" y="0"/>
                  <a:pt x="375" y="0"/>
                  <a:pt x="375" y="0"/>
                </a:cubicBezTo>
                <a:cubicBezTo>
                  <a:pt x="371" y="4"/>
                  <a:pt x="369" y="12"/>
                  <a:pt x="369" y="19"/>
                </a:cubicBezTo>
                <a:cubicBezTo>
                  <a:pt x="369" y="24"/>
                  <a:pt x="369" y="28"/>
                  <a:pt x="373" y="32"/>
                </a:cubicBezTo>
                <a:cubicBezTo>
                  <a:pt x="373" y="32"/>
                  <a:pt x="373" y="32"/>
                  <a:pt x="373" y="32"/>
                </a:cubicBezTo>
                <a:cubicBezTo>
                  <a:pt x="373" y="34"/>
                  <a:pt x="374" y="35"/>
                  <a:pt x="375" y="37"/>
                </a:cubicBezTo>
                <a:cubicBezTo>
                  <a:pt x="375" y="37"/>
                  <a:pt x="375" y="37"/>
                  <a:pt x="375" y="37"/>
                </a:cubicBezTo>
                <a:cubicBezTo>
                  <a:pt x="374" y="37"/>
                  <a:pt x="374" y="37"/>
                  <a:pt x="374" y="37"/>
                </a:cubicBezTo>
                <a:cubicBezTo>
                  <a:pt x="375" y="38"/>
                  <a:pt x="375" y="38"/>
                  <a:pt x="375" y="38"/>
                </a:cubicBezTo>
                <a:cubicBezTo>
                  <a:pt x="381" y="51"/>
                  <a:pt x="385" y="67"/>
                  <a:pt x="385" y="83"/>
                </a:cubicBezTo>
                <a:cubicBezTo>
                  <a:pt x="385" y="111"/>
                  <a:pt x="373" y="137"/>
                  <a:pt x="354" y="156"/>
                </a:cubicBezTo>
                <a:cubicBezTo>
                  <a:pt x="353" y="156"/>
                  <a:pt x="353" y="157"/>
                  <a:pt x="352" y="158"/>
                </a:cubicBezTo>
                <a:cubicBezTo>
                  <a:pt x="335" y="175"/>
                  <a:pt x="310" y="186"/>
                  <a:pt x="283" y="186"/>
                </a:cubicBezTo>
                <a:cubicBezTo>
                  <a:pt x="259" y="186"/>
                  <a:pt x="237" y="178"/>
                  <a:pt x="220" y="163"/>
                </a:cubicBezTo>
                <a:cubicBezTo>
                  <a:pt x="196" y="144"/>
                  <a:pt x="180" y="115"/>
                  <a:pt x="180" y="83"/>
                </a:cubicBezTo>
                <a:cubicBezTo>
                  <a:pt x="180" y="68"/>
                  <a:pt x="184" y="54"/>
                  <a:pt x="189" y="41"/>
                </a:cubicBezTo>
                <a:cubicBezTo>
                  <a:pt x="189" y="41"/>
                  <a:pt x="190" y="41"/>
                  <a:pt x="190" y="40"/>
                </a:cubicBezTo>
                <a:cubicBezTo>
                  <a:pt x="190" y="40"/>
                  <a:pt x="190" y="40"/>
                  <a:pt x="190" y="40"/>
                </a:cubicBezTo>
                <a:cubicBezTo>
                  <a:pt x="192" y="36"/>
                  <a:pt x="194" y="33"/>
                  <a:pt x="196" y="29"/>
                </a:cubicBezTo>
                <a:cubicBezTo>
                  <a:pt x="197" y="26"/>
                  <a:pt x="197" y="23"/>
                  <a:pt x="197" y="19"/>
                </a:cubicBezTo>
                <a:cubicBezTo>
                  <a:pt x="197" y="12"/>
                  <a:pt x="195" y="4"/>
                  <a:pt x="191" y="0"/>
                </a:cubicBezTo>
                <a:cubicBezTo>
                  <a:pt x="0" y="0"/>
                  <a:pt x="0" y="0"/>
                  <a:pt x="0" y="0"/>
                </a:cubicBezTo>
                <a:cubicBezTo>
                  <a:pt x="1" y="324"/>
                  <a:pt x="123" y="644"/>
                  <a:pt x="366" y="891"/>
                </a:cubicBezTo>
                <a:cubicBezTo>
                  <a:pt x="505" y="751"/>
                  <a:pt x="505" y="751"/>
                  <a:pt x="505" y="751"/>
                </a:cubicBezTo>
                <a:cubicBezTo>
                  <a:pt x="507" y="750"/>
                  <a:pt x="509" y="748"/>
                  <a:pt x="511" y="748"/>
                </a:cubicBezTo>
                <a:close/>
              </a:path>
            </a:pathLst>
          </a:custGeom>
          <a:solidFill>
            <a:srgbClr val="686868"/>
          </a:solidFill>
          <a:ln w="3175">
            <a:solidFill>
              <a:schemeClr val="bg1">
                <a:alpha val="50000"/>
              </a:schemeClr>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2">
                  <a:lumMod val="10000"/>
                </a:schemeClr>
              </a:solidFill>
            </a:endParaRPr>
          </a:p>
        </p:txBody>
      </p:sp>
      <p:grpSp>
        <p:nvGrpSpPr>
          <p:cNvPr id="44" name="Group 43">
            <a:extLst>
              <a:ext uri="{FF2B5EF4-FFF2-40B4-BE49-F238E27FC236}">
                <a16:creationId xmlns:a16="http://schemas.microsoft.com/office/drawing/2014/main" id="{3F049329-27AA-47E9-9EA6-B0B89F0B2B17}"/>
              </a:ext>
            </a:extLst>
          </p:cNvPr>
          <p:cNvGrpSpPr/>
          <p:nvPr/>
        </p:nvGrpSpPr>
        <p:grpSpPr>
          <a:xfrm>
            <a:off x="1077588" y="1640975"/>
            <a:ext cx="2834640" cy="1151922"/>
            <a:chOff x="7142434" y="1640347"/>
            <a:chExt cx="2834640" cy="1151922"/>
          </a:xfrm>
        </p:grpSpPr>
        <p:sp>
          <p:nvSpPr>
            <p:cNvPr id="46" name="TextBox 45">
              <a:extLst>
                <a:ext uri="{FF2B5EF4-FFF2-40B4-BE49-F238E27FC236}">
                  <a16:creationId xmlns:a16="http://schemas.microsoft.com/office/drawing/2014/main" id="{D27BCD60-9AEE-4106-BA2B-36A69547C98A}"/>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348A8363-7F2B-4E8B-A794-0AD1B7D8940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53" name="Rounded Rectangle 47">
            <a:extLst>
              <a:ext uri="{FF2B5EF4-FFF2-40B4-BE49-F238E27FC236}">
                <a16:creationId xmlns:a16="http://schemas.microsoft.com/office/drawing/2014/main" id="{166365B9-8087-4B9D-BA66-06D4E00C1DAF}"/>
              </a:ext>
            </a:extLst>
          </p:cNvPr>
          <p:cNvSpPr/>
          <p:nvPr/>
        </p:nvSpPr>
        <p:spPr>
          <a:xfrm>
            <a:off x="885592" y="1722118"/>
            <a:ext cx="98677" cy="640080"/>
          </a:xfrm>
          <a:prstGeom prst="roundRect">
            <a:avLst/>
          </a:prstGeom>
          <a:solidFill>
            <a:srgbClr val="B52314"/>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61" name="Group 60">
            <a:extLst>
              <a:ext uri="{FF2B5EF4-FFF2-40B4-BE49-F238E27FC236}">
                <a16:creationId xmlns:a16="http://schemas.microsoft.com/office/drawing/2014/main" id="{BD3A58A1-53F0-4E82-969B-204E559EDFB9}"/>
              </a:ext>
            </a:extLst>
          </p:cNvPr>
          <p:cNvGrpSpPr/>
          <p:nvPr/>
        </p:nvGrpSpPr>
        <p:grpSpPr>
          <a:xfrm>
            <a:off x="366384" y="2879957"/>
            <a:ext cx="2834640" cy="1151922"/>
            <a:chOff x="7142434" y="1640347"/>
            <a:chExt cx="2834640" cy="1151922"/>
          </a:xfrm>
        </p:grpSpPr>
        <p:sp>
          <p:nvSpPr>
            <p:cNvPr id="64" name="TextBox 63">
              <a:extLst>
                <a:ext uri="{FF2B5EF4-FFF2-40B4-BE49-F238E27FC236}">
                  <a16:creationId xmlns:a16="http://schemas.microsoft.com/office/drawing/2014/main" id="{A850D18B-AF5E-44F7-B55F-1AEE778F34B7}"/>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5E3B3D51-D4E7-47AF-A56E-D84D1B1B360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75" name="Rounded Rectangle 47">
            <a:extLst>
              <a:ext uri="{FF2B5EF4-FFF2-40B4-BE49-F238E27FC236}">
                <a16:creationId xmlns:a16="http://schemas.microsoft.com/office/drawing/2014/main" id="{F21C625A-E9A6-4D31-81D6-90230D246589}"/>
              </a:ext>
            </a:extLst>
          </p:cNvPr>
          <p:cNvSpPr/>
          <p:nvPr/>
        </p:nvSpPr>
        <p:spPr>
          <a:xfrm>
            <a:off x="174388" y="2961100"/>
            <a:ext cx="98677" cy="640080"/>
          </a:xfrm>
          <a:prstGeom prst="roundRect">
            <a:avLst/>
          </a:prstGeom>
          <a:solidFill>
            <a:srgbClr val="D17F09"/>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76" name="Group 75">
            <a:extLst>
              <a:ext uri="{FF2B5EF4-FFF2-40B4-BE49-F238E27FC236}">
                <a16:creationId xmlns:a16="http://schemas.microsoft.com/office/drawing/2014/main" id="{368E76C3-E815-4C70-81E0-9D6B8BC828F3}"/>
              </a:ext>
            </a:extLst>
          </p:cNvPr>
          <p:cNvGrpSpPr/>
          <p:nvPr/>
        </p:nvGrpSpPr>
        <p:grpSpPr>
          <a:xfrm>
            <a:off x="366384" y="4161579"/>
            <a:ext cx="2834018" cy="1151923"/>
            <a:chOff x="7142434" y="1640347"/>
            <a:chExt cx="2834018" cy="1151923"/>
          </a:xfrm>
        </p:grpSpPr>
        <p:sp>
          <p:nvSpPr>
            <p:cNvPr id="78" name="TextBox 77">
              <a:extLst>
                <a:ext uri="{FF2B5EF4-FFF2-40B4-BE49-F238E27FC236}">
                  <a16:creationId xmlns:a16="http://schemas.microsoft.com/office/drawing/2014/main" id="{59FB7A62-7D0A-437C-AAD8-A40208B030AD}"/>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a:extLst>
                <a:ext uri="{FF2B5EF4-FFF2-40B4-BE49-F238E27FC236}">
                  <a16:creationId xmlns:a16="http://schemas.microsoft.com/office/drawing/2014/main" id="{41DD8B08-447B-403A-80EB-9B57FB8E5C6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81" name="Rounded Rectangle 47">
            <a:extLst>
              <a:ext uri="{FF2B5EF4-FFF2-40B4-BE49-F238E27FC236}">
                <a16:creationId xmlns:a16="http://schemas.microsoft.com/office/drawing/2014/main" id="{2E5C0804-E19D-4873-92C8-3D97CF81B0E7}"/>
              </a:ext>
            </a:extLst>
          </p:cNvPr>
          <p:cNvSpPr/>
          <p:nvPr/>
        </p:nvSpPr>
        <p:spPr>
          <a:xfrm>
            <a:off x="174388" y="4242722"/>
            <a:ext cx="98677" cy="640080"/>
          </a:xfrm>
          <a:prstGeom prst="roundRect">
            <a:avLst/>
          </a:prstGeom>
          <a:solidFill>
            <a:srgbClr val="686868"/>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82" name="Group 81">
            <a:extLst>
              <a:ext uri="{FF2B5EF4-FFF2-40B4-BE49-F238E27FC236}">
                <a16:creationId xmlns:a16="http://schemas.microsoft.com/office/drawing/2014/main" id="{9E081B1C-33C4-42E4-B61B-BD69E3F01310}"/>
              </a:ext>
            </a:extLst>
          </p:cNvPr>
          <p:cNvGrpSpPr/>
          <p:nvPr/>
        </p:nvGrpSpPr>
        <p:grpSpPr>
          <a:xfrm>
            <a:off x="1077588" y="5443202"/>
            <a:ext cx="2834640" cy="1151922"/>
            <a:chOff x="7142434" y="1640347"/>
            <a:chExt cx="2834640" cy="1151922"/>
          </a:xfrm>
        </p:grpSpPr>
        <p:sp>
          <p:nvSpPr>
            <p:cNvPr id="84" name="TextBox 83">
              <a:extLst>
                <a:ext uri="{FF2B5EF4-FFF2-40B4-BE49-F238E27FC236}">
                  <a16:creationId xmlns:a16="http://schemas.microsoft.com/office/drawing/2014/main" id="{E4F335FC-E513-4259-9044-D413EE8C0F8D}"/>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85" name="TextBox 84">
              <a:extLst>
                <a:ext uri="{FF2B5EF4-FFF2-40B4-BE49-F238E27FC236}">
                  <a16:creationId xmlns:a16="http://schemas.microsoft.com/office/drawing/2014/main" id="{AE5BB917-C86B-46F2-A3B6-019DF066ECB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92" name="Rounded Rectangle 47">
            <a:extLst>
              <a:ext uri="{FF2B5EF4-FFF2-40B4-BE49-F238E27FC236}">
                <a16:creationId xmlns:a16="http://schemas.microsoft.com/office/drawing/2014/main" id="{EC9FFB2E-6748-498D-8164-36FB7E83CF92}"/>
              </a:ext>
            </a:extLst>
          </p:cNvPr>
          <p:cNvSpPr/>
          <p:nvPr/>
        </p:nvSpPr>
        <p:spPr>
          <a:xfrm>
            <a:off x="885592" y="5524345"/>
            <a:ext cx="98677" cy="640080"/>
          </a:xfrm>
          <a:prstGeom prst="roundRect">
            <a:avLst/>
          </a:prstGeom>
          <a:solidFill>
            <a:srgbClr val="564267"/>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93" name="Group 92">
            <a:extLst>
              <a:ext uri="{FF2B5EF4-FFF2-40B4-BE49-F238E27FC236}">
                <a16:creationId xmlns:a16="http://schemas.microsoft.com/office/drawing/2014/main" id="{07AD2DFE-8123-4D4A-8555-7A4AD2567212}"/>
              </a:ext>
            </a:extLst>
          </p:cNvPr>
          <p:cNvGrpSpPr/>
          <p:nvPr/>
        </p:nvGrpSpPr>
        <p:grpSpPr>
          <a:xfrm>
            <a:off x="8391576" y="1640619"/>
            <a:ext cx="2834640" cy="1151922"/>
            <a:chOff x="7142434" y="1640347"/>
            <a:chExt cx="2834640" cy="1151922"/>
          </a:xfrm>
        </p:grpSpPr>
        <p:sp>
          <p:nvSpPr>
            <p:cNvPr id="94" name="TextBox 93">
              <a:extLst>
                <a:ext uri="{FF2B5EF4-FFF2-40B4-BE49-F238E27FC236}">
                  <a16:creationId xmlns:a16="http://schemas.microsoft.com/office/drawing/2014/main" id="{FDCE47CB-7A9D-42B7-ACC9-74CC730D36BE}"/>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9D66C1BD-9A2F-41CD-BC78-B4736C1FBC6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96" name="Rounded Rectangle 47">
            <a:extLst>
              <a:ext uri="{FF2B5EF4-FFF2-40B4-BE49-F238E27FC236}">
                <a16:creationId xmlns:a16="http://schemas.microsoft.com/office/drawing/2014/main" id="{75D495C2-6E1E-4B6C-AD50-BA655F1E0031}"/>
              </a:ext>
            </a:extLst>
          </p:cNvPr>
          <p:cNvSpPr/>
          <p:nvPr/>
        </p:nvSpPr>
        <p:spPr>
          <a:xfrm>
            <a:off x="8199580" y="1721762"/>
            <a:ext cx="98677" cy="640080"/>
          </a:xfrm>
          <a:prstGeom prst="roundRect">
            <a:avLst/>
          </a:prstGeom>
          <a:solidFill>
            <a:srgbClr val="34738D"/>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97" name="Group 96">
            <a:extLst>
              <a:ext uri="{FF2B5EF4-FFF2-40B4-BE49-F238E27FC236}">
                <a16:creationId xmlns:a16="http://schemas.microsoft.com/office/drawing/2014/main" id="{0937CD63-F92F-4FC9-A161-9A7054B4941C}"/>
              </a:ext>
            </a:extLst>
          </p:cNvPr>
          <p:cNvGrpSpPr/>
          <p:nvPr/>
        </p:nvGrpSpPr>
        <p:grpSpPr>
          <a:xfrm>
            <a:off x="9275258" y="2879601"/>
            <a:ext cx="2834640" cy="1151922"/>
            <a:chOff x="7142434" y="1640347"/>
            <a:chExt cx="2834640" cy="1151922"/>
          </a:xfrm>
        </p:grpSpPr>
        <p:sp>
          <p:nvSpPr>
            <p:cNvPr id="98" name="TextBox 97">
              <a:extLst>
                <a:ext uri="{FF2B5EF4-FFF2-40B4-BE49-F238E27FC236}">
                  <a16:creationId xmlns:a16="http://schemas.microsoft.com/office/drawing/2014/main" id="{F7C42AAB-3ACD-4962-8824-FEC7859855DB}"/>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99" name="TextBox 98">
              <a:extLst>
                <a:ext uri="{FF2B5EF4-FFF2-40B4-BE49-F238E27FC236}">
                  <a16:creationId xmlns:a16="http://schemas.microsoft.com/office/drawing/2014/main" id="{6BB4ED3F-6ECF-4F49-A321-751C91BCE3A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00" name="Rounded Rectangle 47">
            <a:extLst>
              <a:ext uri="{FF2B5EF4-FFF2-40B4-BE49-F238E27FC236}">
                <a16:creationId xmlns:a16="http://schemas.microsoft.com/office/drawing/2014/main" id="{A1001914-A8CD-4476-89A1-C58D2FD9D018}"/>
              </a:ext>
            </a:extLst>
          </p:cNvPr>
          <p:cNvSpPr/>
          <p:nvPr/>
        </p:nvSpPr>
        <p:spPr>
          <a:xfrm>
            <a:off x="9083262" y="2960744"/>
            <a:ext cx="98677" cy="640080"/>
          </a:xfrm>
          <a:prstGeom prst="roundRect">
            <a:avLst/>
          </a:prstGeom>
          <a:solidFill>
            <a:srgbClr val="189A80"/>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101" name="Group 100">
            <a:extLst>
              <a:ext uri="{FF2B5EF4-FFF2-40B4-BE49-F238E27FC236}">
                <a16:creationId xmlns:a16="http://schemas.microsoft.com/office/drawing/2014/main" id="{823FB52C-BBAE-47EB-98DD-A19E2B0D99F0}"/>
              </a:ext>
            </a:extLst>
          </p:cNvPr>
          <p:cNvGrpSpPr/>
          <p:nvPr/>
        </p:nvGrpSpPr>
        <p:grpSpPr>
          <a:xfrm>
            <a:off x="9275258" y="4161223"/>
            <a:ext cx="2834018" cy="1151923"/>
            <a:chOff x="7142434" y="1640347"/>
            <a:chExt cx="2834018" cy="1151923"/>
          </a:xfrm>
        </p:grpSpPr>
        <p:sp>
          <p:nvSpPr>
            <p:cNvPr id="102" name="TextBox 101">
              <a:extLst>
                <a:ext uri="{FF2B5EF4-FFF2-40B4-BE49-F238E27FC236}">
                  <a16:creationId xmlns:a16="http://schemas.microsoft.com/office/drawing/2014/main" id="{20E5AEEF-E0FD-47BF-AE17-80F9E678FEE5}"/>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03" name="TextBox 102">
              <a:extLst>
                <a:ext uri="{FF2B5EF4-FFF2-40B4-BE49-F238E27FC236}">
                  <a16:creationId xmlns:a16="http://schemas.microsoft.com/office/drawing/2014/main" id="{9A144BDF-5034-4DBE-86D5-5B01F56C313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04" name="Rounded Rectangle 47">
            <a:extLst>
              <a:ext uri="{FF2B5EF4-FFF2-40B4-BE49-F238E27FC236}">
                <a16:creationId xmlns:a16="http://schemas.microsoft.com/office/drawing/2014/main" id="{EE6D1AC5-5FD4-4139-B878-B97FAD4D969D}"/>
              </a:ext>
            </a:extLst>
          </p:cNvPr>
          <p:cNvSpPr/>
          <p:nvPr/>
        </p:nvSpPr>
        <p:spPr>
          <a:xfrm>
            <a:off x="9083262" y="4242366"/>
            <a:ext cx="98677" cy="640080"/>
          </a:xfrm>
          <a:prstGeom prst="roundRect">
            <a:avLst/>
          </a:prstGeom>
          <a:solidFill>
            <a:srgbClr val="EF9D27"/>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105" name="Group 104">
            <a:extLst>
              <a:ext uri="{FF2B5EF4-FFF2-40B4-BE49-F238E27FC236}">
                <a16:creationId xmlns:a16="http://schemas.microsoft.com/office/drawing/2014/main" id="{30C0F2D7-E08A-473D-AEED-0FA40004E620}"/>
              </a:ext>
            </a:extLst>
          </p:cNvPr>
          <p:cNvGrpSpPr/>
          <p:nvPr/>
        </p:nvGrpSpPr>
        <p:grpSpPr>
          <a:xfrm>
            <a:off x="8391576" y="5442846"/>
            <a:ext cx="2834640" cy="1151922"/>
            <a:chOff x="7142434" y="1640347"/>
            <a:chExt cx="2834640" cy="1151922"/>
          </a:xfrm>
        </p:grpSpPr>
        <p:sp>
          <p:nvSpPr>
            <p:cNvPr id="106" name="TextBox 105">
              <a:extLst>
                <a:ext uri="{FF2B5EF4-FFF2-40B4-BE49-F238E27FC236}">
                  <a16:creationId xmlns:a16="http://schemas.microsoft.com/office/drawing/2014/main" id="{04B95B35-A57F-4914-86AF-0D8803C9883C}"/>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a:extLst>
                <a:ext uri="{FF2B5EF4-FFF2-40B4-BE49-F238E27FC236}">
                  <a16:creationId xmlns:a16="http://schemas.microsoft.com/office/drawing/2014/main" id="{BEE322FF-8ACB-4F9F-B978-11014F11C5D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08" name="Rounded Rectangle 47">
            <a:extLst>
              <a:ext uri="{FF2B5EF4-FFF2-40B4-BE49-F238E27FC236}">
                <a16:creationId xmlns:a16="http://schemas.microsoft.com/office/drawing/2014/main" id="{85BC04AF-8F3F-475C-89C6-220EB2025171}"/>
              </a:ext>
            </a:extLst>
          </p:cNvPr>
          <p:cNvSpPr/>
          <p:nvPr/>
        </p:nvSpPr>
        <p:spPr>
          <a:xfrm>
            <a:off x="8199580" y="5523989"/>
            <a:ext cx="98677" cy="640080"/>
          </a:xfrm>
          <a:prstGeom prst="roundRect">
            <a:avLst/>
          </a:prstGeom>
          <a:solidFill>
            <a:srgbClr val="D34132"/>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sp>
        <p:nvSpPr>
          <p:cNvPr id="109" name="TextBox 108">
            <a:extLst>
              <a:ext uri="{FF2B5EF4-FFF2-40B4-BE49-F238E27FC236}">
                <a16:creationId xmlns:a16="http://schemas.microsoft.com/office/drawing/2014/main" id="{40881E0A-806A-4875-A150-1C5C9ADDD7F8}"/>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10" name="TextBox 109">
            <a:extLst>
              <a:ext uri="{FF2B5EF4-FFF2-40B4-BE49-F238E27FC236}">
                <a16:creationId xmlns:a16="http://schemas.microsoft.com/office/drawing/2014/main" id="{1AB99B89-3757-4095-BB73-3316C05C2DCA}"/>
              </a:ext>
            </a:extLst>
          </p:cNvPr>
          <p:cNvSpPr txBox="1"/>
          <p:nvPr/>
        </p:nvSpPr>
        <p:spPr>
          <a:xfrm>
            <a:off x="6059467" y="2104508"/>
            <a:ext cx="822960" cy="400110"/>
          </a:xfrm>
          <a:prstGeom prst="rect">
            <a:avLst/>
          </a:prstGeom>
          <a:noFill/>
        </p:spPr>
        <p:txBody>
          <a:bodyPr wrap="square" rtlCol="0">
            <a:spAutoFit/>
          </a:bodyPr>
          <a:lstStyle/>
          <a:p>
            <a:pPr algn="ctr"/>
            <a:r>
              <a:rPr lang="en-US" sz="2000" dirty="0">
                <a:solidFill>
                  <a:schemeClr val="bg1"/>
                </a:solidFill>
              </a:rPr>
              <a:t>$214</a:t>
            </a:r>
          </a:p>
        </p:txBody>
      </p:sp>
      <p:sp>
        <p:nvSpPr>
          <p:cNvPr id="111" name="TextBox 110">
            <a:extLst>
              <a:ext uri="{FF2B5EF4-FFF2-40B4-BE49-F238E27FC236}">
                <a16:creationId xmlns:a16="http://schemas.microsoft.com/office/drawing/2014/main" id="{0F768868-DBE1-4CA5-9D74-4B8F4B3C2B6E}"/>
              </a:ext>
            </a:extLst>
          </p:cNvPr>
          <p:cNvSpPr txBox="1"/>
          <p:nvPr/>
        </p:nvSpPr>
        <p:spPr>
          <a:xfrm>
            <a:off x="7025565" y="2997668"/>
            <a:ext cx="822960" cy="400110"/>
          </a:xfrm>
          <a:prstGeom prst="rect">
            <a:avLst/>
          </a:prstGeom>
          <a:noFill/>
        </p:spPr>
        <p:txBody>
          <a:bodyPr wrap="square" rtlCol="0">
            <a:spAutoFit/>
          </a:bodyPr>
          <a:lstStyle/>
          <a:p>
            <a:pPr algn="ctr"/>
            <a:r>
              <a:rPr lang="en-US" sz="2000" dirty="0">
                <a:solidFill>
                  <a:schemeClr val="bg1"/>
                </a:solidFill>
              </a:rPr>
              <a:t>$269</a:t>
            </a:r>
          </a:p>
        </p:txBody>
      </p:sp>
      <p:sp>
        <p:nvSpPr>
          <p:cNvPr id="112" name="TextBox 111">
            <a:extLst>
              <a:ext uri="{FF2B5EF4-FFF2-40B4-BE49-F238E27FC236}">
                <a16:creationId xmlns:a16="http://schemas.microsoft.com/office/drawing/2014/main" id="{0E910509-76A8-4C70-B07B-50E10F1988CE}"/>
              </a:ext>
            </a:extLst>
          </p:cNvPr>
          <p:cNvSpPr txBox="1"/>
          <p:nvPr/>
        </p:nvSpPr>
        <p:spPr>
          <a:xfrm>
            <a:off x="7025565" y="4237600"/>
            <a:ext cx="822960" cy="400110"/>
          </a:xfrm>
          <a:prstGeom prst="rect">
            <a:avLst/>
          </a:prstGeom>
          <a:noFill/>
        </p:spPr>
        <p:txBody>
          <a:bodyPr wrap="square" rtlCol="0">
            <a:spAutoFit/>
          </a:bodyPr>
          <a:lstStyle/>
          <a:p>
            <a:pPr algn="ctr"/>
            <a:r>
              <a:rPr lang="en-US" sz="2000" dirty="0">
                <a:solidFill>
                  <a:schemeClr val="bg1"/>
                </a:solidFill>
              </a:rPr>
              <a:t>$287</a:t>
            </a:r>
          </a:p>
        </p:txBody>
      </p:sp>
      <p:sp>
        <p:nvSpPr>
          <p:cNvPr id="113" name="TextBox 112">
            <a:extLst>
              <a:ext uri="{FF2B5EF4-FFF2-40B4-BE49-F238E27FC236}">
                <a16:creationId xmlns:a16="http://schemas.microsoft.com/office/drawing/2014/main" id="{F6CC8CE3-7D0F-49A7-B29C-2B75A14CEC30}"/>
              </a:ext>
            </a:extLst>
          </p:cNvPr>
          <p:cNvSpPr txBox="1"/>
          <p:nvPr/>
        </p:nvSpPr>
        <p:spPr>
          <a:xfrm>
            <a:off x="6226649" y="5109386"/>
            <a:ext cx="822960" cy="400110"/>
          </a:xfrm>
          <a:prstGeom prst="rect">
            <a:avLst/>
          </a:prstGeom>
          <a:noFill/>
        </p:spPr>
        <p:txBody>
          <a:bodyPr wrap="square" rtlCol="0">
            <a:spAutoFit/>
          </a:bodyPr>
          <a:lstStyle/>
          <a:p>
            <a:pPr algn="ctr"/>
            <a:r>
              <a:rPr lang="en-US" sz="2000" dirty="0">
                <a:solidFill>
                  <a:schemeClr val="bg1"/>
                </a:solidFill>
              </a:rPr>
              <a:t>$125</a:t>
            </a:r>
          </a:p>
        </p:txBody>
      </p:sp>
      <p:sp>
        <p:nvSpPr>
          <p:cNvPr id="114" name="TextBox 113">
            <a:extLst>
              <a:ext uri="{FF2B5EF4-FFF2-40B4-BE49-F238E27FC236}">
                <a16:creationId xmlns:a16="http://schemas.microsoft.com/office/drawing/2014/main" id="{3EABC4FD-2561-42AF-B07B-251D796220E1}"/>
              </a:ext>
            </a:extLst>
          </p:cNvPr>
          <p:cNvSpPr txBox="1"/>
          <p:nvPr/>
        </p:nvSpPr>
        <p:spPr>
          <a:xfrm>
            <a:off x="4974653" y="5109386"/>
            <a:ext cx="822960" cy="400110"/>
          </a:xfrm>
          <a:prstGeom prst="rect">
            <a:avLst/>
          </a:prstGeom>
          <a:noFill/>
        </p:spPr>
        <p:txBody>
          <a:bodyPr wrap="square" rtlCol="0">
            <a:spAutoFit/>
          </a:bodyPr>
          <a:lstStyle/>
          <a:p>
            <a:pPr algn="ctr"/>
            <a:r>
              <a:rPr lang="en-US" sz="2000" dirty="0">
                <a:solidFill>
                  <a:schemeClr val="bg1"/>
                </a:solidFill>
              </a:rPr>
              <a:t>$317</a:t>
            </a:r>
          </a:p>
        </p:txBody>
      </p:sp>
      <p:sp>
        <p:nvSpPr>
          <p:cNvPr id="115" name="TextBox 114">
            <a:extLst>
              <a:ext uri="{FF2B5EF4-FFF2-40B4-BE49-F238E27FC236}">
                <a16:creationId xmlns:a16="http://schemas.microsoft.com/office/drawing/2014/main" id="{2E944838-386F-438A-A228-ABDD3C38FFCF}"/>
              </a:ext>
            </a:extLst>
          </p:cNvPr>
          <p:cNvSpPr txBox="1"/>
          <p:nvPr/>
        </p:nvSpPr>
        <p:spPr>
          <a:xfrm>
            <a:off x="4108440" y="4253582"/>
            <a:ext cx="822960" cy="400110"/>
          </a:xfrm>
          <a:prstGeom prst="rect">
            <a:avLst/>
          </a:prstGeom>
          <a:noFill/>
        </p:spPr>
        <p:txBody>
          <a:bodyPr wrap="square" rtlCol="0">
            <a:spAutoFit/>
          </a:bodyPr>
          <a:lstStyle/>
          <a:p>
            <a:pPr algn="ctr"/>
            <a:r>
              <a:rPr lang="en-US" sz="2000" dirty="0">
                <a:solidFill>
                  <a:schemeClr val="bg1"/>
                </a:solidFill>
              </a:rPr>
              <a:t>$251</a:t>
            </a:r>
          </a:p>
        </p:txBody>
      </p:sp>
      <p:sp>
        <p:nvSpPr>
          <p:cNvPr id="116" name="TextBox 115">
            <a:extLst>
              <a:ext uri="{FF2B5EF4-FFF2-40B4-BE49-F238E27FC236}">
                <a16:creationId xmlns:a16="http://schemas.microsoft.com/office/drawing/2014/main" id="{69951A82-0B96-49FA-BE0D-2C39F5054B39}"/>
              </a:ext>
            </a:extLst>
          </p:cNvPr>
          <p:cNvSpPr txBox="1"/>
          <p:nvPr/>
        </p:nvSpPr>
        <p:spPr>
          <a:xfrm>
            <a:off x="4091192" y="3076015"/>
            <a:ext cx="822960" cy="400110"/>
          </a:xfrm>
          <a:prstGeom prst="rect">
            <a:avLst/>
          </a:prstGeom>
          <a:noFill/>
        </p:spPr>
        <p:txBody>
          <a:bodyPr wrap="square" rtlCol="0">
            <a:spAutoFit/>
          </a:bodyPr>
          <a:lstStyle/>
          <a:p>
            <a:pPr algn="ctr"/>
            <a:r>
              <a:rPr lang="en-US" sz="2000" dirty="0">
                <a:solidFill>
                  <a:schemeClr val="bg1"/>
                </a:solidFill>
              </a:rPr>
              <a:t>$324</a:t>
            </a:r>
          </a:p>
        </p:txBody>
      </p:sp>
      <p:sp>
        <p:nvSpPr>
          <p:cNvPr id="117" name="TextBox 116">
            <a:extLst>
              <a:ext uri="{FF2B5EF4-FFF2-40B4-BE49-F238E27FC236}">
                <a16:creationId xmlns:a16="http://schemas.microsoft.com/office/drawing/2014/main" id="{2533E2B4-EAA6-40D5-A0F3-55609451DBD5}"/>
              </a:ext>
            </a:extLst>
          </p:cNvPr>
          <p:cNvSpPr txBox="1"/>
          <p:nvPr/>
        </p:nvSpPr>
        <p:spPr>
          <a:xfrm>
            <a:off x="4831881" y="2216776"/>
            <a:ext cx="822960" cy="400110"/>
          </a:xfrm>
          <a:prstGeom prst="rect">
            <a:avLst/>
          </a:prstGeom>
          <a:noFill/>
        </p:spPr>
        <p:txBody>
          <a:bodyPr wrap="square" rtlCol="0">
            <a:spAutoFit/>
          </a:bodyPr>
          <a:lstStyle/>
          <a:p>
            <a:pPr algn="ctr"/>
            <a:r>
              <a:rPr lang="en-US" sz="2000" dirty="0">
                <a:solidFill>
                  <a:schemeClr val="bg1"/>
                </a:solidFill>
              </a:rPr>
              <a:t>$128</a:t>
            </a:r>
          </a:p>
        </p:txBody>
      </p:sp>
      <p:pic>
        <p:nvPicPr>
          <p:cNvPr id="51" name="Picture 50">
            <a:hlinkClick r:id="rId2"/>
            <a:extLst>
              <a:ext uri="{FF2B5EF4-FFF2-40B4-BE49-F238E27FC236}">
                <a16:creationId xmlns:a16="http://schemas.microsoft.com/office/drawing/2014/main" id="{2D1C62C3-604A-4869-B941-8BD8261D9E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875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50" fill="hold"/>
                                        <p:tgtEl>
                                          <p:spTgt spid="40"/>
                                        </p:tgtEl>
                                        <p:attrNameLst>
                                          <p:attrName>ppt_w</p:attrName>
                                        </p:attrNameLst>
                                      </p:cBhvr>
                                      <p:tavLst>
                                        <p:tav tm="0">
                                          <p:val>
                                            <p:fltVal val="0"/>
                                          </p:val>
                                        </p:tav>
                                        <p:tav tm="100000">
                                          <p:val>
                                            <p:strVal val="#ppt_w"/>
                                          </p:val>
                                        </p:tav>
                                      </p:tavLst>
                                    </p:anim>
                                    <p:anim calcmode="lin" valueType="num">
                                      <p:cBhvr>
                                        <p:cTn id="12" dur="150" fill="hold"/>
                                        <p:tgtEl>
                                          <p:spTgt spid="40"/>
                                        </p:tgtEl>
                                        <p:attrNameLst>
                                          <p:attrName>ppt_h</p:attrName>
                                        </p:attrNameLst>
                                      </p:cBhvr>
                                      <p:tavLst>
                                        <p:tav tm="0">
                                          <p:val>
                                            <p:fltVal val="0"/>
                                          </p:val>
                                        </p:tav>
                                        <p:tav tm="100000">
                                          <p:val>
                                            <p:strVal val="#ppt_h"/>
                                          </p:val>
                                        </p:tav>
                                      </p:tavLst>
                                    </p:anim>
                                    <p:animEffect transition="in" filter="fade">
                                      <p:cBhvr>
                                        <p:cTn id="13" dur="150"/>
                                        <p:tgtEl>
                                          <p:spTgt spid="40"/>
                                        </p:tgtEl>
                                      </p:cBhvr>
                                    </p:animEffect>
                                    <p:anim calcmode="lin" valueType="num">
                                      <p:cBhvr>
                                        <p:cTn id="14" dur="150" fill="hold"/>
                                        <p:tgtEl>
                                          <p:spTgt spid="40"/>
                                        </p:tgtEl>
                                        <p:attrNameLst>
                                          <p:attrName>ppt_x</p:attrName>
                                        </p:attrNameLst>
                                      </p:cBhvr>
                                      <p:tavLst>
                                        <p:tav tm="0">
                                          <p:val>
                                            <p:fltVal val="0.5"/>
                                          </p:val>
                                        </p:tav>
                                        <p:tav tm="100000">
                                          <p:val>
                                            <p:strVal val="#ppt_x"/>
                                          </p:val>
                                        </p:tav>
                                      </p:tavLst>
                                    </p:anim>
                                    <p:anim calcmode="lin" valueType="num">
                                      <p:cBhvr>
                                        <p:cTn id="15" dur="150" fill="hold"/>
                                        <p:tgtEl>
                                          <p:spTgt spid="40"/>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grpId="0" nodeType="after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150" fill="hold"/>
                                        <p:tgtEl>
                                          <p:spTgt spid="60"/>
                                        </p:tgtEl>
                                        <p:attrNameLst>
                                          <p:attrName>ppt_w</p:attrName>
                                        </p:attrNameLst>
                                      </p:cBhvr>
                                      <p:tavLst>
                                        <p:tav tm="0">
                                          <p:val>
                                            <p:fltVal val="0"/>
                                          </p:val>
                                        </p:tav>
                                        <p:tav tm="100000">
                                          <p:val>
                                            <p:strVal val="#ppt_w"/>
                                          </p:val>
                                        </p:tav>
                                      </p:tavLst>
                                    </p:anim>
                                    <p:anim calcmode="lin" valueType="num">
                                      <p:cBhvr>
                                        <p:cTn id="20" dur="150" fill="hold"/>
                                        <p:tgtEl>
                                          <p:spTgt spid="60"/>
                                        </p:tgtEl>
                                        <p:attrNameLst>
                                          <p:attrName>ppt_h</p:attrName>
                                        </p:attrNameLst>
                                      </p:cBhvr>
                                      <p:tavLst>
                                        <p:tav tm="0">
                                          <p:val>
                                            <p:fltVal val="0"/>
                                          </p:val>
                                        </p:tav>
                                        <p:tav tm="100000">
                                          <p:val>
                                            <p:strVal val="#ppt_h"/>
                                          </p:val>
                                        </p:tav>
                                      </p:tavLst>
                                    </p:anim>
                                    <p:animEffect transition="in" filter="fade">
                                      <p:cBhvr>
                                        <p:cTn id="21" dur="150"/>
                                        <p:tgtEl>
                                          <p:spTgt spid="60"/>
                                        </p:tgtEl>
                                      </p:cBhvr>
                                    </p:animEffect>
                                    <p:anim calcmode="lin" valueType="num">
                                      <p:cBhvr>
                                        <p:cTn id="22" dur="150" fill="hold"/>
                                        <p:tgtEl>
                                          <p:spTgt spid="60"/>
                                        </p:tgtEl>
                                        <p:attrNameLst>
                                          <p:attrName>ppt_x</p:attrName>
                                        </p:attrNameLst>
                                      </p:cBhvr>
                                      <p:tavLst>
                                        <p:tav tm="0">
                                          <p:val>
                                            <p:fltVal val="0.5"/>
                                          </p:val>
                                        </p:tav>
                                        <p:tav tm="100000">
                                          <p:val>
                                            <p:strVal val="#ppt_x"/>
                                          </p:val>
                                        </p:tav>
                                      </p:tavLst>
                                    </p:anim>
                                    <p:anim calcmode="lin" valueType="num">
                                      <p:cBhvr>
                                        <p:cTn id="23" dur="150" fill="hold"/>
                                        <p:tgtEl>
                                          <p:spTgt spid="60"/>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150" fill="hold"/>
                                        <p:tgtEl>
                                          <p:spTgt spid="50"/>
                                        </p:tgtEl>
                                        <p:attrNameLst>
                                          <p:attrName>ppt_w</p:attrName>
                                        </p:attrNameLst>
                                      </p:cBhvr>
                                      <p:tavLst>
                                        <p:tav tm="0">
                                          <p:val>
                                            <p:fltVal val="0"/>
                                          </p:val>
                                        </p:tav>
                                        <p:tav tm="100000">
                                          <p:val>
                                            <p:strVal val="#ppt_w"/>
                                          </p:val>
                                        </p:tav>
                                      </p:tavLst>
                                    </p:anim>
                                    <p:anim calcmode="lin" valueType="num">
                                      <p:cBhvr>
                                        <p:cTn id="28" dur="150" fill="hold"/>
                                        <p:tgtEl>
                                          <p:spTgt spid="50"/>
                                        </p:tgtEl>
                                        <p:attrNameLst>
                                          <p:attrName>ppt_h</p:attrName>
                                        </p:attrNameLst>
                                      </p:cBhvr>
                                      <p:tavLst>
                                        <p:tav tm="0">
                                          <p:val>
                                            <p:fltVal val="0"/>
                                          </p:val>
                                        </p:tav>
                                        <p:tav tm="100000">
                                          <p:val>
                                            <p:strVal val="#ppt_h"/>
                                          </p:val>
                                        </p:tav>
                                      </p:tavLst>
                                    </p:anim>
                                    <p:animEffect transition="in" filter="fade">
                                      <p:cBhvr>
                                        <p:cTn id="29" dur="150"/>
                                        <p:tgtEl>
                                          <p:spTgt spid="50"/>
                                        </p:tgtEl>
                                      </p:cBhvr>
                                    </p:animEffect>
                                    <p:anim calcmode="lin" valueType="num">
                                      <p:cBhvr>
                                        <p:cTn id="30" dur="150" fill="hold"/>
                                        <p:tgtEl>
                                          <p:spTgt spid="50"/>
                                        </p:tgtEl>
                                        <p:attrNameLst>
                                          <p:attrName>ppt_x</p:attrName>
                                        </p:attrNameLst>
                                      </p:cBhvr>
                                      <p:tavLst>
                                        <p:tav tm="0">
                                          <p:val>
                                            <p:fltVal val="0.5"/>
                                          </p:val>
                                        </p:tav>
                                        <p:tav tm="100000">
                                          <p:val>
                                            <p:strVal val="#ppt_x"/>
                                          </p:val>
                                        </p:tav>
                                      </p:tavLst>
                                    </p:anim>
                                    <p:anim calcmode="lin" valueType="num">
                                      <p:cBhvr>
                                        <p:cTn id="31" dur="150" fill="hold"/>
                                        <p:tgtEl>
                                          <p:spTgt spid="50"/>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150" fill="hold"/>
                                        <p:tgtEl>
                                          <p:spTgt spid="57"/>
                                        </p:tgtEl>
                                        <p:attrNameLst>
                                          <p:attrName>ppt_w</p:attrName>
                                        </p:attrNameLst>
                                      </p:cBhvr>
                                      <p:tavLst>
                                        <p:tav tm="0">
                                          <p:val>
                                            <p:fltVal val="0"/>
                                          </p:val>
                                        </p:tav>
                                        <p:tav tm="100000">
                                          <p:val>
                                            <p:strVal val="#ppt_w"/>
                                          </p:val>
                                        </p:tav>
                                      </p:tavLst>
                                    </p:anim>
                                    <p:anim calcmode="lin" valueType="num">
                                      <p:cBhvr>
                                        <p:cTn id="36" dur="150" fill="hold"/>
                                        <p:tgtEl>
                                          <p:spTgt spid="57"/>
                                        </p:tgtEl>
                                        <p:attrNameLst>
                                          <p:attrName>ppt_h</p:attrName>
                                        </p:attrNameLst>
                                      </p:cBhvr>
                                      <p:tavLst>
                                        <p:tav tm="0">
                                          <p:val>
                                            <p:fltVal val="0"/>
                                          </p:val>
                                        </p:tav>
                                        <p:tav tm="100000">
                                          <p:val>
                                            <p:strVal val="#ppt_h"/>
                                          </p:val>
                                        </p:tav>
                                      </p:tavLst>
                                    </p:anim>
                                    <p:animEffect transition="in" filter="fade">
                                      <p:cBhvr>
                                        <p:cTn id="37" dur="150"/>
                                        <p:tgtEl>
                                          <p:spTgt spid="57"/>
                                        </p:tgtEl>
                                      </p:cBhvr>
                                    </p:animEffect>
                                    <p:anim calcmode="lin" valueType="num">
                                      <p:cBhvr>
                                        <p:cTn id="38" dur="150" fill="hold"/>
                                        <p:tgtEl>
                                          <p:spTgt spid="57"/>
                                        </p:tgtEl>
                                        <p:attrNameLst>
                                          <p:attrName>ppt_x</p:attrName>
                                        </p:attrNameLst>
                                      </p:cBhvr>
                                      <p:tavLst>
                                        <p:tav tm="0">
                                          <p:val>
                                            <p:fltVal val="0.5"/>
                                          </p:val>
                                        </p:tav>
                                        <p:tav tm="100000">
                                          <p:val>
                                            <p:strVal val="#ppt_x"/>
                                          </p:val>
                                        </p:tav>
                                      </p:tavLst>
                                    </p:anim>
                                    <p:anim calcmode="lin" valueType="num">
                                      <p:cBhvr>
                                        <p:cTn id="39" dur="150" fill="hold"/>
                                        <p:tgtEl>
                                          <p:spTgt spid="57"/>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grpId="0" nodeType="after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p:cTn id="43" dur="150" fill="hold"/>
                                        <p:tgtEl>
                                          <p:spTgt spid="68"/>
                                        </p:tgtEl>
                                        <p:attrNameLst>
                                          <p:attrName>ppt_w</p:attrName>
                                        </p:attrNameLst>
                                      </p:cBhvr>
                                      <p:tavLst>
                                        <p:tav tm="0">
                                          <p:val>
                                            <p:fltVal val="0"/>
                                          </p:val>
                                        </p:tav>
                                        <p:tav tm="100000">
                                          <p:val>
                                            <p:strVal val="#ppt_w"/>
                                          </p:val>
                                        </p:tav>
                                      </p:tavLst>
                                    </p:anim>
                                    <p:anim calcmode="lin" valueType="num">
                                      <p:cBhvr>
                                        <p:cTn id="44" dur="150" fill="hold"/>
                                        <p:tgtEl>
                                          <p:spTgt spid="68"/>
                                        </p:tgtEl>
                                        <p:attrNameLst>
                                          <p:attrName>ppt_h</p:attrName>
                                        </p:attrNameLst>
                                      </p:cBhvr>
                                      <p:tavLst>
                                        <p:tav tm="0">
                                          <p:val>
                                            <p:fltVal val="0"/>
                                          </p:val>
                                        </p:tav>
                                        <p:tav tm="100000">
                                          <p:val>
                                            <p:strVal val="#ppt_h"/>
                                          </p:val>
                                        </p:tav>
                                      </p:tavLst>
                                    </p:anim>
                                    <p:animEffect transition="in" filter="fade">
                                      <p:cBhvr>
                                        <p:cTn id="45" dur="150"/>
                                        <p:tgtEl>
                                          <p:spTgt spid="68"/>
                                        </p:tgtEl>
                                      </p:cBhvr>
                                    </p:animEffect>
                                    <p:anim calcmode="lin" valueType="num">
                                      <p:cBhvr>
                                        <p:cTn id="46" dur="150" fill="hold"/>
                                        <p:tgtEl>
                                          <p:spTgt spid="68"/>
                                        </p:tgtEl>
                                        <p:attrNameLst>
                                          <p:attrName>ppt_x</p:attrName>
                                        </p:attrNameLst>
                                      </p:cBhvr>
                                      <p:tavLst>
                                        <p:tav tm="0">
                                          <p:val>
                                            <p:fltVal val="0.5"/>
                                          </p:val>
                                        </p:tav>
                                        <p:tav tm="100000">
                                          <p:val>
                                            <p:strVal val="#ppt_x"/>
                                          </p:val>
                                        </p:tav>
                                      </p:tavLst>
                                    </p:anim>
                                    <p:anim calcmode="lin" valueType="num">
                                      <p:cBhvr>
                                        <p:cTn id="47" dur="150" fill="hold"/>
                                        <p:tgtEl>
                                          <p:spTgt spid="6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p:cTn id="51" dur="150" fill="hold"/>
                                        <p:tgtEl>
                                          <p:spTgt spid="45"/>
                                        </p:tgtEl>
                                        <p:attrNameLst>
                                          <p:attrName>ppt_w</p:attrName>
                                        </p:attrNameLst>
                                      </p:cBhvr>
                                      <p:tavLst>
                                        <p:tav tm="0">
                                          <p:val>
                                            <p:fltVal val="0"/>
                                          </p:val>
                                        </p:tav>
                                        <p:tav tm="100000">
                                          <p:val>
                                            <p:strVal val="#ppt_w"/>
                                          </p:val>
                                        </p:tav>
                                      </p:tavLst>
                                    </p:anim>
                                    <p:anim calcmode="lin" valueType="num">
                                      <p:cBhvr>
                                        <p:cTn id="52" dur="150" fill="hold"/>
                                        <p:tgtEl>
                                          <p:spTgt spid="45"/>
                                        </p:tgtEl>
                                        <p:attrNameLst>
                                          <p:attrName>ppt_h</p:attrName>
                                        </p:attrNameLst>
                                      </p:cBhvr>
                                      <p:tavLst>
                                        <p:tav tm="0">
                                          <p:val>
                                            <p:fltVal val="0"/>
                                          </p:val>
                                        </p:tav>
                                        <p:tav tm="100000">
                                          <p:val>
                                            <p:strVal val="#ppt_h"/>
                                          </p:val>
                                        </p:tav>
                                      </p:tavLst>
                                    </p:anim>
                                    <p:animEffect transition="in" filter="fade">
                                      <p:cBhvr>
                                        <p:cTn id="53" dur="150"/>
                                        <p:tgtEl>
                                          <p:spTgt spid="45"/>
                                        </p:tgtEl>
                                      </p:cBhvr>
                                    </p:animEffect>
                                    <p:anim calcmode="lin" valueType="num">
                                      <p:cBhvr>
                                        <p:cTn id="54" dur="150" fill="hold"/>
                                        <p:tgtEl>
                                          <p:spTgt spid="45"/>
                                        </p:tgtEl>
                                        <p:attrNameLst>
                                          <p:attrName>ppt_x</p:attrName>
                                        </p:attrNameLst>
                                      </p:cBhvr>
                                      <p:tavLst>
                                        <p:tav tm="0">
                                          <p:val>
                                            <p:fltVal val="0.5"/>
                                          </p:val>
                                        </p:tav>
                                        <p:tav tm="100000">
                                          <p:val>
                                            <p:strVal val="#ppt_x"/>
                                          </p:val>
                                        </p:tav>
                                      </p:tavLst>
                                    </p:anim>
                                    <p:anim calcmode="lin" valueType="num">
                                      <p:cBhvr>
                                        <p:cTn id="55" dur="150" fill="hold"/>
                                        <p:tgtEl>
                                          <p:spTgt spid="45"/>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 calcmode="lin" valueType="num">
                                      <p:cBhvr>
                                        <p:cTn id="59" dur="150" fill="hold"/>
                                        <p:tgtEl>
                                          <p:spTgt spid="74"/>
                                        </p:tgtEl>
                                        <p:attrNameLst>
                                          <p:attrName>ppt_w</p:attrName>
                                        </p:attrNameLst>
                                      </p:cBhvr>
                                      <p:tavLst>
                                        <p:tav tm="0">
                                          <p:val>
                                            <p:fltVal val="0"/>
                                          </p:val>
                                        </p:tav>
                                        <p:tav tm="100000">
                                          <p:val>
                                            <p:strVal val="#ppt_w"/>
                                          </p:val>
                                        </p:tav>
                                      </p:tavLst>
                                    </p:anim>
                                    <p:anim calcmode="lin" valueType="num">
                                      <p:cBhvr>
                                        <p:cTn id="60" dur="150" fill="hold"/>
                                        <p:tgtEl>
                                          <p:spTgt spid="74"/>
                                        </p:tgtEl>
                                        <p:attrNameLst>
                                          <p:attrName>ppt_h</p:attrName>
                                        </p:attrNameLst>
                                      </p:cBhvr>
                                      <p:tavLst>
                                        <p:tav tm="0">
                                          <p:val>
                                            <p:fltVal val="0"/>
                                          </p:val>
                                        </p:tav>
                                        <p:tav tm="100000">
                                          <p:val>
                                            <p:strVal val="#ppt_h"/>
                                          </p:val>
                                        </p:tav>
                                      </p:tavLst>
                                    </p:anim>
                                    <p:animEffect transition="in" filter="fade">
                                      <p:cBhvr>
                                        <p:cTn id="61" dur="150"/>
                                        <p:tgtEl>
                                          <p:spTgt spid="74"/>
                                        </p:tgtEl>
                                      </p:cBhvr>
                                    </p:animEffect>
                                    <p:anim calcmode="lin" valueType="num">
                                      <p:cBhvr>
                                        <p:cTn id="62" dur="150" fill="hold"/>
                                        <p:tgtEl>
                                          <p:spTgt spid="74"/>
                                        </p:tgtEl>
                                        <p:attrNameLst>
                                          <p:attrName>ppt_x</p:attrName>
                                        </p:attrNameLst>
                                      </p:cBhvr>
                                      <p:tavLst>
                                        <p:tav tm="0">
                                          <p:val>
                                            <p:fltVal val="0.5"/>
                                          </p:val>
                                        </p:tav>
                                        <p:tav tm="100000">
                                          <p:val>
                                            <p:strVal val="#ppt_x"/>
                                          </p:val>
                                        </p:tav>
                                      </p:tavLst>
                                    </p:anim>
                                    <p:anim calcmode="lin" valueType="num">
                                      <p:cBhvr>
                                        <p:cTn id="63" dur="150" fill="hold"/>
                                        <p:tgtEl>
                                          <p:spTgt spid="74"/>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grpId="0" nodeType="afterEffect">
                                  <p:stCondLst>
                                    <p:cond delay="0"/>
                                  </p:stCondLst>
                                  <p:childTnLst>
                                    <p:set>
                                      <p:cBhvr>
                                        <p:cTn id="66" dur="1" fill="hold">
                                          <p:stCondLst>
                                            <p:cond delay="0"/>
                                          </p:stCondLst>
                                        </p:cTn>
                                        <p:tgtEl>
                                          <p:spTgt spid="71"/>
                                        </p:tgtEl>
                                        <p:attrNameLst>
                                          <p:attrName>style.visibility</p:attrName>
                                        </p:attrNameLst>
                                      </p:cBhvr>
                                      <p:to>
                                        <p:strVal val="visible"/>
                                      </p:to>
                                    </p:set>
                                    <p:anim calcmode="lin" valueType="num">
                                      <p:cBhvr>
                                        <p:cTn id="67" dur="150" fill="hold"/>
                                        <p:tgtEl>
                                          <p:spTgt spid="71"/>
                                        </p:tgtEl>
                                        <p:attrNameLst>
                                          <p:attrName>ppt_w</p:attrName>
                                        </p:attrNameLst>
                                      </p:cBhvr>
                                      <p:tavLst>
                                        <p:tav tm="0">
                                          <p:val>
                                            <p:fltVal val="0"/>
                                          </p:val>
                                        </p:tav>
                                        <p:tav tm="100000">
                                          <p:val>
                                            <p:strVal val="#ppt_w"/>
                                          </p:val>
                                        </p:tav>
                                      </p:tavLst>
                                    </p:anim>
                                    <p:anim calcmode="lin" valueType="num">
                                      <p:cBhvr>
                                        <p:cTn id="68" dur="150" fill="hold"/>
                                        <p:tgtEl>
                                          <p:spTgt spid="71"/>
                                        </p:tgtEl>
                                        <p:attrNameLst>
                                          <p:attrName>ppt_h</p:attrName>
                                        </p:attrNameLst>
                                      </p:cBhvr>
                                      <p:tavLst>
                                        <p:tav tm="0">
                                          <p:val>
                                            <p:fltVal val="0"/>
                                          </p:val>
                                        </p:tav>
                                        <p:tav tm="100000">
                                          <p:val>
                                            <p:strVal val="#ppt_h"/>
                                          </p:val>
                                        </p:tav>
                                      </p:tavLst>
                                    </p:anim>
                                    <p:animEffect transition="in" filter="fade">
                                      <p:cBhvr>
                                        <p:cTn id="69" dur="150"/>
                                        <p:tgtEl>
                                          <p:spTgt spid="71"/>
                                        </p:tgtEl>
                                      </p:cBhvr>
                                    </p:animEffect>
                                    <p:anim calcmode="lin" valueType="num">
                                      <p:cBhvr>
                                        <p:cTn id="70" dur="150" fill="hold"/>
                                        <p:tgtEl>
                                          <p:spTgt spid="71"/>
                                        </p:tgtEl>
                                        <p:attrNameLst>
                                          <p:attrName>ppt_x</p:attrName>
                                        </p:attrNameLst>
                                      </p:cBhvr>
                                      <p:tavLst>
                                        <p:tav tm="0">
                                          <p:val>
                                            <p:fltVal val="0.5"/>
                                          </p:val>
                                        </p:tav>
                                        <p:tav tm="100000">
                                          <p:val>
                                            <p:strVal val="#ppt_x"/>
                                          </p:val>
                                        </p:tav>
                                      </p:tavLst>
                                    </p:anim>
                                    <p:anim calcmode="lin" valueType="num">
                                      <p:cBhvr>
                                        <p:cTn id="71" dur="150" fill="hold"/>
                                        <p:tgtEl>
                                          <p:spTgt spid="71"/>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53" presetClass="entr" presetSubtype="16" fill="hold" grpId="0" nodeType="afterEffect">
                                  <p:stCondLst>
                                    <p:cond delay="0"/>
                                  </p:stCondLst>
                                  <p:childTnLst>
                                    <p:set>
                                      <p:cBhvr>
                                        <p:cTn id="74" dur="1" fill="hold">
                                          <p:stCondLst>
                                            <p:cond delay="0"/>
                                          </p:stCondLst>
                                        </p:cTn>
                                        <p:tgtEl>
                                          <p:spTgt spid="110"/>
                                        </p:tgtEl>
                                        <p:attrNameLst>
                                          <p:attrName>style.visibility</p:attrName>
                                        </p:attrNameLst>
                                      </p:cBhvr>
                                      <p:to>
                                        <p:strVal val="visible"/>
                                      </p:to>
                                    </p:set>
                                    <p:anim calcmode="lin" valueType="num">
                                      <p:cBhvr>
                                        <p:cTn id="75" dur="500" fill="hold"/>
                                        <p:tgtEl>
                                          <p:spTgt spid="110"/>
                                        </p:tgtEl>
                                        <p:attrNameLst>
                                          <p:attrName>ppt_w</p:attrName>
                                        </p:attrNameLst>
                                      </p:cBhvr>
                                      <p:tavLst>
                                        <p:tav tm="0">
                                          <p:val>
                                            <p:fltVal val="0"/>
                                          </p:val>
                                        </p:tav>
                                        <p:tav tm="100000">
                                          <p:val>
                                            <p:strVal val="#ppt_w"/>
                                          </p:val>
                                        </p:tav>
                                      </p:tavLst>
                                    </p:anim>
                                    <p:anim calcmode="lin" valueType="num">
                                      <p:cBhvr>
                                        <p:cTn id="76" dur="500" fill="hold"/>
                                        <p:tgtEl>
                                          <p:spTgt spid="110"/>
                                        </p:tgtEl>
                                        <p:attrNameLst>
                                          <p:attrName>ppt_h</p:attrName>
                                        </p:attrNameLst>
                                      </p:cBhvr>
                                      <p:tavLst>
                                        <p:tav tm="0">
                                          <p:val>
                                            <p:fltVal val="0"/>
                                          </p:val>
                                        </p:tav>
                                        <p:tav tm="100000">
                                          <p:val>
                                            <p:strVal val="#ppt_h"/>
                                          </p:val>
                                        </p:tav>
                                      </p:tavLst>
                                    </p:anim>
                                    <p:animEffect transition="in" filter="fade">
                                      <p:cBhvr>
                                        <p:cTn id="77" dur="500"/>
                                        <p:tgtEl>
                                          <p:spTgt spid="110"/>
                                        </p:tgtEl>
                                      </p:cBhvr>
                                    </p:animEffect>
                                  </p:childTnLst>
                                </p:cTn>
                              </p:par>
                            </p:childTnLst>
                          </p:cTn>
                        </p:par>
                        <p:par>
                          <p:cTn id="78" fill="hold">
                            <p:stCondLst>
                              <p:cond delay="2200"/>
                            </p:stCondLst>
                            <p:childTnLst>
                              <p:par>
                                <p:cTn id="79" presetID="42" presetClass="entr" presetSubtype="0" fill="hold" grpId="0" nodeType="after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fade">
                                      <p:cBhvr>
                                        <p:cTn id="81" dur="1000"/>
                                        <p:tgtEl>
                                          <p:spTgt spid="96"/>
                                        </p:tgtEl>
                                      </p:cBhvr>
                                    </p:animEffect>
                                    <p:anim calcmode="lin" valueType="num">
                                      <p:cBhvr>
                                        <p:cTn id="82" dur="1000" fill="hold"/>
                                        <p:tgtEl>
                                          <p:spTgt spid="96"/>
                                        </p:tgtEl>
                                        <p:attrNameLst>
                                          <p:attrName>ppt_x</p:attrName>
                                        </p:attrNameLst>
                                      </p:cBhvr>
                                      <p:tavLst>
                                        <p:tav tm="0">
                                          <p:val>
                                            <p:strVal val="#ppt_x"/>
                                          </p:val>
                                        </p:tav>
                                        <p:tav tm="100000">
                                          <p:val>
                                            <p:strVal val="#ppt_x"/>
                                          </p:val>
                                        </p:tav>
                                      </p:tavLst>
                                    </p:anim>
                                    <p:anim calcmode="lin" valueType="num">
                                      <p:cBhvr>
                                        <p:cTn id="83" dur="1000" fill="hold"/>
                                        <p:tgtEl>
                                          <p:spTgt spid="96"/>
                                        </p:tgtEl>
                                        <p:attrNameLst>
                                          <p:attrName>ppt_y</p:attrName>
                                        </p:attrNameLst>
                                      </p:cBhvr>
                                      <p:tavLst>
                                        <p:tav tm="0">
                                          <p:val>
                                            <p:strVal val="#ppt_y+.1"/>
                                          </p:val>
                                        </p:tav>
                                        <p:tav tm="100000">
                                          <p:val>
                                            <p:strVal val="#ppt_y"/>
                                          </p:val>
                                        </p:tav>
                                      </p:tavLst>
                                    </p:anim>
                                  </p:childTnLst>
                                </p:cTn>
                              </p:par>
                            </p:childTnLst>
                          </p:cTn>
                        </p:par>
                        <p:par>
                          <p:cTn id="84" fill="hold">
                            <p:stCondLst>
                              <p:cond delay="3200"/>
                            </p:stCondLst>
                            <p:childTnLst>
                              <p:par>
                                <p:cTn id="85" presetID="22" presetClass="entr" presetSubtype="8" fill="hold" nodeType="afterEffect">
                                  <p:stCondLst>
                                    <p:cond delay="0"/>
                                  </p:stCondLst>
                                  <p:childTnLst>
                                    <p:set>
                                      <p:cBhvr>
                                        <p:cTn id="86" dur="1" fill="hold">
                                          <p:stCondLst>
                                            <p:cond delay="0"/>
                                          </p:stCondLst>
                                        </p:cTn>
                                        <p:tgtEl>
                                          <p:spTgt spid="93"/>
                                        </p:tgtEl>
                                        <p:attrNameLst>
                                          <p:attrName>style.visibility</p:attrName>
                                        </p:attrNameLst>
                                      </p:cBhvr>
                                      <p:to>
                                        <p:strVal val="visible"/>
                                      </p:to>
                                    </p:set>
                                    <p:animEffect transition="in" filter="wipe(left)">
                                      <p:cBhvr>
                                        <p:cTn id="87" dur="500"/>
                                        <p:tgtEl>
                                          <p:spTgt spid="93"/>
                                        </p:tgtEl>
                                      </p:cBhvr>
                                    </p:animEffect>
                                  </p:childTnLst>
                                </p:cTn>
                              </p:par>
                            </p:childTnLst>
                          </p:cTn>
                        </p:par>
                        <p:par>
                          <p:cTn id="88" fill="hold">
                            <p:stCondLst>
                              <p:cond delay="3700"/>
                            </p:stCondLst>
                            <p:childTnLst>
                              <p:par>
                                <p:cTn id="89" presetID="53" presetClass="entr" presetSubtype="16" fill="hold" grpId="0" nodeType="afterEffect">
                                  <p:stCondLst>
                                    <p:cond delay="0"/>
                                  </p:stCondLst>
                                  <p:childTnLst>
                                    <p:set>
                                      <p:cBhvr>
                                        <p:cTn id="90" dur="1" fill="hold">
                                          <p:stCondLst>
                                            <p:cond delay="0"/>
                                          </p:stCondLst>
                                        </p:cTn>
                                        <p:tgtEl>
                                          <p:spTgt spid="111"/>
                                        </p:tgtEl>
                                        <p:attrNameLst>
                                          <p:attrName>style.visibility</p:attrName>
                                        </p:attrNameLst>
                                      </p:cBhvr>
                                      <p:to>
                                        <p:strVal val="visible"/>
                                      </p:to>
                                    </p:set>
                                    <p:anim calcmode="lin" valueType="num">
                                      <p:cBhvr>
                                        <p:cTn id="91" dur="500" fill="hold"/>
                                        <p:tgtEl>
                                          <p:spTgt spid="111"/>
                                        </p:tgtEl>
                                        <p:attrNameLst>
                                          <p:attrName>ppt_w</p:attrName>
                                        </p:attrNameLst>
                                      </p:cBhvr>
                                      <p:tavLst>
                                        <p:tav tm="0">
                                          <p:val>
                                            <p:fltVal val="0"/>
                                          </p:val>
                                        </p:tav>
                                        <p:tav tm="100000">
                                          <p:val>
                                            <p:strVal val="#ppt_w"/>
                                          </p:val>
                                        </p:tav>
                                      </p:tavLst>
                                    </p:anim>
                                    <p:anim calcmode="lin" valueType="num">
                                      <p:cBhvr>
                                        <p:cTn id="92" dur="500" fill="hold"/>
                                        <p:tgtEl>
                                          <p:spTgt spid="111"/>
                                        </p:tgtEl>
                                        <p:attrNameLst>
                                          <p:attrName>ppt_h</p:attrName>
                                        </p:attrNameLst>
                                      </p:cBhvr>
                                      <p:tavLst>
                                        <p:tav tm="0">
                                          <p:val>
                                            <p:fltVal val="0"/>
                                          </p:val>
                                        </p:tav>
                                        <p:tav tm="100000">
                                          <p:val>
                                            <p:strVal val="#ppt_h"/>
                                          </p:val>
                                        </p:tav>
                                      </p:tavLst>
                                    </p:anim>
                                    <p:animEffect transition="in" filter="fade">
                                      <p:cBhvr>
                                        <p:cTn id="93" dur="500"/>
                                        <p:tgtEl>
                                          <p:spTgt spid="111"/>
                                        </p:tgtEl>
                                      </p:cBhvr>
                                    </p:animEffect>
                                  </p:childTnLst>
                                </p:cTn>
                              </p:par>
                            </p:childTnLst>
                          </p:cTn>
                        </p:par>
                        <p:par>
                          <p:cTn id="94" fill="hold">
                            <p:stCondLst>
                              <p:cond delay="4200"/>
                            </p:stCondLst>
                            <p:childTnLst>
                              <p:par>
                                <p:cTn id="95" presetID="42" presetClass="entr" presetSubtype="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Effect transition="in" filter="fade">
                                      <p:cBhvr>
                                        <p:cTn id="97" dur="1000"/>
                                        <p:tgtEl>
                                          <p:spTgt spid="100"/>
                                        </p:tgtEl>
                                      </p:cBhvr>
                                    </p:animEffect>
                                    <p:anim calcmode="lin" valueType="num">
                                      <p:cBhvr>
                                        <p:cTn id="98" dur="1000" fill="hold"/>
                                        <p:tgtEl>
                                          <p:spTgt spid="100"/>
                                        </p:tgtEl>
                                        <p:attrNameLst>
                                          <p:attrName>ppt_x</p:attrName>
                                        </p:attrNameLst>
                                      </p:cBhvr>
                                      <p:tavLst>
                                        <p:tav tm="0">
                                          <p:val>
                                            <p:strVal val="#ppt_x"/>
                                          </p:val>
                                        </p:tav>
                                        <p:tav tm="100000">
                                          <p:val>
                                            <p:strVal val="#ppt_x"/>
                                          </p:val>
                                        </p:tav>
                                      </p:tavLst>
                                    </p:anim>
                                    <p:anim calcmode="lin" valueType="num">
                                      <p:cBhvr>
                                        <p:cTn id="99" dur="1000" fill="hold"/>
                                        <p:tgtEl>
                                          <p:spTgt spid="100"/>
                                        </p:tgtEl>
                                        <p:attrNameLst>
                                          <p:attrName>ppt_y</p:attrName>
                                        </p:attrNameLst>
                                      </p:cBhvr>
                                      <p:tavLst>
                                        <p:tav tm="0">
                                          <p:val>
                                            <p:strVal val="#ppt_y+.1"/>
                                          </p:val>
                                        </p:tav>
                                        <p:tav tm="100000">
                                          <p:val>
                                            <p:strVal val="#ppt_y"/>
                                          </p:val>
                                        </p:tav>
                                      </p:tavLst>
                                    </p:anim>
                                  </p:childTnLst>
                                </p:cTn>
                              </p:par>
                            </p:childTnLst>
                          </p:cTn>
                        </p:par>
                        <p:par>
                          <p:cTn id="100" fill="hold">
                            <p:stCondLst>
                              <p:cond delay="5200"/>
                            </p:stCondLst>
                            <p:childTnLst>
                              <p:par>
                                <p:cTn id="101" presetID="22" presetClass="entr" presetSubtype="8" fill="hold"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5700"/>
                            </p:stCondLst>
                            <p:childTnLst>
                              <p:par>
                                <p:cTn id="105" presetID="53" presetClass="entr" presetSubtype="16" fill="hold" grpId="0" nodeType="afterEffect">
                                  <p:stCondLst>
                                    <p:cond delay="0"/>
                                  </p:stCondLst>
                                  <p:childTnLst>
                                    <p:set>
                                      <p:cBhvr>
                                        <p:cTn id="106" dur="1" fill="hold">
                                          <p:stCondLst>
                                            <p:cond delay="0"/>
                                          </p:stCondLst>
                                        </p:cTn>
                                        <p:tgtEl>
                                          <p:spTgt spid="112"/>
                                        </p:tgtEl>
                                        <p:attrNameLst>
                                          <p:attrName>style.visibility</p:attrName>
                                        </p:attrNameLst>
                                      </p:cBhvr>
                                      <p:to>
                                        <p:strVal val="visible"/>
                                      </p:to>
                                    </p:set>
                                    <p:anim calcmode="lin" valueType="num">
                                      <p:cBhvr>
                                        <p:cTn id="107" dur="500" fill="hold"/>
                                        <p:tgtEl>
                                          <p:spTgt spid="112"/>
                                        </p:tgtEl>
                                        <p:attrNameLst>
                                          <p:attrName>ppt_w</p:attrName>
                                        </p:attrNameLst>
                                      </p:cBhvr>
                                      <p:tavLst>
                                        <p:tav tm="0">
                                          <p:val>
                                            <p:fltVal val="0"/>
                                          </p:val>
                                        </p:tav>
                                        <p:tav tm="100000">
                                          <p:val>
                                            <p:strVal val="#ppt_w"/>
                                          </p:val>
                                        </p:tav>
                                      </p:tavLst>
                                    </p:anim>
                                    <p:anim calcmode="lin" valueType="num">
                                      <p:cBhvr>
                                        <p:cTn id="108" dur="500" fill="hold"/>
                                        <p:tgtEl>
                                          <p:spTgt spid="112"/>
                                        </p:tgtEl>
                                        <p:attrNameLst>
                                          <p:attrName>ppt_h</p:attrName>
                                        </p:attrNameLst>
                                      </p:cBhvr>
                                      <p:tavLst>
                                        <p:tav tm="0">
                                          <p:val>
                                            <p:fltVal val="0"/>
                                          </p:val>
                                        </p:tav>
                                        <p:tav tm="100000">
                                          <p:val>
                                            <p:strVal val="#ppt_h"/>
                                          </p:val>
                                        </p:tav>
                                      </p:tavLst>
                                    </p:anim>
                                    <p:animEffect transition="in" filter="fade">
                                      <p:cBhvr>
                                        <p:cTn id="109" dur="500"/>
                                        <p:tgtEl>
                                          <p:spTgt spid="112"/>
                                        </p:tgtEl>
                                      </p:cBhvr>
                                    </p:animEffect>
                                  </p:childTnLst>
                                </p:cTn>
                              </p:par>
                            </p:childTnLst>
                          </p:cTn>
                        </p:par>
                        <p:par>
                          <p:cTn id="110" fill="hold">
                            <p:stCondLst>
                              <p:cond delay="6200"/>
                            </p:stCondLst>
                            <p:childTnLst>
                              <p:par>
                                <p:cTn id="111" presetID="42" presetClass="entr" presetSubtype="0" fill="hold" grpId="0" nodeType="afterEffect">
                                  <p:stCondLst>
                                    <p:cond delay="0"/>
                                  </p:stCondLst>
                                  <p:childTnLst>
                                    <p:set>
                                      <p:cBhvr>
                                        <p:cTn id="112" dur="1" fill="hold">
                                          <p:stCondLst>
                                            <p:cond delay="0"/>
                                          </p:stCondLst>
                                        </p:cTn>
                                        <p:tgtEl>
                                          <p:spTgt spid="104"/>
                                        </p:tgtEl>
                                        <p:attrNameLst>
                                          <p:attrName>style.visibility</p:attrName>
                                        </p:attrNameLst>
                                      </p:cBhvr>
                                      <p:to>
                                        <p:strVal val="visible"/>
                                      </p:to>
                                    </p:set>
                                    <p:animEffect transition="in" filter="fade">
                                      <p:cBhvr>
                                        <p:cTn id="113" dur="1000"/>
                                        <p:tgtEl>
                                          <p:spTgt spid="104"/>
                                        </p:tgtEl>
                                      </p:cBhvr>
                                    </p:animEffect>
                                    <p:anim calcmode="lin" valueType="num">
                                      <p:cBhvr>
                                        <p:cTn id="114" dur="1000" fill="hold"/>
                                        <p:tgtEl>
                                          <p:spTgt spid="104"/>
                                        </p:tgtEl>
                                        <p:attrNameLst>
                                          <p:attrName>ppt_x</p:attrName>
                                        </p:attrNameLst>
                                      </p:cBhvr>
                                      <p:tavLst>
                                        <p:tav tm="0">
                                          <p:val>
                                            <p:strVal val="#ppt_x"/>
                                          </p:val>
                                        </p:tav>
                                        <p:tav tm="100000">
                                          <p:val>
                                            <p:strVal val="#ppt_x"/>
                                          </p:val>
                                        </p:tav>
                                      </p:tavLst>
                                    </p:anim>
                                    <p:anim calcmode="lin" valueType="num">
                                      <p:cBhvr>
                                        <p:cTn id="115" dur="1000" fill="hold"/>
                                        <p:tgtEl>
                                          <p:spTgt spid="104"/>
                                        </p:tgtEl>
                                        <p:attrNameLst>
                                          <p:attrName>ppt_y</p:attrName>
                                        </p:attrNameLst>
                                      </p:cBhvr>
                                      <p:tavLst>
                                        <p:tav tm="0">
                                          <p:val>
                                            <p:strVal val="#ppt_y+.1"/>
                                          </p:val>
                                        </p:tav>
                                        <p:tav tm="100000">
                                          <p:val>
                                            <p:strVal val="#ppt_y"/>
                                          </p:val>
                                        </p:tav>
                                      </p:tavLst>
                                    </p:anim>
                                  </p:childTnLst>
                                </p:cTn>
                              </p:par>
                            </p:childTnLst>
                          </p:cTn>
                        </p:par>
                        <p:par>
                          <p:cTn id="116" fill="hold">
                            <p:stCondLst>
                              <p:cond delay="7200"/>
                            </p:stCondLst>
                            <p:childTnLst>
                              <p:par>
                                <p:cTn id="117" presetID="22" presetClass="entr" presetSubtype="8" fill="hold" nodeType="after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wipe(left)">
                                      <p:cBhvr>
                                        <p:cTn id="119" dur="500"/>
                                        <p:tgtEl>
                                          <p:spTgt spid="101"/>
                                        </p:tgtEl>
                                      </p:cBhvr>
                                    </p:animEffect>
                                  </p:childTnLst>
                                </p:cTn>
                              </p:par>
                            </p:childTnLst>
                          </p:cTn>
                        </p:par>
                        <p:par>
                          <p:cTn id="120" fill="hold">
                            <p:stCondLst>
                              <p:cond delay="7700"/>
                            </p:stCondLst>
                            <p:childTnLst>
                              <p:par>
                                <p:cTn id="121" presetID="53" presetClass="entr" presetSubtype="16" fill="hold" grpId="0" nodeType="afterEffect">
                                  <p:stCondLst>
                                    <p:cond delay="0"/>
                                  </p:stCondLst>
                                  <p:childTnLst>
                                    <p:set>
                                      <p:cBhvr>
                                        <p:cTn id="122" dur="1" fill="hold">
                                          <p:stCondLst>
                                            <p:cond delay="0"/>
                                          </p:stCondLst>
                                        </p:cTn>
                                        <p:tgtEl>
                                          <p:spTgt spid="113"/>
                                        </p:tgtEl>
                                        <p:attrNameLst>
                                          <p:attrName>style.visibility</p:attrName>
                                        </p:attrNameLst>
                                      </p:cBhvr>
                                      <p:to>
                                        <p:strVal val="visible"/>
                                      </p:to>
                                    </p:set>
                                    <p:anim calcmode="lin" valueType="num">
                                      <p:cBhvr>
                                        <p:cTn id="123" dur="500" fill="hold"/>
                                        <p:tgtEl>
                                          <p:spTgt spid="113"/>
                                        </p:tgtEl>
                                        <p:attrNameLst>
                                          <p:attrName>ppt_w</p:attrName>
                                        </p:attrNameLst>
                                      </p:cBhvr>
                                      <p:tavLst>
                                        <p:tav tm="0">
                                          <p:val>
                                            <p:fltVal val="0"/>
                                          </p:val>
                                        </p:tav>
                                        <p:tav tm="100000">
                                          <p:val>
                                            <p:strVal val="#ppt_w"/>
                                          </p:val>
                                        </p:tav>
                                      </p:tavLst>
                                    </p:anim>
                                    <p:anim calcmode="lin" valueType="num">
                                      <p:cBhvr>
                                        <p:cTn id="124" dur="500" fill="hold"/>
                                        <p:tgtEl>
                                          <p:spTgt spid="113"/>
                                        </p:tgtEl>
                                        <p:attrNameLst>
                                          <p:attrName>ppt_h</p:attrName>
                                        </p:attrNameLst>
                                      </p:cBhvr>
                                      <p:tavLst>
                                        <p:tav tm="0">
                                          <p:val>
                                            <p:fltVal val="0"/>
                                          </p:val>
                                        </p:tav>
                                        <p:tav tm="100000">
                                          <p:val>
                                            <p:strVal val="#ppt_h"/>
                                          </p:val>
                                        </p:tav>
                                      </p:tavLst>
                                    </p:anim>
                                    <p:animEffect transition="in" filter="fade">
                                      <p:cBhvr>
                                        <p:cTn id="125" dur="500"/>
                                        <p:tgtEl>
                                          <p:spTgt spid="113"/>
                                        </p:tgtEl>
                                      </p:cBhvr>
                                    </p:animEffect>
                                  </p:childTnLst>
                                </p:cTn>
                              </p:par>
                            </p:childTnLst>
                          </p:cTn>
                        </p:par>
                        <p:par>
                          <p:cTn id="126" fill="hold">
                            <p:stCondLst>
                              <p:cond delay="8200"/>
                            </p:stCondLst>
                            <p:childTnLst>
                              <p:par>
                                <p:cTn id="127" presetID="42" presetClass="entr" presetSubtype="0" fill="hold" grpId="0" nodeType="afterEffect">
                                  <p:stCondLst>
                                    <p:cond delay="0"/>
                                  </p:stCondLst>
                                  <p:childTnLst>
                                    <p:set>
                                      <p:cBhvr>
                                        <p:cTn id="128" dur="1" fill="hold">
                                          <p:stCondLst>
                                            <p:cond delay="0"/>
                                          </p:stCondLst>
                                        </p:cTn>
                                        <p:tgtEl>
                                          <p:spTgt spid="108"/>
                                        </p:tgtEl>
                                        <p:attrNameLst>
                                          <p:attrName>style.visibility</p:attrName>
                                        </p:attrNameLst>
                                      </p:cBhvr>
                                      <p:to>
                                        <p:strVal val="visible"/>
                                      </p:to>
                                    </p:set>
                                    <p:animEffect transition="in" filter="fade">
                                      <p:cBhvr>
                                        <p:cTn id="129" dur="1000"/>
                                        <p:tgtEl>
                                          <p:spTgt spid="108"/>
                                        </p:tgtEl>
                                      </p:cBhvr>
                                    </p:animEffect>
                                    <p:anim calcmode="lin" valueType="num">
                                      <p:cBhvr>
                                        <p:cTn id="130" dur="1000" fill="hold"/>
                                        <p:tgtEl>
                                          <p:spTgt spid="108"/>
                                        </p:tgtEl>
                                        <p:attrNameLst>
                                          <p:attrName>ppt_x</p:attrName>
                                        </p:attrNameLst>
                                      </p:cBhvr>
                                      <p:tavLst>
                                        <p:tav tm="0">
                                          <p:val>
                                            <p:strVal val="#ppt_x"/>
                                          </p:val>
                                        </p:tav>
                                        <p:tav tm="100000">
                                          <p:val>
                                            <p:strVal val="#ppt_x"/>
                                          </p:val>
                                        </p:tav>
                                      </p:tavLst>
                                    </p:anim>
                                    <p:anim calcmode="lin" valueType="num">
                                      <p:cBhvr>
                                        <p:cTn id="131" dur="1000" fill="hold"/>
                                        <p:tgtEl>
                                          <p:spTgt spid="108"/>
                                        </p:tgtEl>
                                        <p:attrNameLst>
                                          <p:attrName>ppt_y</p:attrName>
                                        </p:attrNameLst>
                                      </p:cBhvr>
                                      <p:tavLst>
                                        <p:tav tm="0">
                                          <p:val>
                                            <p:strVal val="#ppt_y+.1"/>
                                          </p:val>
                                        </p:tav>
                                        <p:tav tm="100000">
                                          <p:val>
                                            <p:strVal val="#ppt_y"/>
                                          </p:val>
                                        </p:tav>
                                      </p:tavLst>
                                    </p:anim>
                                  </p:childTnLst>
                                </p:cTn>
                              </p:par>
                            </p:childTnLst>
                          </p:cTn>
                        </p:par>
                        <p:par>
                          <p:cTn id="132" fill="hold">
                            <p:stCondLst>
                              <p:cond delay="9200"/>
                            </p:stCondLst>
                            <p:childTnLst>
                              <p:par>
                                <p:cTn id="133" presetID="22" presetClass="entr" presetSubtype="8" fill="hold" nodeType="afterEffect">
                                  <p:stCondLst>
                                    <p:cond delay="0"/>
                                  </p:stCondLst>
                                  <p:childTnLst>
                                    <p:set>
                                      <p:cBhvr>
                                        <p:cTn id="134" dur="1" fill="hold">
                                          <p:stCondLst>
                                            <p:cond delay="0"/>
                                          </p:stCondLst>
                                        </p:cTn>
                                        <p:tgtEl>
                                          <p:spTgt spid="105"/>
                                        </p:tgtEl>
                                        <p:attrNameLst>
                                          <p:attrName>style.visibility</p:attrName>
                                        </p:attrNameLst>
                                      </p:cBhvr>
                                      <p:to>
                                        <p:strVal val="visible"/>
                                      </p:to>
                                    </p:set>
                                    <p:animEffect transition="in" filter="wipe(left)">
                                      <p:cBhvr>
                                        <p:cTn id="135" dur="500"/>
                                        <p:tgtEl>
                                          <p:spTgt spid="105"/>
                                        </p:tgtEl>
                                      </p:cBhvr>
                                    </p:animEffect>
                                  </p:childTnLst>
                                </p:cTn>
                              </p:par>
                            </p:childTnLst>
                          </p:cTn>
                        </p:par>
                        <p:par>
                          <p:cTn id="136" fill="hold">
                            <p:stCondLst>
                              <p:cond delay="9700"/>
                            </p:stCondLst>
                            <p:childTnLst>
                              <p:par>
                                <p:cTn id="137" presetID="53" presetClass="entr" presetSubtype="16" fill="hold" grpId="0" nodeType="afterEffect">
                                  <p:stCondLst>
                                    <p:cond delay="0"/>
                                  </p:stCondLst>
                                  <p:childTnLst>
                                    <p:set>
                                      <p:cBhvr>
                                        <p:cTn id="138" dur="1" fill="hold">
                                          <p:stCondLst>
                                            <p:cond delay="0"/>
                                          </p:stCondLst>
                                        </p:cTn>
                                        <p:tgtEl>
                                          <p:spTgt spid="114"/>
                                        </p:tgtEl>
                                        <p:attrNameLst>
                                          <p:attrName>style.visibility</p:attrName>
                                        </p:attrNameLst>
                                      </p:cBhvr>
                                      <p:to>
                                        <p:strVal val="visible"/>
                                      </p:to>
                                    </p:set>
                                    <p:anim calcmode="lin" valueType="num">
                                      <p:cBhvr>
                                        <p:cTn id="139" dur="500" fill="hold"/>
                                        <p:tgtEl>
                                          <p:spTgt spid="114"/>
                                        </p:tgtEl>
                                        <p:attrNameLst>
                                          <p:attrName>ppt_w</p:attrName>
                                        </p:attrNameLst>
                                      </p:cBhvr>
                                      <p:tavLst>
                                        <p:tav tm="0">
                                          <p:val>
                                            <p:fltVal val="0"/>
                                          </p:val>
                                        </p:tav>
                                        <p:tav tm="100000">
                                          <p:val>
                                            <p:strVal val="#ppt_w"/>
                                          </p:val>
                                        </p:tav>
                                      </p:tavLst>
                                    </p:anim>
                                    <p:anim calcmode="lin" valueType="num">
                                      <p:cBhvr>
                                        <p:cTn id="140" dur="500" fill="hold"/>
                                        <p:tgtEl>
                                          <p:spTgt spid="114"/>
                                        </p:tgtEl>
                                        <p:attrNameLst>
                                          <p:attrName>ppt_h</p:attrName>
                                        </p:attrNameLst>
                                      </p:cBhvr>
                                      <p:tavLst>
                                        <p:tav tm="0">
                                          <p:val>
                                            <p:fltVal val="0"/>
                                          </p:val>
                                        </p:tav>
                                        <p:tav tm="100000">
                                          <p:val>
                                            <p:strVal val="#ppt_h"/>
                                          </p:val>
                                        </p:tav>
                                      </p:tavLst>
                                    </p:anim>
                                    <p:animEffect transition="in" filter="fade">
                                      <p:cBhvr>
                                        <p:cTn id="141" dur="500"/>
                                        <p:tgtEl>
                                          <p:spTgt spid="114"/>
                                        </p:tgtEl>
                                      </p:cBhvr>
                                    </p:animEffect>
                                  </p:childTnLst>
                                </p:cTn>
                              </p:par>
                            </p:childTnLst>
                          </p:cTn>
                        </p:par>
                        <p:par>
                          <p:cTn id="142" fill="hold">
                            <p:stCondLst>
                              <p:cond delay="10200"/>
                            </p:stCondLst>
                            <p:childTnLst>
                              <p:par>
                                <p:cTn id="143" presetID="42" presetClass="entr" presetSubtype="0" fill="hold" grpId="0" nodeType="afterEffect">
                                  <p:stCondLst>
                                    <p:cond delay="0"/>
                                  </p:stCondLst>
                                  <p:childTnLst>
                                    <p:set>
                                      <p:cBhvr>
                                        <p:cTn id="144" dur="1" fill="hold">
                                          <p:stCondLst>
                                            <p:cond delay="0"/>
                                          </p:stCondLst>
                                        </p:cTn>
                                        <p:tgtEl>
                                          <p:spTgt spid="92"/>
                                        </p:tgtEl>
                                        <p:attrNameLst>
                                          <p:attrName>style.visibility</p:attrName>
                                        </p:attrNameLst>
                                      </p:cBhvr>
                                      <p:to>
                                        <p:strVal val="visible"/>
                                      </p:to>
                                    </p:set>
                                    <p:animEffect transition="in" filter="fade">
                                      <p:cBhvr>
                                        <p:cTn id="145" dur="1000"/>
                                        <p:tgtEl>
                                          <p:spTgt spid="92"/>
                                        </p:tgtEl>
                                      </p:cBhvr>
                                    </p:animEffect>
                                    <p:anim calcmode="lin" valueType="num">
                                      <p:cBhvr>
                                        <p:cTn id="146" dur="1000" fill="hold"/>
                                        <p:tgtEl>
                                          <p:spTgt spid="92"/>
                                        </p:tgtEl>
                                        <p:attrNameLst>
                                          <p:attrName>ppt_x</p:attrName>
                                        </p:attrNameLst>
                                      </p:cBhvr>
                                      <p:tavLst>
                                        <p:tav tm="0">
                                          <p:val>
                                            <p:strVal val="#ppt_x"/>
                                          </p:val>
                                        </p:tav>
                                        <p:tav tm="100000">
                                          <p:val>
                                            <p:strVal val="#ppt_x"/>
                                          </p:val>
                                        </p:tav>
                                      </p:tavLst>
                                    </p:anim>
                                    <p:anim calcmode="lin" valueType="num">
                                      <p:cBhvr>
                                        <p:cTn id="147" dur="1000" fill="hold"/>
                                        <p:tgtEl>
                                          <p:spTgt spid="92"/>
                                        </p:tgtEl>
                                        <p:attrNameLst>
                                          <p:attrName>ppt_y</p:attrName>
                                        </p:attrNameLst>
                                      </p:cBhvr>
                                      <p:tavLst>
                                        <p:tav tm="0">
                                          <p:val>
                                            <p:strVal val="#ppt_y+.1"/>
                                          </p:val>
                                        </p:tav>
                                        <p:tav tm="100000">
                                          <p:val>
                                            <p:strVal val="#ppt_y"/>
                                          </p:val>
                                        </p:tav>
                                      </p:tavLst>
                                    </p:anim>
                                  </p:childTnLst>
                                </p:cTn>
                              </p:par>
                            </p:childTnLst>
                          </p:cTn>
                        </p:par>
                        <p:par>
                          <p:cTn id="148" fill="hold">
                            <p:stCondLst>
                              <p:cond delay="11200"/>
                            </p:stCondLst>
                            <p:childTnLst>
                              <p:par>
                                <p:cTn id="149" presetID="22" presetClass="entr" presetSubtype="8" fill="hold" nodeType="afterEffect">
                                  <p:stCondLst>
                                    <p:cond delay="0"/>
                                  </p:stCondLst>
                                  <p:childTnLst>
                                    <p:set>
                                      <p:cBhvr>
                                        <p:cTn id="150" dur="1" fill="hold">
                                          <p:stCondLst>
                                            <p:cond delay="0"/>
                                          </p:stCondLst>
                                        </p:cTn>
                                        <p:tgtEl>
                                          <p:spTgt spid="82"/>
                                        </p:tgtEl>
                                        <p:attrNameLst>
                                          <p:attrName>style.visibility</p:attrName>
                                        </p:attrNameLst>
                                      </p:cBhvr>
                                      <p:to>
                                        <p:strVal val="visible"/>
                                      </p:to>
                                    </p:set>
                                    <p:animEffect transition="in" filter="wipe(left)">
                                      <p:cBhvr>
                                        <p:cTn id="151" dur="500"/>
                                        <p:tgtEl>
                                          <p:spTgt spid="82"/>
                                        </p:tgtEl>
                                      </p:cBhvr>
                                    </p:animEffect>
                                  </p:childTnLst>
                                </p:cTn>
                              </p:par>
                            </p:childTnLst>
                          </p:cTn>
                        </p:par>
                        <p:par>
                          <p:cTn id="152" fill="hold">
                            <p:stCondLst>
                              <p:cond delay="11700"/>
                            </p:stCondLst>
                            <p:childTnLst>
                              <p:par>
                                <p:cTn id="153" presetID="53" presetClass="entr" presetSubtype="16" fill="hold" grpId="0" nodeType="afterEffect">
                                  <p:stCondLst>
                                    <p:cond delay="0"/>
                                  </p:stCondLst>
                                  <p:childTnLst>
                                    <p:set>
                                      <p:cBhvr>
                                        <p:cTn id="154" dur="1" fill="hold">
                                          <p:stCondLst>
                                            <p:cond delay="0"/>
                                          </p:stCondLst>
                                        </p:cTn>
                                        <p:tgtEl>
                                          <p:spTgt spid="115"/>
                                        </p:tgtEl>
                                        <p:attrNameLst>
                                          <p:attrName>style.visibility</p:attrName>
                                        </p:attrNameLst>
                                      </p:cBhvr>
                                      <p:to>
                                        <p:strVal val="visible"/>
                                      </p:to>
                                    </p:set>
                                    <p:anim calcmode="lin" valueType="num">
                                      <p:cBhvr>
                                        <p:cTn id="155" dur="500" fill="hold"/>
                                        <p:tgtEl>
                                          <p:spTgt spid="115"/>
                                        </p:tgtEl>
                                        <p:attrNameLst>
                                          <p:attrName>ppt_w</p:attrName>
                                        </p:attrNameLst>
                                      </p:cBhvr>
                                      <p:tavLst>
                                        <p:tav tm="0">
                                          <p:val>
                                            <p:fltVal val="0"/>
                                          </p:val>
                                        </p:tav>
                                        <p:tav tm="100000">
                                          <p:val>
                                            <p:strVal val="#ppt_w"/>
                                          </p:val>
                                        </p:tav>
                                      </p:tavLst>
                                    </p:anim>
                                    <p:anim calcmode="lin" valueType="num">
                                      <p:cBhvr>
                                        <p:cTn id="156" dur="500" fill="hold"/>
                                        <p:tgtEl>
                                          <p:spTgt spid="115"/>
                                        </p:tgtEl>
                                        <p:attrNameLst>
                                          <p:attrName>ppt_h</p:attrName>
                                        </p:attrNameLst>
                                      </p:cBhvr>
                                      <p:tavLst>
                                        <p:tav tm="0">
                                          <p:val>
                                            <p:fltVal val="0"/>
                                          </p:val>
                                        </p:tav>
                                        <p:tav tm="100000">
                                          <p:val>
                                            <p:strVal val="#ppt_h"/>
                                          </p:val>
                                        </p:tav>
                                      </p:tavLst>
                                    </p:anim>
                                    <p:animEffect transition="in" filter="fade">
                                      <p:cBhvr>
                                        <p:cTn id="157" dur="500"/>
                                        <p:tgtEl>
                                          <p:spTgt spid="115"/>
                                        </p:tgtEl>
                                      </p:cBhvr>
                                    </p:animEffect>
                                  </p:childTnLst>
                                </p:cTn>
                              </p:par>
                            </p:childTnLst>
                          </p:cTn>
                        </p:par>
                        <p:par>
                          <p:cTn id="158" fill="hold">
                            <p:stCondLst>
                              <p:cond delay="12200"/>
                            </p:stCondLst>
                            <p:childTnLst>
                              <p:par>
                                <p:cTn id="159" presetID="42" presetClass="entr" presetSubtype="0" fill="hold" grpId="0" nodeType="afterEffect">
                                  <p:stCondLst>
                                    <p:cond delay="0"/>
                                  </p:stCondLst>
                                  <p:childTnLst>
                                    <p:set>
                                      <p:cBhvr>
                                        <p:cTn id="160" dur="1" fill="hold">
                                          <p:stCondLst>
                                            <p:cond delay="0"/>
                                          </p:stCondLst>
                                        </p:cTn>
                                        <p:tgtEl>
                                          <p:spTgt spid="81"/>
                                        </p:tgtEl>
                                        <p:attrNameLst>
                                          <p:attrName>style.visibility</p:attrName>
                                        </p:attrNameLst>
                                      </p:cBhvr>
                                      <p:to>
                                        <p:strVal val="visible"/>
                                      </p:to>
                                    </p:set>
                                    <p:animEffect transition="in" filter="fade">
                                      <p:cBhvr>
                                        <p:cTn id="161" dur="1000"/>
                                        <p:tgtEl>
                                          <p:spTgt spid="81"/>
                                        </p:tgtEl>
                                      </p:cBhvr>
                                    </p:animEffect>
                                    <p:anim calcmode="lin" valueType="num">
                                      <p:cBhvr>
                                        <p:cTn id="162" dur="1000" fill="hold"/>
                                        <p:tgtEl>
                                          <p:spTgt spid="81"/>
                                        </p:tgtEl>
                                        <p:attrNameLst>
                                          <p:attrName>ppt_x</p:attrName>
                                        </p:attrNameLst>
                                      </p:cBhvr>
                                      <p:tavLst>
                                        <p:tav tm="0">
                                          <p:val>
                                            <p:strVal val="#ppt_x"/>
                                          </p:val>
                                        </p:tav>
                                        <p:tav tm="100000">
                                          <p:val>
                                            <p:strVal val="#ppt_x"/>
                                          </p:val>
                                        </p:tav>
                                      </p:tavLst>
                                    </p:anim>
                                    <p:anim calcmode="lin" valueType="num">
                                      <p:cBhvr>
                                        <p:cTn id="163" dur="1000" fill="hold"/>
                                        <p:tgtEl>
                                          <p:spTgt spid="81"/>
                                        </p:tgtEl>
                                        <p:attrNameLst>
                                          <p:attrName>ppt_y</p:attrName>
                                        </p:attrNameLst>
                                      </p:cBhvr>
                                      <p:tavLst>
                                        <p:tav tm="0">
                                          <p:val>
                                            <p:strVal val="#ppt_y+.1"/>
                                          </p:val>
                                        </p:tav>
                                        <p:tav tm="100000">
                                          <p:val>
                                            <p:strVal val="#ppt_y"/>
                                          </p:val>
                                        </p:tav>
                                      </p:tavLst>
                                    </p:anim>
                                  </p:childTnLst>
                                </p:cTn>
                              </p:par>
                            </p:childTnLst>
                          </p:cTn>
                        </p:par>
                        <p:par>
                          <p:cTn id="164" fill="hold">
                            <p:stCondLst>
                              <p:cond delay="13200"/>
                            </p:stCondLst>
                            <p:childTnLst>
                              <p:par>
                                <p:cTn id="165" presetID="22" presetClass="entr" presetSubtype="8" fill="hold" nodeType="afterEffect">
                                  <p:stCondLst>
                                    <p:cond delay="0"/>
                                  </p:stCondLst>
                                  <p:childTnLst>
                                    <p:set>
                                      <p:cBhvr>
                                        <p:cTn id="166" dur="1" fill="hold">
                                          <p:stCondLst>
                                            <p:cond delay="0"/>
                                          </p:stCondLst>
                                        </p:cTn>
                                        <p:tgtEl>
                                          <p:spTgt spid="76"/>
                                        </p:tgtEl>
                                        <p:attrNameLst>
                                          <p:attrName>style.visibility</p:attrName>
                                        </p:attrNameLst>
                                      </p:cBhvr>
                                      <p:to>
                                        <p:strVal val="visible"/>
                                      </p:to>
                                    </p:set>
                                    <p:animEffect transition="in" filter="wipe(left)">
                                      <p:cBhvr>
                                        <p:cTn id="167" dur="500"/>
                                        <p:tgtEl>
                                          <p:spTgt spid="76"/>
                                        </p:tgtEl>
                                      </p:cBhvr>
                                    </p:animEffect>
                                  </p:childTnLst>
                                </p:cTn>
                              </p:par>
                            </p:childTnLst>
                          </p:cTn>
                        </p:par>
                        <p:par>
                          <p:cTn id="168" fill="hold">
                            <p:stCondLst>
                              <p:cond delay="13700"/>
                            </p:stCondLst>
                            <p:childTnLst>
                              <p:par>
                                <p:cTn id="169" presetID="53" presetClass="entr" presetSubtype="16" fill="hold" grpId="0" nodeType="afterEffect">
                                  <p:stCondLst>
                                    <p:cond delay="0"/>
                                  </p:stCondLst>
                                  <p:childTnLst>
                                    <p:set>
                                      <p:cBhvr>
                                        <p:cTn id="170" dur="1" fill="hold">
                                          <p:stCondLst>
                                            <p:cond delay="0"/>
                                          </p:stCondLst>
                                        </p:cTn>
                                        <p:tgtEl>
                                          <p:spTgt spid="116"/>
                                        </p:tgtEl>
                                        <p:attrNameLst>
                                          <p:attrName>style.visibility</p:attrName>
                                        </p:attrNameLst>
                                      </p:cBhvr>
                                      <p:to>
                                        <p:strVal val="visible"/>
                                      </p:to>
                                    </p:set>
                                    <p:anim calcmode="lin" valueType="num">
                                      <p:cBhvr>
                                        <p:cTn id="171" dur="500" fill="hold"/>
                                        <p:tgtEl>
                                          <p:spTgt spid="116"/>
                                        </p:tgtEl>
                                        <p:attrNameLst>
                                          <p:attrName>ppt_w</p:attrName>
                                        </p:attrNameLst>
                                      </p:cBhvr>
                                      <p:tavLst>
                                        <p:tav tm="0">
                                          <p:val>
                                            <p:fltVal val="0"/>
                                          </p:val>
                                        </p:tav>
                                        <p:tav tm="100000">
                                          <p:val>
                                            <p:strVal val="#ppt_w"/>
                                          </p:val>
                                        </p:tav>
                                      </p:tavLst>
                                    </p:anim>
                                    <p:anim calcmode="lin" valueType="num">
                                      <p:cBhvr>
                                        <p:cTn id="172" dur="500" fill="hold"/>
                                        <p:tgtEl>
                                          <p:spTgt spid="116"/>
                                        </p:tgtEl>
                                        <p:attrNameLst>
                                          <p:attrName>ppt_h</p:attrName>
                                        </p:attrNameLst>
                                      </p:cBhvr>
                                      <p:tavLst>
                                        <p:tav tm="0">
                                          <p:val>
                                            <p:fltVal val="0"/>
                                          </p:val>
                                        </p:tav>
                                        <p:tav tm="100000">
                                          <p:val>
                                            <p:strVal val="#ppt_h"/>
                                          </p:val>
                                        </p:tav>
                                      </p:tavLst>
                                    </p:anim>
                                    <p:animEffect transition="in" filter="fade">
                                      <p:cBhvr>
                                        <p:cTn id="173" dur="500"/>
                                        <p:tgtEl>
                                          <p:spTgt spid="116"/>
                                        </p:tgtEl>
                                      </p:cBhvr>
                                    </p:animEffect>
                                  </p:childTnLst>
                                </p:cTn>
                              </p:par>
                            </p:childTnLst>
                          </p:cTn>
                        </p:par>
                        <p:par>
                          <p:cTn id="174" fill="hold">
                            <p:stCondLst>
                              <p:cond delay="14200"/>
                            </p:stCondLst>
                            <p:childTnLst>
                              <p:par>
                                <p:cTn id="175" presetID="42" presetClass="entr" presetSubtype="0" fill="hold" grpId="0" nodeType="afterEffect">
                                  <p:stCondLst>
                                    <p:cond delay="0"/>
                                  </p:stCondLst>
                                  <p:childTnLst>
                                    <p:set>
                                      <p:cBhvr>
                                        <p:cTn id="176" dur="1" fill="hold">
                                          <p:stCondLst>
                                            <p:cond delay="0"/>
                                          </p:stCondLst>
                                        </p:cTn>
                                        <p:tgtEl>
                                          <p:spTgt spid="75"/>
                                        </p:tgtEl>
                                        <p:attrNameLst>
                                          <p:attrName>style.visibility</p:attrName>
                                        </p:attrNameLst>
                                      </p:cBhvr>
                                      <p:to>
                                        <p:strVal val="visible"/>
                                      </p:to>
                                    </p:set>
                                    <p:animEffect transition="in" filter="fade">
                                      <p:cBhvr>
                                        <p:cTn id="177" dur="1000"/>
                                        <p:tgtEl>
                                          <p:spTgt spid="75"/>
                                        </p:tgtEl>
                                      </p:cBhvr>
                                    </p:animEffect>
                                    <p:anim calcmode="lin" valueType="num">
                                      <p:cBhvr>
                                        <p:cTn id="178" dur="1000" fill="hold"/>
                                        <p:tgtEl>
                                          <p:spTgt spid="75"/>
                                        </p:tgtEl>
                                        <p:attrNameLst>
                                          <p:attrName>ppt_x</p:attrName>
                                        </p:attrNameLst>
                                      </p:cBhvr>
                                      <p:tavLst>
                                        <p:tav tm="0">
                                          <p:val>
                                            <p:strVal val="#ppt_x"/>
                                          </p:val>
                                        </p:tav>
                                        <p:tav tm="100000">
                                          <p:val>
                                            <p:strVal val="#ppt_x"/>
                                          </p:val>
                                        </p:tav>
                                      </p:tavLst>
                                    </p:anim>
                                    <p:anim calcmode="lin" valueType="num">
                                      <p:cBhvr>
                                        <p:cTn id="179" dur="1000" fill="hold"/>
                                        <p:tgtEl>
                                          <p:spTgt spid="75"/>
                                        </p:tgtEl>
                                        <p:attrNameLst>
                                          <p:attrName>ppt_y</p:attrName>
                                        </p:attrNameLst>
                                      </p:cBhvr>
                                      <p:tavLst>
                                        <p:tav tm="0">
                                          <p:val>
                                            <p:strVal val="#ppt_y+.1"/>
                                          </p:val>
                                        </p:tav>
                                        <p:tav tm="100000">
                                          <p:val>
                                            <p:strVal val="#ppt_y"/>
                                          </p:val>
                                        </p:tav>
                                      </p:tavLst>
                                    </p:anim>
                                  </p:childTnLst>
                                </p:cTn>
                              </p:par>
                            </p:childTnLst>
                          </p:cTn>
                        </p:par>
                        <p:par>
                          <p:cTn id="180" fill="hold">
                            <p:stCondLst>
                              <p:cond delay="15200"/>
                            </p:stCondLst>
                            <p:childTnLst>
                              <p:par>
                                <p:cTn id="181" presetID="22" presetClass="entr" presetSubtype="8" fill="hold" nodeType="afterEffect">
                                  <p:stCondLst>
                                    <p:cond delay="0"/>
                                  </p:stCondLst>
                                  <p:childTnLst>
                                    <p:set>
                                      <p:cBhvr>
                                        <p:cTn id="182" dur="1" fill="hold">
                                          <p:stCondLst>
                                            <p:cond delay="0"/>
                                          </p:stCondLst>
                                        </p:cTn>
                                        <p:tgtEl>
                                          <p:spTgt spid="61"/>
                                        </p:tgtEl>
                                        <p:attrNameLst>
                                          <p:attrName>style.visibility</p:attrName>
                                        </p:attrNameLst>
                                      </p:cBhvr>
                                      <p:to>
                                        <p:strVal val="visible"/>
                                      </p:to>
                                    </p:set>
                                    <p:animEffect transition="in" filter="wipe(left)">
                                      <p:cBhvr>
                                        <p:cTn id="183" dur="500"/>
                                        <p:tgtEl>
                                          <p:spTgt spid="61"/>
                                        </p:tgtEl>
                                      </p:cBhvr>
                                    </p:animEffect>
                                  </p:childTnLst>
                                </p:cTn>
                              </p:par>
                            </p:childTnLst>
                          </p:cTn>
                        </p:par>
                        <p:par>
                          <p:cTn id="184" fill="hold">
                            <p:stCondLst>
                              <p:cond delay="15700"/>
                            </p:stCondLst>
                            <p:childTnLst>
                              <p:par>
                                <p:cTn id="185" presetID="53" presetClass="entr" presetSubtype="16" fill="hold" grpId="0" nodeType="afterEffect">
                                  <p:stCondLst>
                                    <p:cond delay="0"/>
                                  </p:stCondLst>
                                  <p:childTnLst>
                                    <p:set>
                                      <p:cBhvr>
                                        <p:cTn id="186" dur="1" fill="hold">
                                          <p:stCondLst>
                                            <p:cond delay="0"/>
                                          </p:stCondLst>
                                        </p:cTn>
                                        <p:tgtEl>
                                          <p:spTgt spid="117"/>
                                        </p:tgtEl>
                                        <p:attrNameLst>
                                          <p:attrName>style.visibility</p:attrName>
                                        </p:attrNameLst>
                                      </p:cBhvr>
                                      <p:to>
                                        <p:strVal val="visible"/>
                                      </p:to>
                                    </p:set>
                                    <p:anim calcmode="lin" valueType="num">
                                      <p:cBhvr>
                                        <p:cTn id="187" dur="500" fill="hold"/>
                                        <p:tgtEl>
                                          <p:spTgt spid="117"/>
                                        </p:tgtEl>
                                        <p:attrNameLst>
                                          <p:attrName>ppt_w</p:attrName>
                                        </p:attrNameLst>
                                      </p:cBhvr>
                                      <p:tavLst>
                                        <p:tav tm="0">
                                          <p:val>
                                            <p:fltVal val="0"/>
                                          </p:val>
                                        </p:tav>
                                        <p:tav tm="100000">
                                          <p:val>
                                            <p:strVal val="#ppt_w"/>
                                          </p:val>
                                        </p:tav>
                                      </p:tavLst>
                                    </p:anim>
                                    <p:anim calcmode="lin" valueType="num">
                                      <p:cBhvr>
                                        <p:cTn id="188" dur="500" fill="hold"/>
                                        <p:tgtEl>
                                          <p:spTgt spid="117"/>
                                        </p:tgtEl>
                                        <p:attrNameLst>
                                          <p:attrName>ppt_h</p:attrName>
                                        </p:attrNameLst>
                                      </p:cBhvr>
                                      <p:tavLst>
                                        <p:tav tm="0">
                                          <p:val>
                                            <p:fltVal val="0"/>
                                          </p:val>
                                        </p:tav>
                                        <p:tav tm="100000">
                                          <p:val>
                                            <p:strVal val="#ppt_h"/>
                                          </p:val>
                                        </p:tav>
                                      </p:tavLst>
                                    </p:anim>
                                    <p:animEffect transition="in" filter="fade">
                                      <p:cBhvr>
                                        <p:cTn id="189" dur="500"/>
                                        <p:tgtEl>
                                          <p:spTgt spid="117"/>
                                        </p:tgtEl>
                                      </p:cBhvr>
                                    </p:animEffect>
                                  </p:childTnLst>
                                </p:cTn>
                              </p:par>
                            </p:childTnLst>
                          </p:cTn>
                        </p:par>
                        <p:par>
                          <p:cTn id="190" fill="hold">
                            <p:stCondLst>
                              <p:cond delay="16200"/>
                            </p:stCondLst>
                            <p:childTnLst>
                              <p:par>
                                <p:cTn id="191" presetID="42" presetClass="entr" presetSubtype="0" fill="hold" grpId="0" nodeType="afterEffect">
                                  <p:stCondLst>
                                    <p:cond delay="0"/>
                                  </p:stCondLst>
                                  <p:childTnLst>
                                    <p:set>
                                      <p:cBhvr>
                                        <p:cTn id="192" dur="1" fill="hold">
                                          <p:stCondLst>
                                            <p:cond delay="0"/>
                                          </p:stCondLst>
                                        </p:cTn>
                                        <p:tgtEl>
                                          <p:spTgt spid="53"/>
                                        </p:tgtEl>
                                        <p:attrNameLst>
                                          <p:attrName>style.visibility</p:attrName>
                                        </p:attrNameLst>
                                      </p:cBhvr>
                                      <p:to>
                                        <p:strVal val="visible"/>
                                      </p:to>
                                    </p:set>
                                    <p:animEffect transition="in" filter="fade">
                                      <p:cBhvr>
                                        <p:cTn id="193" dur="1000"/>
                                        <p:tgtEl>
                                          <p:spTgt spid="53"/>
                                        </p:tgtEl>
                                      </p:cBhvr>
                                    </p:animEffect>
                                    <p:anim calcmode="lin" valueType="num">
                                      <p:cBhvr>
                                        <p:cTn id="194" dur="1000" fill="hold"/>
                                        <p:tgtEl>
                                          <p:spTgt spid="53"/>
                                        </p:tgtEl>
                                        <p:attrNameLst>
                                          <p:attrName>ppt_x</p:attrName>
                                        </p:attrNameLst>
                                      </p:cBhvr>
                                      <p:tavLst>
                                        <p:tav tm="0">
                                          <p:val>
                                            <p:strVal val="#ppt_x"/>
                                          </p:val>
                                        </p:tav>
                                        <p:tav tm="100000">
                                          <p:val>
                                            <p:strVal val="#ppt_x"/>
                                          </p:val>
                                        </p:tav>
                                      </p:tavLst>
                                    </p:anim>
                                    <p:anim calcmode="lin" valueType="num">
                                      <p:cBhvr>
                                        <p:cTn id="195" dur="1000" fill="hold"/>
                                        <p:tgtEl>
                                          <p:spTgt spid="53"/>
                                        </p:tgtEl>
                                        <p:attrNameLst>
                                          <p:attrName>ppt_y</p:attrName>
                                        </p:attrNameLst>
                                      </p:cBhvr>
                                      <p:tavLst>
                                        <p:tav tm="0">
                                          <p:val>
                                            <p:strVal val="#ppt_y+.1"/>
                                          </p:val>
                                        </p:tav>
                                        <p:tav tm="100000">
                                          <p:val>
                                            <p:strVal val="#ppt_y"/>
                                          </p:val>
                                        </p:tav>
                                      </p:tavLst>
                                    </p:anim>
                                  </p:childTnLst>
                                </p:cTn>
                              </p:par>
                            </p:childTnLst>
                          </p:cTn>
                        </p:par>
                        <p:par>
                          <p:cTn id="196" fill="hold">
                            <p:stCondLst>
                              <p:cond delay="17200"/>
                            </p:stCondLst>
                            <p:childTnLst>
                              <p:par>
                                <p:cTn id="197" presetID="22" presetClass="entr" presetSubtype="8" fill="hold" nodeType="afterEffect">
                                  <p:stCondLst>
                                    <p:cond delay="0"/>
                                  </p:stCondLst>
                                  <p:childTnLst>
                                    <p:set>
                                      <p:cBhvr>
                                        <p:cTn id="198" dur="1" fill="hold">
                                          <p:stCondLst>
                                            <p:cond delay="0"/>
                                          </p:stCondLst>
                                        </p:cTn>
                                        <p:tgtEl>
                                          <p:spTgt spid="44"/>
                                        </p:tgtEl>
                                        <p:attrNameLst>
                                          <p:attrName>style.visibility</p:attrName>
                                        </p:attrNameLst>
                                      </p:cBhvr>
                                      <p:to>
                                        <p:strVal val="visible"/>
                                      </p:to>
                                    </p:set>
                                    <p:animEffect transition="in" filter="wipe(left)">
                                      <p:cBhvr>
                                        <p:cTn id="19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5" grpId="0" animBg="1"/>
      <p:bldP spid="50" grpId="0" animBg="1"/>
      <p:bldP spid="57" grpId="0" animBg="1"/>
      <p:bldP spid="60" grpId="0" animBg="1"/>
      <p:bldP spid="68" grpId="0" animBg="1"/>
      <p:bldP spid="71" grpId="0" animBg="1"/>
      <p:bldP spid="74" grpId="0" animBg="1"/>
      <p:bldP spid="53" grpId="0" animBg="1"/>
      <p:bldP spid="75" grpId="0" animBg="1"/>
      <p:bldP spid="81" grpId="0" animBg="1"/>
      <p:bldP spid="92" grpId="0" animBg="1"/>
      <p:bldP spid="96" grpId="0" animBg="1"/>
      <p:bldP spid="100" grpId="0" animBg="1"/>
      <p:bldP spid="104" grpId="0" animBg="1"/>
      <p:bldP spid="108" grpId="0" animBg="1"/>
      <p:bldP spid="109" grpId="0"/>
      <p:bldP spid="110" grpId="0"/>
      <p:bldP spid="111" grpId="0"/>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355</cp:revision>
  <dcterms:created xsi:type="dcterms:W3CDTF">2016-09-28T22:08:47Z</dcterms:created>
  <dcterms:modified xsi:type="dcterms:W3CDTF">2018-02-19T21:37:39Z</dcterms:modified>
</cp:coreProperties>
</file>