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911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34738D"/>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189A80"/>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EF9D27"/>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564267"/>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D34132"/>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626262"/>
          </a:solidFill>
          <a:ln w="6350">
            <a:no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6262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p:spPr>
      </p:pic>
      <p:pic>
        <p:nvPicPr>
          <p:cNvPr id="46" name="Picture 45">
            <a:hlinkClick r:id="rId14"/>
            <a:extLst>
              <a:ext uri="{FF2B5EF4-FFF2-40B4-BE49-F238E27FC236}">
                <a16:creationId xmlns:a16="http://schemas.microsoft.com/office/drawing/2014/main" id="{DB23A78F-23F9-4DC8-84D5-55B14A1CF8D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23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1482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420</cp:revision>
  <dcterms:created xsi:type="dcterms:W3CDTF">2016-09-28T22:08:47Z</dcterms:created>
  <dcterms:modified xsi:type="dcterms:W3CDTF">2019-07-30T19:24:40Z</dcterms:modified>
</cp:coreProperties>
</file>