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EF9D27"/>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189A80"/>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4738D"/>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EF9D2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189A8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34738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081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75563"/>
            <a:chOff x="3334932" y="1124546"/>
            <a:chExt cx="556785" cy="4473552"/>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8" y="5243867"/>
              <a:ext cx="548639" cy="354231"/>
            </a:xfrm>
            <a:prstGeom prst="rect">
              <a:avLst/>
            </a:prstGeom>
            <a:noFill/>
          </p:spPr>
          <p:txBody>
            <a:bodyPr wrap="square" rtlCol="0">
              <a:spAutoFit/>
            </a:bodyPr>
            <a:lstStyle/>
            <a:p>
              <a:pPr algn="ctr"/>
              <a:r>
                <a:rPr lang="en-US" sz="1600" dirty="0">
                  <a:solidFill>
                    <a:srgbClr val="4C4F54"/>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01</a:t>
            </a:r>
          </a:p>
          <a:p>
            <a:pPr algn="ctr"/>
            <a:r>
              <a:rPr lang="en-US" sz="800" dirty="0">
                <a:solidFill>
                  <a:srgbClr val="4C4F54"/>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02</a:t>
            </a:r>
          </a:p>
          <a:p>
            <a:pPr algn="ctr"/>
            <a:r>
              <a:rPr lang="en-US" sz="800" dirty="0">
                <a:solidFill>
                  <a:srgbClr val="4C4F54"/>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03</a:t>
            </a:r>
          </a:p>
          <a:p>
            <a:pPr algn="ctr"/>
            <a:r>
              <a:rPr lang="en-US" sz="800" dirty="0">
                <a:solidFill>
                  <a:srgbClr val="4C4F54"/>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04</a:t>
            </a:r>
          </a:p>
          <a:p>
            <a:pPr algn="ctr"/>
            <a:r>
              <a:rPr lang="en-US" sz="800" dirty="0">
                <a:solidFill>
                  <a:srgbClr val="4C4F54"/>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05</a:t>
            </a:r>
          </a:p>
          <a:p>
            <a:pPr algn="ctr"/>
            <a:r>
              <a:rPr lang="en-US" sz="800" dirty="0">
                <a:solidFill>
                  <a:srgbClr val="4C4F54"/>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06</a:t>
            </a:r>
          </a:p>
          <a:p>
            <a:pPr algn="ctr"/>
            <a:r>
              <a:rPr lang="en-US" sz="800" dirty="0">
                <a:solidFill>
                  <a:srgbClr val="4C4F54"/>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07</a:t>
            </a:r>
          </a:p>
          <a:p>
            <a:pPr algn="ctr"/>
            <a:r>
              <a:rPr lang="en-US" sz="800" dirty="0">
                <a:solidFill>
                  <a:srgbClr val="4C4F54"/>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rgbClr val="4C4F54"/>
                </a:solidFill>
                <a:latin typeface="Bernard MT Condensed" panose="02050806060905020404" pitchFamily="18" charset="0"/>
              </a:rPr>
              <a:t>08</a:t>
            </a:r>
          </a:p>
          <a:p>
            <a:pPr algn="ctr"/>
            <a:r>
              <a:rPr lang="en-US" sz="800" dirty="0">
                <a:solidFill>
                  <a:srgbClr val="4C4F54"/>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9D5CD1B1-FEC9-402E-9B21-770BCB4C5016}"/>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1416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419</cp:revision>
  <dcterms:created xsi:type="dcterms:W3CDTF">2016-09-28T22:08:47Z</dcterms:created>
  <dcterms:modified xsi:type="dcterms:W3CDTF">2019-07-30T19:23:50Z</dcterms:modified>
</cp:coreProperties>
</file>