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915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20000">
                <a:srgbClr val="34738D"/>
              </a:gs>
              <a:gs pos="50000">
                <a:srgbClr val="189A80"/>
              </a:gs>
              <a:gs pos="80000">
                <a:srgbClr val="EF9D2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rgbClr val="4C4F54">
              <a:alpha val="10000"/>
            </a:srgbClr>
          </a:solid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rgbClr val="4C4F54"/>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4C4F54"/>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C4F54"/>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4C4F54"/>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4C4F54"/>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rgbClr val="4C4F5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4C4F54"/>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500" b="1" dirty="0">
              <a:solidFill>
                <a:srgbClr val="4C4F54"/>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FD05B046-5FDD-4F4E-8531-A53F44CA4E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5209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418</cp:revision>
  <dcterms:created xsi:type="dcterms:W3CDTF">2016-09-28T22:08:47Z</dcterms:created>
  <dcterms:modified xsi:type="dcterms:W3CDTF">2019-07-30T19:22:54Z</dcterms:modified>
</cp:coreProperties>
</file>