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15606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B3C8C86-9944-43DB-BD19-68A0D7BDCCFA}"/>
              </a:ext>
            </a:extLst>
          </p:cNvPr>
          <p:cNvSpPr/>
          <p:nvPr/>
        </p:nvSpPr>
        <p:spPr>
          <a:xfrm rot="16200000">
            <a:off x="476679"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E3E2B3DB-F8C1-4BB9-8DD5-AEC67B1DDEF5}"/>
              </a:ext>
            </a:extLst>
          </p:cNvPr>
          <p:cNvSpPr txBox="1"/>
          <p:nvPr/>
        </p:nvSpPr>
        <p:spPr>
          <a:xfrm>
            <a:off x="1505379"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2" name="TextBox 11">
            <a:extLst>
              <a:ext uri="{FF2B5EF4-FFF2-40B4-BE49-F238E27FC236}">
                <a16:creationId xmlns:a16="http://schemas.microsoft.com/office/drawing/2014/main" id="{9E282A3F-75BC-4F42-AA15-C4D5B53CA5BC}"/>
              </a:ext>
            </a:extLst>
          </p:cNvPr>
          <p:cNvSpPr txBox="1"/>
          <p:nvPr/>
        </p:nvSpPr>
        <p:spPr>
          <a:xfrm>
            <a:off x="1581579" y="1831372"/>
            <a:ext cx="1600200" cy="338554"/>
          </a:xfrm>
          <a:prstGeom prst="rect">
            <a:avLst/>
          </a:prstGeom>
          <a:noFill/>
        </p:spPr>
        <p:txBody>
          <a:bodyPr wrap="square" rtlCol="0">
            <a:spAutoFit/>
          </a:bodyPr>
          <a:lstStyle/>
          <a:p>
            <a:pPr algn="ctr"/>
            <a:r>
              <a:rPr lang="en-US" sz="1600" dirty="0">
                <a:solidFill>
                  <a:srgbClr val="34738D"/>
                </a:solidFill>
                <a:latin typeface="Bernard MT Condensed" panose="02050806060905020404" pitchFamily="18" charset="0"/>
              </a:rPr>
              <a:t>LOREM IPSUM 01</a:t>
            </a:r>
          </a:p>
        </p:txBody>
      </p:sp>
      <p:grpSp>
        <p:nvGrpSpPr>
          <p:cNvPr id="46" name="Group 45">
            <a:extLst>
              <a:ext uri="{FF2B5EF4-FFF2-40B4-BE49-F238E27FC236}">
                <a16:creationId xmlns:a16="http://schemas.microsoft.com/office/drawing/2014/main" id="{885AE40B-A56F-4F18-BDE6-85010D974A23}"/>
              </a:ext>
            </a:extLst>
          </p:cNvPr>
          <p:cNvGrpSpPr/>
          <p:nvPr/>
        </p:nvGrpSpPr>
        <p:grpSpPr>
          <a:xfrm>
            <a:off x="1429179" y="2362200"/>
            <a:ext cx="1752600" cy="1905000"/>
            <a:chOff x="1429179" y="2362200"/>
            <a:chExt cx="1752600" cy="1905000"/>
          </a:xfrm>
        </p:grpSpPr>
        <p:sp>
          <p:nvSpPr>
            <p:cNvPr id="10" name="Hexagon 9">
              <a:extLst>
                <a:ext uri="{FF2B5EF4-FFF2-40B4-BE49-F238E27FC236}">
                  <a16:creationId xmlns:a16="http://schemas.microsoft.com/office/drawing/2014/main" id="{80267A5E-C896-4A21-87F2-3199300487F5}"/>
                </a:ext>
              </a:extLst>
            </p:cNvPr>
            <p:cNvSpPr/>
            <p:nvPr/>
          </p:nvSpPr>
          <p:spPr>
            <a:xfrm rot="16200000">
              <a:off x="1352979"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Lightbulb">
              <a:extLst>
                <a:ext uri="{FF2B5EF4-FFF2-40B4-BE49-F238E27FC236}">
                  <a16:creationId xmlns:a16="http://schemas.microsoft.com/office/drawing/2014/main" id="{C68B5AE8-D96A-426E-BEE6-7BB6825285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50364" y="2857499"/>
              <a:ext cx="914400" cy="914400"/>
            </a:xfrm>
            <a:prstGeom prst="rect">
              <a:avLst/>
            </a:prstGeom>
          </p:spPr>
        </p:pic>
      </p:grpSp>
      <p:sp>
        <p:nvSpPr>
          <p:cNvPr id="26" name="Freeform: Shape 25">
            <a:extLst>
              <a:ext uri="{FF2B5EF4-FFF2-40B4-BE49-F238E27FC236}">
                <a16:creationId xmlns:a16="http://schemas.microsoft.com/office/drawing/2014/main" id="{1FD17293-5D58-49E3-AD71-3283A9EAD55B}"/>
              </a:ext>
            </a:extLst>
          </p:cNvPr>
          <p:cNvSpPr/>
          <p:nvPr/>
        </p:nvSpPr>
        <p:spPr>
          <a:xfrm rot="16200000">
            <a:off x="2400300"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CDDD901A-88AB-472D-8AC1-C430ACA9F0D7}"/>
              </a:ext>
            </a:extLst>
          </p:cNvPr>
          <p:cNvSpPr txBox="1"/>
          <p:nvPr/>
        </p:nvSpPr>
        <p:spPr>
          <a:xfrm>
            <a:off x="3429000"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9" name="TextBox 28">
            <a:extLst>
              <a:ext uri="{FF2B5EF4-FFF2-40B4-BE49-F238E27FC236}">
                <a16:creationId xmlns:a16="http://schemas.microsoft.com/office/drawing/2014/main" id="{76753D9C-FB32-4933-A880-CC26AA07D6F9}"/>
              </a:ext>
            </a:extLst>
          </p:cNvPr>
          <p:cNvSpPr txBox="1"/>
          <p:nvPr/>
        </p:nvSpPr>
        <p:spPr>
          <a:xfrm>
            <a:off x="3505200" y="1831372"/>
            <a:ext cx="1600200" cy="338554"/>
          </a:xfrm>
          <a:prstGeom prst="rect">
            <a:avLst/>
          </a:prstGeom>
          <a:noFill/>
        </p:spPr>
        <p:txBody>
          <a:bodyPr wrap="square" rtlCol="0">
            <a:spAutoFit/>
          </a:bodyPr>
          <a:lstStyle/>
          <a:p>
            <a:pPr algn="ctr"/>
            <a:r>
              <a:rPr lang="en-US" sz="1600" dirty="0">
                <a:solidFill>
                  <a:srgbClr val="189A80"/>
                </a:solidFill>
                <a:latin typeface="Bernard MT Condensed" panose="02050806060905020404" pitchFamily="18" charset="0"/>
              </a:rPr>
              <a:t>LOREM IPSUM 02</a:t>
            </a:r>
          </a:p>
        </p:txBody>
      </p:sp>
      <p:sp>
        <p:nvSpPr>
          <p:cNvPr id="31" name="Freeform: Shape 30">
            <a:extLst>
              <a:ext uri="{FF2B5EF4-FFF2-40B4-BE49-F238E27FC236}">
                <a16:creationId xmlns:a16="http://schemas.microsoft.com/office/drawing/2014/main" id="{EBC2A780-71FA-42C8-8C1A-154842F39395}"/>
              </a:ext>
            </a:extLst>
          </p:cNvPr>
          <p:cNvSpPr/>
          <p:nvPr/>
        </p:nvSpPr>
        <p:spPr>
          <a:xfrm rot="16200000">
            <a:off x="43197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02778D2F-D3D0-489A-82B7-59C423393DF4}"/>
              </a:ext>
            </a:extLst>
          </p:cNvPr>
          <p:cNvSpPr txBox="1"/>
          <p:nvPr/>
        </p:nvSpPr>
        <p:spPr>
          <a:xfrm>
            <a:off x="53484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4" name="TextBox 33">
            <a:extLst>
              <a:ext uri="{FF2B5EF4-FFF2-40B4-BE49-F238E27FC236}">
                <a16:creationId xmlns:a16="http://schemas.microsoft.com/office/drawing/2014/main" id="{D52F9D38-24DB-4DC1-AD37-C2C20CC509AD}"/>
              </a:ext>
            </a:extLst>
          </p:cNvPr>
          <p:cNvSpPr txBox="1"/>
          <p:nvPr/>
        </p:nvSpPr>
        <p:spPr>
          <a:xfrm>
            <a:off x="5424651" y="1831372"/>
            <a:ext cx="1600200" cy="338554"/>
          </a:xfrm>
          <a:prstGeom prst="rect">
            <a:avLst/>
          </a:prstGeom>
          <a:noFill/>
        </p:spPr>
        <p:txBody>
          <a:bodyPr wrap="square" rtlCol="0">
            <a:spAutoFit/>
          </a:bodyPr>
          <a:lstStyle/>
          <a:p>
            <a:pPr algn="ctr"/>
            <a:r>
              <a:rPr lang="en-US" sz="1600" dirty="0">
                <a:solidFill>
                  <a:srgbClr val="EF9D27"/>
                </a:solidFill>
                <a:latin typeface="Bernard MT Condensed" panose="02050806060905020404" pitchFamily="18" charset="0"/>
              </a:rPr>
              <a:t>LOREM IPSUM 03</a:t>
            </a:r>
          </a:p>
        </p:txBody>
      </p:sp>
      <p:sp>
        <p:nvSpPr>
          <p:cNvPr id="36" name="Freeform: Shape 35">
            <a:extLst>
              <a:ext uri="{FF2B5EF4-FFF2-40B4-BE49-F238E27FC236}">
                <a16:creationId xmlns:a16="http://schemas.microsoft.com/office/drawing/2014/main" id="{0487A165-E765-4E8B-8FF7-FA10421E99D6}"/>
              </a:ext>
            </a:extLst>
          </p:cNvPr>
          <p:cNvSpPr/>
          <p:nvPr/>
        </p:nvSpPr>
        <p:spPr>
          <a:xfrm rot="16200000">
            <a:off x="623920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EEBC6DF0-4D4F-477E-AB3A-C90396EB8A79}"/>
              </a:ext>
            </a:extLst>
          </p:cNvPr>
          <p:cNvSpPr txBox="1"/>
          <p:nvPr/>
        </p:nvSpPr>
        <p:spPr>
          <a:xfrm>
            <a:off x="726790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9" name="TextBox 38">
            <a:extLst>
              <a:ext uri="{FF2B5EF4-FFF2-40B4-BE49-F238E27FC236}">
                <a16:creationId xmlns:a16="http://schemas.microsoft.com/office/drawing/2014/main" id="{9BA4F177-F7B5-4DA4-940E-422018748972}"/>
              </a:ext>
            </a:extLst>
          </p:cNvPr>
          <p:cNvSpPr txBox="1"/>
          <p:nvPr/>
        </p:nvSpPr>
        <p:spPr>
          <a:xfrm>
            <a:off x="7344101" y="1831372"/>
            <a:ext cx="1600200" cy="338554"/>
          </a:xfrm>
          <a:prstGeom prst="rect">
            <a:avLst/>
          </a:prstGeom>
          <a:noFill/>
        </p:spPr>
        <p:txBody>
          <a:bodyPr wrap="square" rtlCol="0">
            <a:spAutoFit/>
          </a:bodyPr>
          <a:lstStyle/>
          <a:p>
            <a:pPr algn="ctr"/>
            <a:r>
              <a:rPr lang="en-US" sz="1600" dirty="0">
                <a:solidFill>
                  <a:srgbClr val="D34132"/>
                </a:solidFill>
                <a:latin typeface="Bernard MT Condensed" panose="02050806060905020404" pitchFamily="18" charset="0"/>
              </a:rPr>
              <a:t>LOREM IPSUM 04</a:t>
            </a:r>
          </a:p>
        </p:txBody>
      </p:sp>
      <p:sp>
        <p:nvSpPr>
          <p:cNvPr id="41" name="Freeform: Shape 40">
            <a:extLst>
              <a:ext uri="{FF2B5EF4-FFF2-40B4-BE49-F238E27FC236}">
                <a16:creationId xmlns:a16="http://schemas.microsoft.com/office/drawing/2014/main" id="{EEFBAB1E-12A4-4781-8DA3-F4014B02CF41}"/>
              </a:ext>
            </a:extLst>
          </p:cNvPr>
          <p:cNvSpPr/>
          <p:nvPr/>
        </p:nvSpPr>
        <p:spPr>
          <a:xfrm rot="16200000">
            <a:off x="81586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29D8A74B-1C19-48DE-B56F-823ACA7267CF}"/>
              </a:ext>
            </a:extLst>
          </p:cNvPr>
          <p:cNvSpPr txBox="1"/>
          <p:nvPr/>
        </p:nvSpPr>
        <p:spPr>
          <a:xfrm>
            <a:off x="91873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4" name="TextBox 43">
            <a:extLst>
              <a:ext uri="{FF2B5EF4-FFF2-40B4-BE49-F238E27FC236}">
                <a16:creationId xmlns:a16="http://schemas.microsoft.com/office/drawing/2014/main" id="{29F84A8C-3B16-4795-87A0-AFD03D77F8B7}"/>
              </a:ext>
            </a:extLst>
          </p:cNvPr>
          <p:cNvSpPr txBox="1"/>
          <p:nvPr/>
        </p:nvSpPr>
        <p:spPr>
          <a:xfrm>
            <a:off x="9263551" y="1831372"/>
            <a:ext cx="1600200" cy="338554"/>
          </a:xfrm>
          <a:prstGeom prst="rect">
            <a:avLst/>
          </a:prstGeom>
          <a:noFill/>
        </p:spPr>
        <p:txBody>
          <a:bodyPr wrap="square" rtlCol="0">
            <a:spAutoFit/>
          </a:bodyPr>
          <a:lstStyle/>
          <a:p>
            <a:pPr algn="ctr"/>
            <a:r>
              <a:rPr lang="en-US" sz="1600" dirty="0">
                <a:solidFill>
                  <a:srgbClr val="564267"/>
                </a:solidFill>
                <a:latin typeface="Bernard MT Condensed" panose="02050806060905020404" pitchFamily="18" charset="0"/>
              </a:rPr>
              <a:t>LOREM IPSUM 05</a:t>
            </a:r>
          </a:p>
        </p:txBody>
      </p:sp>
      <p:grpSp>
        <p:nvGrpSpPr>
          <p:cNvPr id="50" name="Group 49">
            <a:extLst>
              <a:ext uri="{FF2B5EF4-FFF2-40B4-BE49-F238E27FC236}">
                <a16:creationId xmlns:a16="http://schemas.microsoft.com/office/drawing/2014/main" id="{965F5751-448A-47B4-820F-AA6A0CC247F8}"/>
              </a:ext>
            </a:extLst>
          </p:cNvPr>
          <p:cNvGrpSpPr/>
          <p:nvPr/>
        </p:nvGrpSpPr>
        <p:grpSpPr>
          <a:xfrm>
            <a:off x="9111151" y="2362200"/>
            <a:ext cx="1752600" cy="1905000"/>
            <a:chOff x="9111151" y="2362200"/>
            <a:chExt cx="1752600" cy="1905000"/>
          </a:xfrm>
          <a:effectLst/>
        </p:grpSpPr>
        <p:sp>
          <p:nvSpPr>
            <p:cNvPr id="42" name="Hexagon 41">
              <a:extLst>
                <a:ext uri="{FF2B5EF4-FFF2-40B4-BE49-F238E27FC236}">
                  <a16:creationId xmlns:a16="http://schemas.microsoft.com/office/drawing/2014/main" id="{59A01AAB-9AC5-4D31-B1B1-9B84066665CB}"/>
                </a:ext>
              </a:extLst>
            </p:cNvPr>
            <p:cNvSpPr/>
            <p:nvPr/>
          </p:nvSpPr>
          <p:spPr>
            <a:xfrm rot="16200000">
              <a:off x="90349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Graphic 16" descr="Bullseye">
              <a:extLst>
                <a:ext uri="{FF2B5EF4-FFF2-40B4-BE49-F238E27FC236}">
                  <a16:creationId xmlns:a16="http://schemas.microsoft.com/office/drawing/2014/main" id="{A15853FC-9575-4781-AFE4-59DF45062C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30251" y="2859024"/>
              <a:ext cx="914400" cy="914400"/>
            </a:xfrm>
            <a:prstGeom prst="rect">
              <a:avLst/>
            </a:prstGeom>
          </p:spPr>
        </p:pic>
      </p:grpSp>
      <p:grpSp>
        <p:nvGrpSpPr>
          <p:cNvPr id="47" name="Group 46">
            <a:extLst>
              <a:ext uri="{FF2B5EF4-FFF2-40B4-BE49-F238E27FC236}">
                <a16:creationId xmlns:a16="http://schemas.microsoft.com/office/drawing/2014/main" id="{94EB7A7C-E668-4E10-9658-DEA8D0853947}"/>
              </a:ext>
            </a:extLst>
          </p:cNvPr>
          <p:cNvGrpSpPr/>
          <p:nvPr/>
        </p:nvGrpSpPr>
        <p:grpSpPr>
          <a:xfrm>
            <a:off x="3352800" y="2362200"/>
            <a:ext cx="1752600" cy="1905000"/>
            <a:chOff x="3352800" y="2362200"/>
            <a:chExt cx="1752600" cy="1905000"/>
          </a:xfrm>
        </p:grpSpPr>
        <p:sp>
          <p:nvSpPr>
            <p:cNvPr id="27" name="Hexagon 26">
              <a:extLst>
                <a:ext uri="{FF2B5EF4-FFF2-40B4-BE49-F238E27FC236}">
                  <a16:creationId xmlns:a16="http://schemas.microsoft.com/office/drawing/2014/main" id="{6D82759D-B0BE-485E-8898-5A495DC814E1}"/>
                </a:ext>
              </a:extLst>
            </p:cNvPr>
            <p:cNvSpPr/>
            <p:nvPr/>
          </p:nvSpPr>
          <p:spPr>
            <a:xfrm rot="16200000">
              <a:off x="3276600"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Graphic 18" descr="Magnifying glass">
              <a:extLst>
                <a:ext uri="{FF2B5EF4-FFF2-40B4-BE49-F238E27FC236}">
                  <a16:creationId xmlns:a16="http://schemas.microsoft.com/office/drawing/2014/main" id="{60D9D269-5344-4BFF-A937-8ED56286DA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71900" y="2857499"/>
              <a:ext cx="914400" cy="914400"/>
            </a:xfrm>
            <a:prstGeom prst="rect">
              <a:avLst/>
            </a:prstGeom>
          </p:spPr>
        </p:pic>
      </p:grpSp>
      <p:grpSp>
        <p:nvGrpSpPr>
          <p:cNvPr id="48" name="Group 47">
            <a:extLst>
              <a:ext uri="{FF2B5EF4-FFF2-40B4-BE49-F238E27FC236}">
                <a16:creationId xmlns:a16="http://schemas.microsoft.com/office/drawing/2014/main" id="{D0285CA2-7987-4B2A-8D38-1558FE581CFC}"/>
              </a:ext>
            </a:extLst>
          </p:cNvPr>
          <p:cNvGrpSpPr/>
          <p:nvPr/>
        </p:nvGrpSpPr>
        <p:grpSpPr>
          <a:xfrm>
            <a:off x="5272251" y="2362200"/>
            <a:ext cx="1752600" cy="1905000"/>
            <a:chOff x="5272251" y="2362200"/>
            <a:chExt cx="1752600" cy="1905000"/>
          </a:xfrm>
        </p:grpSpPr>
        <p:sp>
          <p:nvSpPr>
            <p:cNvPr id="32" name="Hexagon 31">
              <a:extLst>
                <a:ext uri="{FF2B5EF4-FFF2-40B4-BE49-F238E27FC236}">
                  <a16:creationId xmlns:a16="http://schemas.microsoft.com/office/drawing/2014/main" id="{709C7FC3-37BA-4283-ABA1-7F974E5EAAF0}"/>
                </a:ext>
              </a:extLst>
            </p:cNvPr>
            <p:cNvSpPr/>
            <p:nvPr/>
          </p:nvSpPr>
          <p:spPr>
            <a:xfrm rot="16200000">
              <a:off x="51960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Graphic 20" descr="Head with Gears">
              <a:extLst>
                <a:ext uri="{FF2B5EF4-FFF2-40B4-BE49-F238E27FC236}">
                  <a16:creationId xmlns:a16="http://schemas.microsoft.com/office/drawing/2014/main" id="{8BE046A5-EE1D-4B05-A8C6-8A30919E60C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1350" y="2859024"/>
              <a:ext cx="914400" cy="914400"/>
            </a:xfrm>
            <a:prstGeom prst="rect">
              <a:avLst/>
            </a:prstGeom>
          </p:spPr>
        </p:pic>
      </p:grpSp>
      <p:grpSp>
        <p:nvGrpSpPr>
          <p:cNvPr id="49" name="Group 48">
            <a:extLst>
              <a:ext uri="{FF2B5EF4-FFF2-40B4-BE49-F238E27FC236}">
                <a16:creationId xmlns:a16="http://schemas.microsoft.com/office/drawing/2014/main" id="{8EDD5D28-D2B2-4DBB-B8F5-AAB78E353DFE}"/>
              </a:ext>
            </a:extLst>
          </p:cNvPr>
          <p:cNvGrpSpPr/>
          <p:nvPr/>
        </p:nvGrpSpPr>
        <p:grpSpPr>
          <a:xfrm>
            <a:off x="7191701" y="2362200"/>
            <a:ext cx="1752600" cy="1905000"/>
            <a:chOff x="7191701" y="2362200"/>
            <a:chExt cx="1752600" cy="1905000"/>
          </a:xfrm>
        </p:grpSpPr>
        <p:sp>
          <p:nvSpPr>
            <p:cNvPr id="37" name="Hexagon 36">
              <a:extLst>
                <a:ext uri="{FF2B5EF4-FFF2-40B4-BE49-F238E27FC236}">
                  <a16:creationId xmlns:a16="http://schemas.microsoft.com/office/drawing/2014/main" id="{3478C196-0D76-4FDB-BAC0-F82A605F8AB8}"/>
                </a:ext>
              </a:extLst>
            </p:cNvPr>
            <p:cNvSpPr/>
            <p:nvPr/>
          </p:nvSpPr>
          <p:spPr>
            <a:xfrm rot="16200000">
              <a:off x="711550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3" name="Graphic 22" descr="Database">
              <a:extLst>
                <a:ext uri="{FF2B5EF4-FFF2-40B4-BE49-F238E27FC236}">
                  <a16:creationId xmlns:a16="http://schemas.microsoft.com/office/drawing/2014/main" id="{3C27651A-0EBF-4AE3-A0E8-37BE0FAF8E4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08173" y="2859024"/>
              <a:ext cx="914400" cy="914400"/>
            </a:xfrm>
            <a:prstGeom prst="rect">
              <a:avLst/>
            </a:prstGeom>
          </p:spPr>
        </p:pic>
      </p:grpSp>
      <p:sp>
        <p:nvSpPr>
          <p:cNvPr id="45" name="TextBox 44">
            <a:extLst>
              <a:ext uri="{FF2B5EF4-FFF2-40B4-BE49-F238E27FC236}">
                <a16:creationId xmlns:a16="http://schemas.microsoft.com/office/drawing/2014/main" id="{4F733E55-6011-4782-BD54-998BA963428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pic>
        <p:nvPicPr>
          <p:cNvPr id="35" name="Picture 34">
            <a:hlinkClick r:id="rId12"/>
            <a:extLst>
              <a:ext uri="{FF2B5EF4-FFF2-40B4-BE49-F238E27FC236}">
                <a16:creationId xmlns:a16="http://schemas.microsoft.com/office/drawing/2014/main" id="{54629A8F-C394-4EDA-BC78-2D0392B11ED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4430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fade">
                                      <p:cBhvr>
                                        <p:cTn id="23" dur="1000"/>
                                        <p:tgtEl>
                                          <p:spTgt spid="46"/>
                                        </p:tgtEl>
                                      </p:cBhvr>
                                    </p:animEffect>
                                    <p:anim calcmode="lin" valueType="num">
                                      <p:cBhvr>
                                        <p:cTn id="24" dur="1000" fill="hold"/>
                                        <p:tgtEl>
                                          <p:spTgt spid="46"/>
                                        </p:tgtEl>
                                        <p:attrNameLst>
                                          <p:attrName>ppt_x</p:attrName>
                                        </p:attrNameLst>
                                      </p:cBhvr>
                                      <p:tavLst>
                                        <p:tav tm="0">
                                          <p:val>
                                            <p:strVal val="#ppt_x"/>
                                          </p:val>
                                        </p:tav>
                                        <p:tav tm="100000">
                                          <p:val>
                                            <p:strVal val="#ppt_x"/>
                                          </p:val>
                                        </p:tav>
                                      </p:tavLst>
                                    </p:anim>
                                    <p:anim calcmode="lin" valueType="num">
                                      <p:cBhvr>
                                        <p:cTn id="25" dur="1000" fill="hold"/>
                                        <p:tgtEl>
                                          <p:spTgt spid="4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par>
                          <p:cTn id="30" fill="hold">
                            <p:stCondLst>
                              <p:cond delay="3250"/>
                            </p:stCondLst>
                            <p:childTnLst>
                              <p:par>
                                <p:cTn id="31" presetID="37" presetClass="entr" presetSubtype="0" fill="hold" grpId="0"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1000"/>
                                        <p:tgtEl>
                                          <p:spTgt spid="29"/>
                                        </p:tgtEl>
                                      </p:cBhvr>
                                    </p:animEffect>
                                    <p:anim calcmode="lin" valueType="num">
                                      <p:cBhvr>
                                        <p:cTn id="34" dur="1000" fill="hold"/>
                                        <p:tgtEl>
                                          <p:spTgt spid="29"/>
                                        </p:tgtEl>
                                        <p:attrNameLst>
                                          <p:attrName>ppt_x</p:attrName>
                                        </p:attrNameLst>
                                      </p:cBhvr>
                                      <p:tavLst>
                                        <p:tav tm="0">
                                          <p:val>
                                            <p:strVal val="#ppt_x"/>
                                          </p:val>
                                        </p:tav>
                                        <p:tav tm="100000">
                                          <p:val>
                                            <p:strVal val="#ppt_x"/>
                                          </p:val>
                                        </p:tav>
                                      </p:tavLst>
                                    </p:anim>
                                    <p:anim calcmode="lin" valueType="num">
                                      <p:cBhvr>
                                        <p:cTn id="35" dur="900" decel="100000" fill="hold"/>
                                        <p:tgtEl>
                                          <p:spTgt spid="29"/>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1000"/>
                                        <p:tgtEl>
                                          <p:spTgt spid="26"/>
                                        </p:tgtEl>
                                      </p:cBhvr>
                                    </p:animEffect>
                                    <p:anim calcmode="lin" valueType="num">
                                      <p:cBhvr>
                                        <p:cTn id="41" dur="1000" fill="hold"/>
                                        <p:tgtEl>
                                          <p:spTgt spid="26"/>
                                        </p:tgtEl>
                                        <p:attrNameLst>
                                          <p:attrName>ppt_x</p:attrName>
                                        </p:attrNameLst>
                                      </p:cBhvr>
                                      <p:tavLst>
                                        <p:tav tm="0">
                                          <p:val>
                                            <p:strVal val="#ppt_x"/>
                                          </p:val>
                                        </p:tav>
                                        <p:tav tm="100000">
                                          <p:val>
                                            <p:strVal val="#ppt_x"/>
                                          </p:val>
                                        </p:tav>
                                      </p:tavLst>
                                    </p:anim>
                                    <p:anim calcmode="lin" valueType="num">
                                      <p:cBhvr>
                                        <p:cTn id="42" dur="1000" fill="hold"/>
                                        <p:tgtEl>
                                          <p:spTgt spid="26"/>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1000"/>
                                        <p:tgtEl>
                                          <p:spTgt spid="47"/>
                                        </p:tgtEl>
                                      </p:cBhvr>
                                    </p:animEffect>
                                    <p:anim calcmode="lin" valueType="num">
                                      <p:cBhvr>
                                        <p:cTn id="46" dur="1000" fill="hold"/>
                                        <p:tgtEl>
                                          <p:spTgt spid="47"/>
                                        </p:tgtEl>
                                        <p:attrNameLst>
                                          <p:attrName>ppt_x</p:attrName>
                                        </p:attrNameLst>
                                      </p:cBhvr>
                                      <p:tavLst>
                                        <p:tav tm="0">
                                          <p:val>
                                            <p:strVal val="#ppt_x"/>
                                          </p:val>
                                        </p:tav>
                                        <p:tav tm="100000">
                                          <p:val>
                                            <p:strVal val="#ppt_x"/>
                                          </p:val>
                                        </p:tav>
                                      </p:tavLst>
                                    </p:anim>
                                    <p:anim calcmode="lin" valueType="num">
                                      <p:cBhvr>
                                        <p:cTn id="47" dur="1000" fill="hold"/>
                                        <p:tgtEl>
                                          <p:spTgt spid="47"/>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500"/>
                                        <p:tgtEl>
                                          <p:spTgt spid="28"/>
                                        </p:tgtEl>
                                      </p:cBhvr>
                                    </p:animEffect>
                                  </p:childTnLst>
                                </p:cTn>
                              </p:par>
                            </p:childTnLst>
                          </p:cTn>
                        </p:par>
                        <p:par>
                          <p:cTn id="52" fill="hold">
                            <p:stCondLst>
                              <p:cond delay="5750"/>
                            </p:stCondLst>
                            <p:childTnLst>
                              <p:par>
                                <p:cTn id="53" presetID="37" presetClass="entr" presetSubtype="0"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1000"/>
                                        <p:tgtEl>
                                          <p:spTgt spid="34"/>
                                        </p:tgtEl>
                                      </p:cBhvr>
                                    </p:animEffect>
                                    <p:anim calcmode="lin" valueType="num">
                                      <p:cBhvr>
                                        <p:cTn id="56" dur="1000" fill="hold"/>
                                        <p:tgtEl>
                                          <p:spTgt spid="34"/>
                                        </p:tgtEl>
                                        <p:attrNameLst>
                                          <p:attrName>ppt_x</p:attrName>
                                        </p:attrNameLst>
                                      </p:cBhvr>
                                      <p:tavLst>
                                        <p:tav tm="0">
                                          <p:val>
                                            <p:strVal val="#ppt_x"/>
                                          </p:val>
                                        </p:tav>
                                        <p:tav tm="100000">
                                          <p:val>
                                            <p:strVal val="#ppt_x"/>
                                          </p:val>
                                        </p:tav>
                                      </p:tavLst>
                                    </p:anim>
                                    <p:anim calcmode="lin" valueType="num">
                                      <p:cBhvr>
                                        <p:cTn id="57" dur="900" decel="100000" fill="hold"/>
                                        <p:tgtEl>
                                          <p:spTgt spid="3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59" fill="hold">
                            <p:stCondLst>
                              <p:cond delay="6750"/>
                            </p:stCondLst>
                            <p:childTnLst>
                              <p:par>
                                <p:cTn id="60" presetID="47" presetClass="entr" presetSubtype="0" fill="hold" nodeType="after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fade">
                                      <p:cBhvr>
                                        <p:cTn id="62" dur="1000"/>
                                        <p:tgtEl>
                                          <p:spTgt spid="48"/>
                                        </p:tgtEl>
                                      </p:cBhvr>
                                    </p:animEffect>
                                    <p:anim calcmode="lin" valueType="num">
                                      <p:cBhvr>
                                        <p:cTn id="63" dur="1000" fill="hold"/>
                                        <p:tgtEl>
                                          <p:spTgt spid="48"/>
                                        </p:tgtEl>
                                        <p:attrNameLst>
                                          <p:attrName>ppt_x</p:attrName>
                                        </p:attrNameLst>
                                      </p:cBhvr>
                                      <p:tavLst>
                                        <p:tav tm="0">
                                          <p:val>
                                            <p:strVal val="#ppt_x"/>
                                          </p:val>
                                        </p:tav>
                                        <p:tav tm="100000">
                                          <p:val>
                                            <p:strVal val="#ppt_x"/>
                                          </p:val>
                                        </p:tav>
                                      </p:tavLst>
                                    </p:anim>
                                    <p:anim calcmode="lin" valueType="num">
                                      <p:cBhvr>
                                        <p:cTn id="64" dur="1000" fill="hold"/>
                                        <p:tgtEl>
                                          <p:spTgt spid="48"/>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775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8250"/>
                            </p:stCondLst>
                            <p:childTnLst>
                              <p:par>
                                <p:cTn id="75" presetID="37" presetClass="entr" presetSubtype="0"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1000"/>
                                        <p:tgtEl>
                                          <p:spTgt spid="39"/>
                                        </p:tgtEl>
                                      </p:cBhvr>
                                    </p:animEffect>
                                    <p:anim calcmode="lin" valueType="num">
                                      <p:cBhvr>
                                        <p:cTn id="78" dur="1000" fill="hold"/>
                                        <p:tgtEl>
                                          <p:spTgt spid="39"/>
                                        </p:tgtEl>
                                        <p:attrNameLst>
                                          <p:attrName>ppt_x</p:attrName>
                                        </p:attrNameLst>
                                      </p:cBhvr>
                                      <p:tavLst>
                                        <p:tav tm="0">
                                          <p:val>
                                            <p:strVal val="#ppt_x"/>
                                          </p:val>
                                        </p:tav>
                                        <p:tav tm="100000">
                                          <p:val>
                                            <p:strVal val="#ppt_x"/>
                                          </p:val>
                                        </p:tav>
                                      </p:tavLst>
                                    </p:anim>
                                    <p:anim calcmode="lin" valueType="num">
                                      <p:cBhvr>
                                        <p:cTn id="79" dur="900" decel="100000" fill="hold"/>
                                        <p:tgtEl>
                                          <p:spTgt spid="39"/>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1" fill="hold">
                            <p:stCondLst>
                              <p:cond delay="9250"/>
                            </p:stCondLst>
                            <p:childTnLst>
                              <p:par>
                                <p:cTn id="82" presetID="42" presetClass="entr" presetSubtype="0"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fade">
                                      <p:cBhvr>
                                        <p:cTn id="84" dur="1000"/>
                                        <p:tgtEl>
                                          <p:spTgt spid="36"/>
                                        </p:tgtEl>
                                      </p:cBhvr>
                                    </p:animEffect>
                                    <p:anim calcmode="lin" valueType="num">
                                      <p:cBhvr>
                                        <p:cTn id="85" dur="1000" fill="hold"/>
                                        <p:tgtEl>
                                          <p:spTgt spid="36"/>
                                        </p:tgtEl>
                                        <p:attrNameLst>
                                          <p:attrName>ppt_x</p:attrName>
                                        </p:attrNameLst>
                                      </p:cBhvr>
                                      <p:tavLst>
                                        <p:tav tm="0">
                                          <p:val>
                                            <p:strVal val="#ppt_x"/>
                                          </p:val>
                                        </p:tav>
                                        <p:tav tm="100000">
                                          <p:val>
                                            <p:strVal val="#ppt_x"/>
                                          </p:val>
                                        </p:tav>
                                      </p:tavLst>
                                    </p:anim>
                                    <p:anim calcmode="lin" valueType="num">
                                      <p:cBhvr>
                                        <p:cTn id="86" dur="1000" fill="hold"/>
                                        <p:tgtEl>
                                          <p:spTgt spid="36"/>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49"/>
                                        </p:tgtEl>
                                        <p:attrNameLst>
                                          <p:attrName>style.visibility</p:attrName>
                                        </p:attrNameLst>
                                      </p:cBhvr>
                                      <p:to>
                                        <p:strVal val="visible"/>
                                      </p:to>
                                    </p:set>
                                    <p:animEffect transition="in" filter="fade">
                                      <p:cBhvr>
                                        <p:cTn id="89" dur="1000"/>
                                        <p:tgtEl>
                                          <p:spTgt spid="49"/>
                                        </p:tgtEl>
                                      </p:cBhvr>
                                    </p:animEffect>
                                    <p:anim calcmode="lin" valueType="num">
                                      <p:cBhvr>
                                        <p:cTn id="90" dur="1000" fill="hold"/>
                                        <p:tgtEl>
                                          <p:spTgt spid="49"/>
                                        </p:tgtEl>
                                        <p:attrNameLst>
                                          <p:attrName>ppt_x</p:attrName>
                                        </p:attrNameLst>
                                      </p:cBhvr>
                                      <p:tavLst>
                                        <p:tav tm="0">
                                          <p:val>
                                            <p:strVal val="#ppt_x"/>
                                          </p:val>
                                        </p:tav>
                                        <p:tav tm="100000">
                                          <p:val>
                                            <p:strVal val="#ppt_x"/>
                                          </p:val>
                                        </p:tav>
                                      </p:tavLst>
                                    </p:anim>
                                    <p:anim calcmode="lin" valueType="num">
                                      <p:cBhvr>
                                        <p:cTn id="91" dur="1000" fill="hold"/>
                                        <p:tgtEl>
                                          <p:spTgt spid="49"/>
                                        </p:tgtEl>
                                        <p:attrNameLst>
                                          <p:attrName>ppt_y</p:attrName>
                                        </p:attrNameLst>
                                      </p:cBhvr>
                                      <p:tavLst>
                                        <p:tav tm="0">
                                          <p:val>
                                            <p:strVal val="#ppt_y-.1"/>
                                          </p:val>
                                        </p:tav>
                                        <p:tav tm="100000">
                                          <p:val>
                                            <p:strVal val="#ppt_y"/>
                                          </p:val>
                                        </p:tav>
                                      </p:tavLst>
                                    </p:anim>
                                  </p:childTnLst>
                                </p:cTn>
                              </p:par>
                            </p:childTnLst>
                          </p:cTn>
                        </p:par>
                        <p:par>
                          <p:cTn id="92" fill="hold">
                            <p:stCondLst>
                              <p:cond delay="10250"/>
                            </p:stCondLst>
                            <p:childTnLst>
                              <p:par>
                                <p:cTn id="93" presetID="22" presetClass="entr" presetSubtype="1"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wipe(up)">
                                      <p:cBhvr>
                                        <p:cTn id="95" dur="500"/>
                                        <p:tgtEl>
                                          <p:spTgt spid="38"/>
                                        </p:tgtEl>
                                      </p:cBhvr>
                                    </p:animEffect>
                                  </p:childTnLst>
                                </p:cTn>
                              </p:par>
                            </p:childTnLst>
                          </p:cTn>
                        </p:par>
                        <p:par>
                          <p:cTn id="96" fill="hold">
                            <p:stCondLst>
                              <p:cond delay="10750"/>
                            </p:stCondLst>
                            <p:childTnLst>
                              <p:par>
                                <p:cTn id="97" presetID="37" presetClass="entr" presetSubtype="0" fill="hold" grpId="0" nodeType="afterEffect">
                                  <p:stCondLst>
                                    <p:cond delay="0"/>
                                  </p:stCondLst>
                                  <p:childTnLst>
                                    <p:set>
                                      <p:cBhvr>
                                        <p:cTn id="98" dur="1" fill="hold">
                                          <p:stCondLst>
                                            <p:cond delay="0"/>
                                          </p:stCondLst>
                                        </p:cTn>
                                        <p:tgtEl>
                                          <p:spTgt spid="44"/>
                                        </p:tgtEl>
                                        <p:attrNameLst>
                                          <p:attrName>style.visibility</p:attrName>
                                        </p:attrNameLst>
                                      </p:cBhvr>
                                      <p:to>
                                        <p:strVal val="visible"/>
                                      </p:to>
                                    </p:set>
                                    <p:animEffect transition="in" filter="fade">
                                      <p:cBhvr>
                                        <p:cTn id="99" dur="1000"/>
                                        <p:tgtEl>
                                          <p:spTgt spid="44"/>
                                        </p:tgtEl>
                                      </p:cBhvr>
                                    </p:animEffect>
                                    <p:anim calcmode="lin" valueType="num">
                                      <p:cBhvr>
                                        <p:cTn id="100" dur="1000" fill="hold"/>
                                        <p:tgtEl>
                                          <p:spTgt spid="44"/>
                                        </p:tgtEl>
                                        <p:attrNameLst>
                                          <p:attrName>ppt_x</p:attrName>
                                        </p:attrNameLst>
                                      </p:cBhvr>
                                      <p:tavLst>
                                        <p:tav tm="0">
                                          <p:val>
                                            <p:strVal val="#ppt_x"/>
                                          </p:val>
                                        </p:tav>
                                        <p:tav tm="100000">
                                          <p:val>
                                            <p:strVal val="#ppt_x"/>
                                          </p:val>
                                        </p:tav>
                                      </p:tavLst>
                                    </p:anim>
                                    <p:anim calcmode="lin" valueType="num">
                                      <p:cBhvr>
                                        <p:cTn id="101" dur="900" decel="100000" fill="hold"/>
                                        <p:tgtEl>
                                          <p:spTgt spid="44"/>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03" fill="hold">
                            <p:stCondLst>
                              <p:cond delay="11750"/>
                            </p:stCondLst>
                            <p:childTnLst>
                              <p:par>
                                <p:cTn id="104" presetID="42" presetClass="entr" presetSubtype="0" fill="hold" grpId="0" nodeType="after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1000"/>
                                        <p:tgtEl>
                                          <p:spTgt spid="41"/>
                                        </p:tgtEl>
                                      </p:cBhvr>
                                    </p:animEffect>
                                    <p:anim calcmode="lin" valueType="num">
                                      <p:cBhvr>
                                        <p:cTn id="107" dur="1000" fill="hold"/>
                                        <p:tgtEl>
                                          <p:spTgt spid="41"/>
                                        </p:tgtEl>
                                        <p:attrNameLst>
                                          <p:attrName>ppt_x</p:attrName>
                                        </p:attrNameLst>
                                      </p:cBhvr>
                                      <p:tavLst>
                                        <p:tav tm="0">
                                          <p:val>
                                            <p:strVal val="#ppt_x"/>
                                          </p:val>
                                        </p:tav>
                                        <p:tav tm="100000">
                                          <p:val>
                                            <p:strVal val="#ppt_x"/>
                                          </p:val>
                                        </p:tav>
                                      </p:tavLst>
                                    </p:anim>
                                    <p:anim calcmode="lin" valueType="num">
                                      <p:cBhvr>
                                        <p:cTn id="108" dur="1000" fill="hold"/>
                                        <p:tgtEl>
                                          <p:spTgt spid="41"/>
                                        </p:tgtEl>
                                        <p:attrNameLst>
                                          <p:attrName>ppt_y</p:attrName>
                                        </p:attrNameLst>
                                      </p:cBhvr>
                                      <p:tavLst>
                                        <p:tav tm="0">
                                          <p:val>
                                            <p:strVal val="#ppt_y+.1"/>
                                          </p:val>
                                        </p:tav>
                                        <p:tav tm="100000">
                                          <p:val>
                                            <p:strVal val="#ppt_y"/>
                                          </p:val>
                                        </p:tav>
                                      </p:tavLst>
                                    </p:anim>
                                  </p:childTnLst>
                                </p:cTn>
                              </p:par>
                              <p:par>
                                <p:cTn id="109" presetID="47" presetClass="entr" presetSubtype="0" fill="hold" nodeType="withEffect">
                                  <p:stCondLst>
                                    <p:cond delay="0"/>
                                  </p:stCondLst>
                                  <p:childTnLst>
                                    <p:set>
                                      <p:cBhvr>
                                        <p:cTn id="110" dur="1" fill="hold">
                                          <p:stCondLst>
                                            <p:cond delay="0"/>
                                          </p:stCondLst>
                                        </p:cTn>
                                        <p:tgtEl>
                                          <p:spTgt spid="50"/>
                                        </p:tgtEl>
                                        <p:attrNameLst>
                                          <p:attrName>style.visibility</p:attrName>
                                        </p:attrNameLst>
                                      </p:cBhvr>
                                      <p:to>
                                        <p:strVal val="visible"/>
                                      </p:to>
                                    </p:set>
                                    <p:animEffect transition="in" filter="fade">
                                      <p:cBhvr>
                                        <p:cTn id="111" dur="1000"/>
                                        <p:tgtEl>
                                          <p:spTgt spid="50"/>
                                        </p:tgtEl>
                                      </p:cBhvr>
                                    </p:animEffect>
                                    <p:anim calcmode="lin" valueType="num">
                                      <p:cBhvr>
                                        <p:cTn id="112" dur="1000" fill="hold"/>
                                        <p:tgtEl>
                                          <p:spTgt spid="50"/>
                                        </p:tgtEl>
                                        <p:attrNameLst>
                                          <p:attrName>ppt_x</p:attrName>
                                        </p:attrNameLst>
                                      </p:cBhvr>
                                      <p:tavLst>
                                        <p:tav tm="0">
                                          <p:val>
                                            <p:strVal val="#ppt_x"/>
                                          </p:val>
                                        </p:tav>
                                        <p:tav tm="100000">
                                          <p:val>
                                            <p:strVal val="#ppt_x"/>
                                          </p:val>
                                        </p:tav>
                                      </p:tavLst>
                                    </p:anim>
                                    <p:anim calcmode="lin" valueType="num">
                                      <p:cBhvr>
                                        <p:cTn id="113" dur="1000" fill="hold"/>
                                        <p:tgtEl>
                                          <p:spTgt spid="50"/>
                                        </p:tgtEl>
                                        <p:attrNameLst>
                                          <p:attrName>ppt_y</p:attrName>
                                        </p:attrNameLst>
                                      </p:cBhvr>
                                      <p:tavLst>
                                        <p:tav tm="0">
                                          <p:val>
                                            <p:strVal val="#ppt_y-.1"/>
                                          </p:val>
                                        </p:tav>
                                        <p:tav tm="100000">
                                          <p:val>
                                            <p:strVal val="#ppt_y"/>
                                          </p:val>
                                        </p:tav>
                                      </p:tavLst>
                                    </p:anim>
                                  </p:childTnLst>
                                </p:cTn>
                              </p:par>
                            </p:childTnLst>
                          </p:cTn>
                        </p:par>
                        <p:par>
                          <p:cTn id="114" fill="hold">
                            <p:stCondLst>
                              <p:cond delay="12750"/>
                            </p:stCondLst>
                            <p:childTnLst>
                              <p:par>
                                <p:cTn id="115" presetID="22" presetClass="entr" presetSubtype="1" fill="hold" grpId="0" nodeType="after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wipe(up)">
                                      <p:cBhvr>
                                        <p:cTn id="11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26" grpId="0" animBg="1"/>
      <p:bldP spid="28" grpId="0"/>
      <p:bldP spid="29" grpId="0"/>
      <p:bldP spid="31" grpId="0" animBg="1"/>
      <p:bldP spid="33" grpId="0"/>
      <p:bldP spid="34" grpId="0"/>
      <p:bldP spid="36" grpId="0" animBg="1"/>
      <p:bldP spid="38" grpId="0"/>
      <p:bldP spid="39" grpId="0"/>
      <p:bldP spid="41" grpId="0" animBg="1"/>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1442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416</cp:revision>
  <dcterms:created xsi:type="dcterms:W3CDTF">2016-09-28T22:08:47Z</dcterms:created>
  <dcterms:modified xsi:type="dcterms:W3CDTF">2019-07-30T19:20:43Z</dcterms:modified>
</cp:coreProperties>
</file>