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945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cxnSp>
        <p:nvCxnSpPr>
          <p:cNvPr id="4" name="Connector: Curved 3">
            <a:extLst>
              <a:ext uri="{FF2B5EF4-FFF2-40B4-BE49-F238E27FC236}">
                <a16:creationId xmlns:a16="http://schemas.microsoft.com/office/drawing/2014/main" id="{C667827B-F822-4484-9564-2200918F3EEB}"/>
              </a:ext>
            </a:extLst>
          </p:cNvPr>
          <p:cNvCxnSpPr>
            <a:cxnSpLocks/>
          </p:cNvCxnSpPr>
          <p:nvPr/>
        </p:nvCxnSpPr>
        <p:spPr>
          <a:xfrm rot="10800000">
            <a:off x="2190683" y="1685918"/>
            <a:ext cx="2972937" cy="880409"/>
          </a:xfrm>
          <a:prstGeom prst="curvedConnector3">
            <a:avLst>
              <a:gd name="adj1" fmla="val 50000"/>
            </a:avLst>
          </a:prstGeom>
          <a:ln>
            <a:solidFill>
              <a:srgbClr val="4C4F54"/>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Connector: Curved 20">
            <a:extLst>
              <a:ext uri="{FF2B5EF4-FFF2-40B4-BE49-F238E27FC236}">
                <a16:creationId xmlns:a16="http://schemas.microsoft.com/office/drawing/2014/main" id="{328C23BD-AB1C-4CAF-BC9A-F8FA50020A5E}"/>
              </a:ext>
            </a:extLst>
          </p:cNvPr>
          <p:cNvCxnSpPr>
            <a:cxnSpLocks/>
          </p:cNvCxnSpPr>
          <p:nvPr/>
        </p:nvCxnSpPr>
        <p:spPr>
          <a:xfrm flipV="1">
            <a:off x="6964326" y="4841659"/>
            <a:ext cx="1923552" cy="688289"/>
          </a:xfrm>
          <a:prstGeom prst="curvedConnector3">
            <a:avLst>
              <a:gd name="adj1" fmla="val 50000"/>
            </a:avLst>
          </a:prstGeom>
          <a:ln>
            <a:solidFill>
              <a:srgbClr val="4C4F54"/>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Connector: Curved 25">
            <a:extLst>
              <a:ext uri="{FF2B5EF4-FFF2-40B4-BE49-F238E27FC236}">
                <a16:creationId xmlns:a16="http://schemas.microsoft.com/office/drawing/2014/main" id="{0E737E08-210D-4E20-91B2-7B90F5D5506B}"/>
              </a:ext>
            </a:extLst>
          </p:cNvPr>
          <p:cNvCxnSpPr>
            <a:cxnSpLocks/>
            <a:stCxn id="16" idx="6"/>
          </p:cNvCxnSpPr>
          <p:nvPr/>
        </p:nvCxnSpPr>
        <p:spPr>
          <a:xfrm rot="5400000" flipH="1" flipV="1">
            <a:off x="7755032" y="1908392"/>
            <a:ext cx="877724" cy="1313188"/>
          </a:xfrm>
          <a:prstGeom prst="curvedConnector4">
            <a:avLst>
              <a:gd name="adj1" fmla="val -26045"/>
              <a:gd name="adj2" fmla="val 87610"/>
            </a:avLst>
          </a:prstGeom>
          <a:ln>
            <a:solidFill>
              <a:srgbClr val="4C4F54"/>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 name="Connector: Curved 36">
            <a:extLst>
              <a:ext uri="{FF2B5EF4-FFF2-40B4-BE49-F238E27FC236}">
                <a16:creationId xmlns:a16="http://schemas.microsoft.com/office/drawing/2014/main" id="{94E3B585-33E1-4776-83C8-5ED6859A92A5}"/>
              </a:ext>
            </a:extLst>
          </p:cNvPr>
          <p:cNvCxnSpPr>
            <a:cxnSpLocks/>
          </p:cNvCxnSpPr>
          <p:nvPr/>
        </p:nvCxnSpPr>
        <p:spPr>
          <a:xfrm rot="10800000">
            <a:off x="2080549" y="4535899"/>
            <a:ext cx="2830820" cy="611520"/>
          </a:xfrm>
          <a:prstGeom prst="curvedConnector3">
            <a:avLst>
              <a:gd name="adj1" fmla="val 47371"/>
            </a:avLst>
          </a:prstGeom>
          <a:ln>
            <a:solidFill>
              <a:srgbClr val="4C4F54"/>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32FAD322-1CC6-4259-83D1-C12FB558F2EB}"/>
              </a:ext>
            </a:extLst>
          </p:cNvPr>
          <p:cNvSpPr txBox="1"/>
          <p:nvPr/>
        </p:nvSpPr>
        <p:spPr>
          <a:xfrm>
            <a:off x="8850489" y="1757835"/>
            <a:ext cx="3121771" cy="2169825"/>
          </a:xfrm>
          <a:prstGeom prst="rect">
            <a:avLst/>
          </a:prstGeom>
          <a:noFill/>
        </p:spPr>
        <p:txBody>
          <a:bodyPr wrap="square" rtlCol="0">
            <a:spAutoFit/>
          </a:bodyPr>
          <a:lstStyle/>
          <a:p>
            <a:r>
              <a:rPr lang="en-US" sz="3600" dirty="0">
                <a:solidFill>
                  <a:srgbClr val="189A80"/>
                </a:solidFill>
              </a:rPr>
              <a:t>$314</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1FD2144B-C0F7-4CB4-9200-817BE89F256E}"/>
              </a:ext>
            </a:extLst>
          </p:cNvPr>
          <p:cNvSpPr txBox="1"/>
          <p:nvPr/>
        </p:nvSpPr>
        <p:spPr>
          <a:xfrm>
            <a:off x="8896675" y="4536590"/>
            <a:ext cx="3121771" cy="2169825"/>
          </a:xfrm>
          <a:prstGeom prst="rect">
            <a:avLst/>
          </a:prstGeom>
          <a:noFill/>
        </p:spPr>
        <p:txBody>
          <a:bodyPr wrap="square" rtlCol="0">
            <a:spAutoFit/>
          </a:bodyPr>
          <a:lstStyle/>
          <a:p>
            <a:r>
              <a:rPr lang="en-US" sz="3600" dirty="0">
                <a:solidFill>
                  <a:srgbClr val="EF9D27"/>
                </a:solidFill>
              </a:rPr>
              <a:t>$521</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42" name="TextBox 41">
            <a:extLst>
              <a:ext uri="{FF2B5EF4-FFF2-40B4-BE49-F238E27FC236}">
                <a16:creationId xmlns:a16="http://schemas.microsoft.com/office/drawing/2014/main" id="{5620B522-F705-483A-A97A-4AA5E84271A9}"/>
              </a:ext>
            </a:extLst>
          </p:cNvPr>
          <p:cNvSpPr txBox="1"/>
          <p:nvPr/>
        </p:nvSpPr>
        <p:spPr>
          <a:xfrm>
            <a:off x="544933" y="1413571"/>
            <a:ext cx="3121771" cy="2169825"/>
          </a:xfrm>
          <a:prstGeom prst="rect">
            <a:avLst/>
          </a:prstGeom>
          <a:noFill/>
        </p:spPr>
        <p:txBody>
          <a:bodyPr wrap="square" rtlCol="0">
            <a:spAutoFit/>
          </a:bodyPr>
          <a:lstStyle/>
          <a:p>
            <a:r>
              <a:rPr lang="en-US" sz="3600" dirty="0">
                <a:solidFill>
                  <a:srgbClr val="34738D"/>
                </a:solidFill>
              </a:rPr>
              <a:t>$258</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46" name="TextBox 45">
            <a:extLst>
              <a:ext uri="{FF2B5EF4-FFF2-40B4-BE49-F238E27FC236}">
                <a16:creationId xmlns:a16="http://schemas.microsoft.com/office/drawing/2014/main" id="{7A79225E-9F24-43DA-9072-1004A8301E40}"/>
              </a:ext>
            </a:extLst>
          </p:cNvPr>
          <p:cNvSpPr txBox="1"/>
          <p:nvPr/>
        </p:nvSpPr>
        <p:spPr>
          <a:xfrm>
            <a:off x="544933" y="4253931"/>
            <a:ext cx="3121771" cy="2169825"/>
          </a:xfrm>
          <a:prstGeom prst="rect">
            <a:avLst/>
          </a:prstGeom>
          <a:noFill/>
        </p:spPr>
        <p:txBody>
          <a:bodyPr wrap="square" rtlCol="0">
            <a:spAutoFit/>
          </a:bodyPr>
          <a:lstStyle/>
          <a:p>
            <a:r>
              <a:rPr lang="en-US" sz="3600" dirty="0">
                <a:solidFill>
                  <a:srgbClr val="D34132"/>
                </a:solidFill>
              </a:rPr>
              <a:t>$405</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15" name="Freeform: Shape 14">
            <a:extLst>
              <a:ext uri="{FF2B5EF4-FFF2-40B4-BE49-F238E27FC236}">
                <a16:creationId xmlns:a16="http://schemas.microsoft.com/office/drawing/2014/main" id="{CB44F6A8-FB3F-4809-9AF4-3DCF92AE97EC}"/>
              </a:ext>
            </a:extLst>
          </p:cNvPr>
          <p:cNvSpPr>
            <a:spLocks noChangeAspect="1"/>
          </p:cNvSpPr>
          <p:nvPr/>
        </p:nvSpPr>
        <p:spPr>
          <a:xfrm rot="10800000">
            <a:off x="5159297" y="4083453"/>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B9FF3FB-D18F-4289-AFC2-85F4D5A36192}"/>
              </a:ext>
            </a:extLst>
          </p:cNvPr>
          <p:cNvSpPr>
            <a:spLocks noChangeAspect="1"/>
          </p:cNvSpPr>
          <p:nvPr/>
        </p:nvSpPr>
        <p:spPr>
          <a:xfrm rot="5400000">
            <a:off x="6056206" y="2651318"/>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EC971D46-64D1-4504-A872-87CE3BA4C6D1}"/>
              </a:ext>
            </a:extLst>
          </p:cNvPr>
          <p:cNvSpPr>
            <a:spLocks noChangeAspect="1"/>
          </p:cNvSpPr>
          <p:nvPr/>
        </p:nvSpPr>
        <p:spPr>
          <a:xfrm>
            <a:off x="4630429" y="1747202"/>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E8C3AAD0-5E5B-493F-AF72-155207C5B84F}"/>
              </a:ext>
            </a:extLst>
          </p:cNvPr>
          <p:cNvSpPr>
            <a:spLocks noChangeAspect="1"/>
          </p:cNvSpPr>
          <p:nvPr/>
        </p:nvSpPr>
        <p:spPr>
          <a:xfrm rot="16200000">
            <a:off x="3733520" y="3179337"/>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59" name="Group 58">
            <a:extLst>
              <a:ext uri="{FF2B5EF4-FFF2-40B4-BE49-F238E27FC236}">
                <a16:creationId xmlns:a16="http://schemas.microsoft.com/office/drawing/2014/main" id="{55E0F7E8-4D51-4CDA-8E5C-82E2E387E2F8}"/>
              </a:ext>
            </a:extLst>
          </p:cNvPr>
          <p:cNvGrpSpPr>
            <a:grpSpLocks noChangeAspect="1"/>
          </p:cNvGrpSpPr>
          <p:nvPr/>
        </p:nvGrpSpPr>
        <p:grpSpPr>
          <a:xfrm>
            <a:off x="7407554" y="3593534"/>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60" name="Freeform 30">
              <a:extLst>
                <a:ext uri="{FF2B5EF4-FFF2-40B4-BE49-F238E27FC236}">
                  <a16:creationId xmlns:a16="http://schemas.microsoft.com/office/drawing/2014/main" id="{9A708820-CE8F-450C-9D63-7CA025524839}"/>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31">
              <a:extLst>
                <a:ext uri="{FF2B5EF4-FFF2-40B4-BE49-F238E27FC236}">
                  <a16:creationId xmlns:a16="http://schemas.microsoft.com/office/drawing/2014/main" id="{3E1D5193-D647-4AD3-8F95-B4EFEB8AF16D}"/>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Rectangle 32">
              <a:extLst>
                <a:ext uri="{FF2B5EF4-FFF2-40B4-BE49-F238E27FC236}">
                  <a16:creationId xmlns:a16="http://schemas.microsoft.com/office/drawing/2014/main" id="{40CEED6C-13A6-4A01-BF84-B9858652F352}"/>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33">
              <a:extLst>
                <a:ext uri="{FF2B5EF4-FFF2-40B4-BE49-F238E27FC236}">
                  <a16:creationId xmlns:a16="http://schemas.microsoft.com/office/drawing/2014/main" id="{FA599F18-AC22-43F4-B042-5D09DB5EB76F}"/>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48">
            <a:extLst>
              <a:ext uri="{FF2B5EF4-FFF2-40B4-BE49-F238E27FC236}">
                <a16:creationId xmlns:a16="http://schemas.microsoft.com/office/drawing/2014/main" id="{1FA5ED60-1CDA-42A8-BD29-40A525151B7F}"/>
              </a:ext>
            </a:extLst>
          </p:cNvPr>
          <p:cNvSpPr>
            <a:spLocks noChangeAspect="1" noEditPoints="1"/>
          </p:cNvSpPr>
          <p:nvPr/>
        </p:nvSpPr>
        <p:spPr bwMode="auto">
          <a:xfrm>
            <a:off x="6020096" y="5147415"/>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1">
            <a:extLst>
              <a:ext uri="{FF2B5EF4-FFF2-40B4-BE49-F238E27FC236}">
                <a16:creationId xmlns:a16="http://schemas.microsoft.com/office/drawing/2014/main" id="{6F3FDBA1-ACE9-4327-ABF9-58713D006D70}"/>
              </a:ext>
            </a:extLst>
          </p:cNvPr>
          <p:cNvSpPr>
            <a:spLocks noChangeAspect="1" noEditPoints="1"/>
          </p:cNvSpPr>
          <p:nvPr/>
        </p:nvSpPr>
        <p:spPr bwMode="auto">
          <a:xfrm>
            <a:off x="5609857" y="2295870"/>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6" name="Group 356">
            <a:extLst>
              <a:ext uri="{FF2B5EF4-FFF2-40B4-BE49-F238E27FC236}">
                <a16:creationId xmlns:a16="http://schemas.microsoft.com/office/drawing/2014/main" id="{20B2A8A9-8457-4CE7-8B9C-3413FD919E5D}"/>
              </a:ext>
            </a:extLst>
          </p:cNvPr>
          <p:cNvGrpSpPr>
            <a:grpSpLocks noChangeAspect="1"/>
          </p:cNvGrpSpPr>
          <p:nvPr/>
        </p:nvGrpSpPr>
        <p:grpSpPr>
          <a:xfrm>
            <a:off x="4398401" y="3815037"/>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67" name="Freeform 256">
              <a:extLst>
                <a:ext uri="{FF2B5EF4-FFF2-40B4-BE49-F238E27FC236}">
                  <a16:creationId xmlns:a16="http://schemas.microsoft.com/office/drawing/2014/main" id="{12F0415B-49A3-4581-936A-445521CEEB7A}"/>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7">
              <a:extLst>
                <a:ext uri="{FF2B5EF4-FFF2-40B4-BE49-F238E27FC236}">
                  <a16:creationId xmlns:a16="http://schemas.microsoft.com/office/drawing/2014/main" id="{4E8AC9C3-3B27-4C8A-B578-129E5963EBCE}"/>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8">
              <a:extLst>
                <a:ext uri="{FF2B5EF4-FFF2-40B4-BE49-F238E27FC236}">
                  <a16:creationId xmlns:a16="http://schemas.microsoft.com/office/drawing/2014/main" id="{4080E5A2-1788-4BB4-AE22-CAE36E70BF70}"/>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59">
              <a:extLst>
                <a:ext uri="{FF2B5EF4-FFF2-40B4-BE49-F238E27FC236}">
                  <a16:creationId xmlns:a16="http://schemas.microsoft.com/office/drawing/2014/main" id="{EDE94E32-B0EB-4BB9-8E46-0AF539D73A24}"/>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60">
              <a:extLst>
                <a:ext uri="{FF2B5EF4-FFF2-40B4-BE49-F238E27FC236}">
                  <a16:creationId xmlns:a16="http://schemas.microsoft.com/office/drawing/2014/main" id="{36EE54CF-C7B5-4143-8B20-2620E50690A7}"/>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61">
              <a:extLst>
                <a:ext uri="{FF2B5EF4-FFF2-40B4-BE49-F238E27FC236}">
                  <a16:creationId xmlns:a16="http://schemas.microsoft.com/office/drawing/2014/main" id="{061B3616-E47C-4E6A-BC02-98EC056EA51D}"/>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62">
              <a:extLst>
                <a:ext uri="{FF2B5EF4-FFF2-40B4-BE49-F238E27FC236}">
                  <a16:creationId xmlns:a16="http://schemas.microsoft.com/office/drawing/2014/main" id="{D3CA814C-3561-4923-8BE1-41B9B0168040}"/>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63">
              <a:extLst>
                <a:ext uri="{FF2B5EF4-FFF2-40B4-BE49-F238E27FC236}">
                  <a16:creationId xmlns:a16="http://schemas.microsoft.com/office/drawing/2014/main" id="{3AD2840A-F201-44D4-AC22-AF2B3A9DC6D6}"/>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1" name="Picture 30">
            <a:hlinkClick r:id="rId2"/>
            <a:extLst>
              <a:ext uri="{FF2B5EF4-FFF2-40B4-BE49-F238E27FC236}">
                <a16:creationId xmlns:a16="http://schemas.microsoft.com/office/drawing/2014/main" id="{CDFEE2F5-2C7C-405F-9D09-8A3B57176D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2109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dissolve">
                                      <p:cBhvr>
                                        <p:cTn id="11" dur="750"/>
                                        <p:tgtEl>
                                          <p:spTgt spid="17"/>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p:cTn id="15" dur="500" fill="hold"/>
                                        <p:tgtEl>
                                          <p:spTgt spid="65"/>
                                        </p:tgtEl>
                                        <p:attrNameLst>
                                          <p:attrName>ppt_w</p:attrName>
                                        </p:attrNameLst>
                                      </p:cBhvr>
                                      <p:tavLst>
                                        <p:tav tm="0">
                                          <p:val>
                                            <p:fltVal val="0"/>
                                          </p:val>
                                        </p:tav>
                                        <p:tav tm="100000">
                                          <p:val>
                                            <p:strVal val="#ppt_w"/>
                                          </p:val>
                                        </p:tav>
                                      </p:tavLst>
                                    </p:anim>
                                    <p:anim calcmode="lin" valueType="num">
                                      <p:cBhvr>
                                        <p:cTn id="16" dur="500" fill="hold"/>
                                        <p:tgtEl>
                                          <p:spTgt spid="65"/>
                                        </p:tgtEl>
                                        <p:attrNameLst>
                                          <p:attrName>ppt_h</p:attrName>
                                        </p:attrNameLst>
                                      </p:cBhvr>
                                      <p:tavLst>
                                        <p:tav tm="0">
                                          <p:val>
                                            <p:fltVal val="0"/>
                                          </p:val>
                                        </p:tav>
                                        <p:tav tm="100000">
                                          <p:val>
                                            <p:strVal val="#ppt_h"/>
                                          </p:val>
                                        </p:tav>
                                      </p:tavLst>
                                    </p:anim>
                                    <p:animEffect transition="in" filter="fade">
                                      <p:cBhvr>
                                        <p:cTn id="17" dur="500"/>
                                        <p:tgtEl>
                                          <p:spTgt spid="65"/>
                                        </p:tgtEl>
                                      </p:cBhvr>
                                    </p:animEffect>
                                  </p:childTnLst>
                                </p:cTn>
                              </p:par>
                            </p:childTnLst>
                          </p:cTn>
                        </p:par>
                        <p:par>
                          <p:cTn id="18" fill="hold">
                            <p:stCondLst>
                              <p:cond delay="1750"/>
                            </p:stCondLst>
                            <p:childTnLst>
                              <p:par>
                                <p:cTn id="19" presetID="22" presetClass="entr" presetSubtype="2"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right)">
                                      <p:cBhvr>
                                        <p:cTn id="21" dur="500"/>
                                        <p:tgtEl>
                                          <p:spTgt spid="4"/>
                                        </p:tgtEl>
                                      </p:cBhvr>
                                    </p:animEffect>
                                  </p:childTnLst>
                                </p:cTn>
                              </p:par>
                            </p:childTnLst>
                          </p:cTn>
                        </p:par>
                        <p:par>
                          <p:cTn id="22" fill="hold">
                            <p:stCondLst>
                              <p:cond delay="2250"/>
                            </p:stCondLst>
                            <p:childTnLst>
                              <p:par>
                                <p:cTn id="23" presetID="42" presetClass="entr" presetSubtype="0" fill="hold" grpId="0"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1000"/>
                                        <p:tgtEl>
                                          <p:spTgt spid="42"/>
                                        </p:tgtEl>
                                      </p:cBhvr>
                                    </p:animEffect>
                                    <p:anim calcmode="lin" valueType="num">
                                      <p:cBhvr>
                                        <p:cTn id="26" dur="1000" fill="hold"/>
                                        <p:tgtEl>
                                          <p:spTgt spid="42"/>
                                        </p:tgtEl>
                                        <p:attrNameLst>
                                          <p:attrName>ppt_x</p:attrName>
                                        </p:attrNameLst>
                                      </p:cBhvr>
                                      <p:tavLst>
                                        <p:tav tm="0">
                                          <p:val>
                                            <p:strVal val="#ppt_x"/>
                                          </p:val>
                                        </p:tav>
                                        <p:tav tm="100000">
                                          <p:val>
                                            <p:strVal val="#ppt_x"/>
                                          </p:val>
                                        </p:tav>
                                      </p:tavLst>
                                    </p:anim>
                                    <p:anim calcmode="lin" valueType="num">
                                      <p:cBhvr>
                                        <p:cTn id="27" dur="1000" fill="hold"/>
                                        <p:tgtEl>
                                          <p:spTgt spid="42"/>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9"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dissolve">
                                      <p:cBhvr>
                                        <p:cTn id="31" dur="750"/>
                                        <p:tgtEl>
                                          <p:spTgt spid="16"/>
                                        </p:tgtEl>
                                      </p:cBhvr>
                                    </p:animEffect>
                                  </p:childTnLst>
                                </p:cTn>
                              </p:par>
                            </p:childTnLst>
                          </p:cTn>
                        </p:par>
                        <p:par>
                          <p:cTn id="32" fill="hold">
                            <p:stCondLst>
                              <p:cond delay="4000"/>
                            </p:stCondLst>
                            <p:childTnLst>
                              <p:par>
                                <p:cTn id="33" presetID="53" presetClass="entr" presetSubtype="16"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 calcmode="lin" valueType="num">
                                      <p:cBhvr>
                                        <p:cTn id="35" dur="500" fill="hold"/>
                                        <p:tgtEl>
                                          <p:spTgt spid="59"/>
                                        </p:tgtEl>
                                        <p:attrNameLst>
                                          <p:attrName>ppt_w</p:attrName>
                                        </p:attrNameLst>
                                      </p:cBhvr>
                                      <p:tavLst>
                                        <p:tav tm="0">
                                          <p:val>
                                            <p:fltVal val="0"/>
                                          </p:val>
                                        </p:tav>
                                        <p:tav tm="100000">
                                          <p:val>
                                            <p:strVal val="#ppt_w"/>
                                          </p:val>
                                        </p:tav>
                                      </p:tavLst>
                                    </p:anim>
                                    <p:anim calcmode="lin" valueType="num">
                                      <p:cBhvr>
                                        <p:cTn id="36" dur="500" fill="hold"/>
                                        <p:tgtEl>
                                          <p:spTgt spid="59"/>
                                        </p:tgtEl>
                                        <p:attrNameLst>
                                          <p:attrName>ppt_h</p:attrName>
                                        </p:attrNameLst>
                                      </p:cBhvr>
                                      <p:tavLst>
                                        <p:tav tm="0">
                                          <p:val>
                                            <p:fltVal val="0"/>
                                          </p:val>
                                        </p:tav>
                                        <p:tav tm="100000">
                                          <p:val>
                                            <p:strVal val="#ppt_h"/>
                                          </p:val>
                                        </p:tav>
                                      </p:tavLst>
                                    </p:anim>
                                    <p:animEffect transition="in" filter="fade">
                                      <p:cBhvr>
                                        <p:cTn id="37" dur="500"/>
                                        <p:tgtEl>
                                          <p:spTgt spid="59"/>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00"/>
                                        <p:tgtEl>
                                          <p:spTgt spid="26"/>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1000"/>
                                        <p:tgtEl>
                                          <p:spTgt spid="38"/>
                                        </p:tgtEl>
                                      </p:cBhvr>
                                    </p:animEffect>
                                    <p:anim calcmode="lin" valueType="num">
                                      <p:cBhvr>
                                        <p:cTn id="46" dur="1000" fill="hold"/>
                                        <p:tgtEl>
                                          <p:spTgt spid="38"/>
                                        </p:tgtEl>
                                        <p:attrNameLst>
                                          <p:attrName>ppt_x</p:attrName>
                                        </p:attrNameLst>
                                      </p:cBhvr>
                                      <p:tavLst>
                                        <p:tav tm="0">
                                          <p:val>
                                            <p:strVal val="#ppt_x"/>
                                          </p:val>
                                        </p:tav>
                                        <p:tav tm="100000">
                                          <p:val>
                                            <p:strVal val="#ppt_x"/>
                                          </p:val>
                                        </p:tav>
                                      </p:tavLst>
                                    </p:anim>
                                    <p:anim calcmode="lin" valueType="num">
                                      <p:cBhvr>
                                        <p:cTn id="47" dur="1000" fill="hold"/>
                                        <p:tgtEl>
                                          <p:spTgt spid="38"/>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9"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dissolve">
                                      <p:cBhvr>
                                        <p:cTn id="51" dur="750"/>
                                        <p:tgtEl>
                                          <p:spTgt spid="15"/>
                                        </p:tgtEl>
                                      </p:cBhvr>
                                    </p:animEffect>
                                  </p:childTnLst>
                                </p:cTn>
                              </p:par>
                            </p:childTnLst>
                          </p:cTn>
                        </p:par>
                        <p:par>
                          <p:cTn id="52" fill="hold">
                            <p:stCondLst>
                              <p:cond delay="6750"/>
                            </p:stCondLst>
                            <p:childTnLst>
                              <p:par>
                                <p:cTn id="53" presetID="53" presetClass="entr" presetSubtype="16" fill="hold" grpId="0" nodeType="afterEffect">
                                  <p:stCondLst>
                                    <p:cond delay="0"/>
                                  </p:stCondLst>
                                  <p:childTnLst>
                                    <p:set>
                                      <p:cBhvr>
                                        <p:cTn id="54" dur="1" fill="hold">
                                          <p:stCondLst>
                                            <p:cond delay="0"/>
                                          </p:stCondLst>
                                        </p:cTn>
                                        <p:tgtEl>
                                          <p:spTgt spid="64"/>
                                        </p:tgtEl>
                                        <p:attrNameLst>
                                          <p:attrName>style.visibility</p:attrName>
                                        </p:attrNameLst>
                                      </p:cBhvr>
                                      <p:to>
                                        <p:strVal val="visible"/>
                                      </p:to>
                                    </p:set>
                                    <p:anim calcmode="lin" valueType="num">
                                      <p:cBhvr>
                                        <p:cTn id="55" dur="500" fill="hold"/>
                                        <p:tgtEl>
                                          <p:spTgt spid="64"/>
                                        </p:tgtEl>
                                        <p:attrNameLst>
                                          <p:attrName>ppt_w</p:attrName>
                                        </p:attrNameLst>
                                      </p:cBhvr>
                                      <p:tavLst>
                                        <p:tav tm="0">
                                          <p:val>
                                            <p:fltVal val="0"/>
                                          </p:val>
                                        </p:tav>
                                        <p:tav tm="100000">
                                          <p:val>
                                            <p:strVal val="#ppt_w"/>
                                          </p:val>
                                        </p:tav>
                                      </p:tavLst>
                                    </p:anim>
                                    <p:anim calcmode="lin" valueType="num">
                                      <p:cBhvr>
                                        <p:cTn id="56" dur="500" fill="hold"/>
                                        <p:tgtEl>
                                          <p:spTgt spid="64"/>
                                        </p:tgtEl>
                                        <p:attrNameLst>
                                          <p:attrName>ppt_h</p:attrName>
                                        </p:attrNameLst>
                                      </p:cBhvr>
                                      <p:tavLst>
                                        <p:tav tm="0">
                                          <p:val>
                                            <p:fltVal val="0"/>
                                          </p:val>
                                        </p:tav>
                                        <p:tav tm="100000">
                                          <p:val>
                                            <p:strVal val="#ppt_h"/>
                                          </p:val>
                                        </p:tav>
                                      </p:tavLst>
                                    </p:anim>
                                    <p:animEffect transition="in" filter="fade">
                                      <p:cBhvr>
                                        <p:cTn id="57" dur="500"/>
                                        <p:tgtEl>
                                          <p:spTgt spid="64"/>
                                        </p:tgtEl>
                                      </p:cBhvr>
                                    </p:animEffect>
                                  </p:childTnLst>
                                </p:cTn>
                              </p:par>
                            </p:childTnLst>
                          </p:cTn>
                        </p:par>
                        <p:par>
                          <p:cTn id="58" fill="hold">
                            <p:stCondLst>
                              <p:cond delay="7250"/>
                            </p:stCondLst>
                            <p:childTnLst>
                              <p:par>
                                <p:cTn id="59" presetID="22" presetClass="entr" presetSubtype="8"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500"/>
                                        <p:tgtEl>
                                          <p:spTgt spid="21"/>
                                        </p:tgtEl>
                                      </p:cBhvr>
                                    </p:animEffect>
                                  </p:childTnLst>
                                </p:cTn>
                              </p:par>
                            </p:childTnLst>
                          </p:cTn>
                        </p:par>
                        <p:par>
                          <p:cTn id="62" fill="hold">
                            <p:stCondLst>
                              <p:cond delay="7750"/>
                            </p:stCondLst>
                            <p:childTnLst>
                              <p:par>
                                <p:cTn id="63" presetID="42" presetClass="entr" presetSubtype="0"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1000"/>
                                        <p:tgtEl>
                                          <p:spTgt spid="39"/>
                                        </p:tgtEl>
                                      </p:cBhvr>
                                    </p:animEffect>
                                    <p:anim calcmode="lin" valueType="num">
                                      <p:cBhvr>
                                        <p:cTn id="66" dur="1000" fill="hold"/>
                                        <p:tgtEl>
                                          <p:spTgt spid="39"/>
                                        </p:tgtEl>
                                        <p:attrNameLst>
                                          <p:attrName>ppt_x</p:attrName>
                                        </p:attrNameLst>
                                      </p:cBhvr>
                                      <p:tavLst>
                                        <p:tav tm="0">
                                          <p:val>
                                            <p:strVal val="#ppt_x"/>
                                          </p:val>
                                        </p:tav>
                                        <p:tav tm="100000">
                                          <p:val>
                                            <p:strVal val="#ppt_x"/>
                                          </p:val>
                                        </p:tav>
                                      </p:tavLst>
                                    </p:anim>
                                    <p:anim calcmode="lin" valueType="num">
                                      <p:cBhvr>
                                        <p:cTn id="67" dur="1000" fill="hold"/>
                                        <p:tgtEl>
                                          <p:spTgt spid="39"/>
                                        </p:tgtEl>
                                        <p:attrNameLst>
                                          <p:attrName>ppt_y</p:attrName>
                                        </p:attrNameLst>
                                      </p:cBhvr>
                                      <p:tavLst>
                                        <p:tav tm="0">
                                          <p:val>
                                            <p:strVal val="#ppt_y+.1"/>
                                          </p:val>
                                        </p:tav>
                                        <p:tav tm="100000">
                                          <p:val>
                                            <p:strVal val="#ppt_y"/>
                                          </p:val>
                                        </p:tav>
                                      </p:tavLst>
                                    </p:anim>
                                  </p:childTnLst>
                                </p:cTn>
                              </p:par>
                            </p:childTnLst>
                          </p:cTn>
                        </p:par>
                        <p:par>
                          <p:cTn id="68" fill="hold">
                            <p:stCondLst>
                              <p:cond delay="8750"/>
                            </p:stCondLst>
                            <p:childTnLst>
                              <p:par>
                                <p:cTn id="69" presetID="9" presetClass="entr" presetSubtype="0"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dissolve">
                                      <p:cBhvr>
                                        <p:cTn id="71" dur="750"/>
                                        <p:tgtEl>
                                          <p:spTgt spid="18"/>
                                        </p:tgtEl>
                                      </p:cBhvr>
                                    </p:animEffect>
                                  </p:childTnLst>
                                </p:cTn>
                              </p:par>
                            </p:childTnLst>
                          </p:cTn>
                        </p:par>
                        <p:par>
                          <p:cTn id="72" fill="hold">
                            <p:stCondLst>
                              <p:cond delay="9500"/>
                            </p:stCondLst>
                            <p:childTnLst>
                              <p:par>
                                <p:cTn id="73" presetID="53" presetClass="entr" presetSubtype="16" fill="hold" nodeType="afterEffect">
                                  <p:stCondLst>
                                    <p:cond delay="0"/>
                                  </p:stCondLst>
                                  <p:childTnLst>
                                    <p:set>
                                      <p:cBhvr>
                                        <p:cTn id="74" dur="1" fill="hold">
                                          <p:stCondLst>
                                            <p:cond delay="0"/>
                                          </p:stCondLst>
                                        </p:cTn>
                                        <p:tgtEl>
                                          <p:spTgt spid="66"/>
                                        </p:tgtEl>
                                        <p:attrNameLst>
                                          <p:attrName>style.visibility</p:attrName>
                                        </p:attrNameLst>
                                      </p:cBhvr>
                                      <p:to>
                                        <p:strVal val="visible"/>
                                      </p:to>
                                    </p:set>
                                    <p:anim calcmode="lin" valueType="num">
                                      <p:cBhvr>
                                        <p:cTn id="75" dur="500" fill="hold"/>
                                        <p:tgtEl>
                                          <p:spTgt spid="66"/>
                                        </p:tgtEl>
                                        <p:attrNameLst>
                                          <p:attrName>ppt_w</p:attrName>
                                        </p:attrNameLst>
                                      </p:cBhvr>
                                      <p:tavLst>
                                        <p:tav tm="0">
                                          <p:val>
                                            <p:fltVal val="0"/>
                                          </p:val>
                                        </p:tav>
                                        <p:tav tm="100000">
                                          <p:val>
                                            <p:strVal val="#ppt_w"/>
                                          </p:val>
                                        </p:tav>
                                      </p:tavLst>
                                    </p:anim>
                                    <p:anim calcmode="lin" valueType="num">
                                      <p:cBhvr>
                                        <p:cTn id="76" dur="500" fill="hold"/>
                                        <p:tgtEl>
                                          <p:spTgt spid="66"/>
                                        </p:tgtEl>
                                        <p:attrNameLst>
                                          <p:attrName>ppt_h</p:attrName>
                                        </p:attrNameLst>
                                      </p:cBhvr>
                                      <p:tavLst>
                                        <p:tav tm="0">
                                          <p:val>
                                            <p:fltVal val="0"/>
                                          </p:val>
                                        </p:tav>
                                        <p:tav tm="100000">
                                          <p:val>
                                            <p:strVal val="#ppt_h"/>
                                          </p:val>
                                        </p:tav>
                                      </p:tavLst>
                                    </p:anim>
                                    <p:animEffect transition="in" filter="fade">
                                      <p:cBhvr>
                                        <p:cTn id="77" dur="500"/>
                                        <p:tgtEl>
                                          <p:spTgt spid="66"/>
                                        </p:tgtEl>
                                      </p:cBhvr>
                                    </p:animEffect>
                                  </p:childTnLst>
                                </p:cTn>
                              </p:par>
                            </p:childTnLst>
                          </p:cTn>
                        </p:par>
                        <p:par>
                          <p:cTn id="78" fill="hold">
                            <p:stCondLst>
                              <p:cond delay="10000"/>
                            </p:stCondLst>
                            <p:childTnLst>
                              <p:par>
                                <p:cTn id="79" presetID="22" presetClass="entr" presetSubtype="2" fill="hold" nodeType="after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wipe(right)">
                                      <p:cBhvr>
                                        <p:cTn id="81" dur="500"/>
                                        <p:tgtEl>
                                          <p:spTgt spid="37"/>
                                        </p:tgtEl>
                                      </p:cBhvr>
                                    </p:animEffect>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fade">
                                      <p:cBhvr>
                                        <p:cTn id="85" dur="1000"/>
                                        <p:tgtEl>
                                          <p:spTgt spid="46"/>
                                        </p:tgtEl>
                                      </p:cBhvr>
                                    </p:animEffect>
                                    <p:anim calcmode="lin" valueType="num">
                                      <p:cBhvr>
                                        <p:cTn id="86" dur="1000" fill="hold"/>
                                        <p:tgtEl>
                                          <p:spTgt spid="46"/>
                                        </p:tgtEl>
                                        <p:attrNameLst>
                                          <p:attrName>ppt_x</p:attrName>
                                        </p:attrNameLst>
                                      </p:cBhvr>
                                      <p:tavLst>
                                        <p:tav tm="0">
                                          <p:val>
                                            <p:strVal val="#ppt_x"/>
                                          </p:val>
                                        </p:tav>
                                        <p:tav tm="100000">
                                          <p:val>
                                            <p:strVal val="#ppt_x"/>
                                          </p:val>
                                        </p:tav>
                                      </p:tavLst>
                                    </p:anim>
                                    <p:anim calcmode="lin" valueType="num">
                                      <p:cBhvr>
                                        <p:cTn id="8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9" grpId="0"/>
      <p:bldP spid="42" grpId="0"/>
      <p:bldP spid="46" grpId="0"/>
      <p:bldP spid="15" grpId="0" animBg="1"/>
      <p:bldP spid="16" grpId="0" animBg="1"/>
      <p:bldP spid="17" grpId="0" animBg="1"/>
      <p:bldP spid="18"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354</cp:revision>
  <dcterms:created xsi:type="dcterms:W3CDTF">2016-09-28T22:08:47Z</dcterms:created>
  <dcterms:modified xsi:type="dcterms:W3CDTF">2018-02-19T21:36:48Z</dcterms:modified>
</cp:coreProperties>
</file>