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02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gradFill>
            <a:gsLst>
              <a:gs pos="0">
                <a:srgbClr val="564267"/>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gradFill>
            <a:gsLst>
              <a:gs pos="0">
                <a:srgbClr val="564267"/>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gradFill>
            <a:gsLst>
              <a:gs pos="0">
                <a:srgbClr val="564267"/>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gradFill>
            <a:gsLst>
              <a:gs pos="0">
                <a:srgbClr val="564267"/>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200" dirty="0">
                <a:solidFill>
                  <a:srgbClr val="4C4F54"/>
                </a:solidFill>
                <a:latin typeface="Candara" panose="020E0502030303020204" pitchFamily="34" charset="0"/>
              </a:rPr>
              <a:t>Lorem ipsum dolor sit amet, consectetur adipiscing elit, sed do eiusmod tempor.</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pPr algn="ctr"/>
            <a:r>
              <a:rPr lang="en-US" sz="1200" dirty="0">
                <a:solidFill>
                  <a:srgbClr val="4C4F54"/>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rgbClr val="4C4F54"/>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r>
              <a:rPr lang="en-US" sz="1000" dirty="0">
                <a:solidFill>
                  <a:srgbClr val="4C4F54"/>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r>
              <a:rPr lang="en-US" sz="1000" dirty="0">
                <a:solidFill>
                  <a:srgbClr val="4C4F54"/>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rgbClr val="4C4F54"/>
                </a:solidFill>
                <a:latin typeface="Bernard MT Condensed" panose="02050806060905020404" pitchFamily="18" charset="0"/>
              </a:rPr>
              <a:t>LOREM IPSUM DOLOR</a:t>
            </a:r>
          </a:p>
          <a:p>
            <a:pPr algn="ctr"/>
            <a:endParaRPr lang="en-US" sz="400" dirty="0">
              <a:solidFill>
                <a:srgbClr val="4C4F54"/>
              </a:solidFill>
              <a:latin typeface="Bernard MT Condensed" panose="02050806060905020404" pitchFamily="18" charset="0"/>
            </a:endParaRPr>
          </a:p>
          <a:p>
            <a:r>
              <a:rPr lang="en-US" sz="1000" dirty="0">
                <a:solidFill>
                  <a:srgbClr val="4C4F54"/>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dirty="0">
                <a:solidFill>
                  <a:srgbClr val="4C4F54"/>
                </a:solidFill>
                <a:latin typeface="Bernard MT Condensed" panose="02050806060905020404" pitchFamily="18" charset="0"/>
              </a:rPr>
              <a:t>LOREM IPSUM DOLOR</a:t>
            </a:r>
          </a:p>
          <a:p>
            <a:pP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C4F54"/>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62E4FCFA-ABE6-4838-9D34-96ADC0A6CE8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1712</TotalTime>
  <Words>1476</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412</cp:revision>
  <dcterms:created xsi:type="dcterms:W3CDTF">2016-09-28T22:08:47Z</dcterms:created>
  <dcterms:modified xsi:type="dcterms:W3CDTF">2019-07-30T19:11:04Z</dcterms:modified>
</cp:coreProperties>
</file>