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21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491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617232" cy="1371600"/>
            <a:chOff x="7635240" y="1676400"/>
            <a:chExt cx="1617232"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728472"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306312" y="1221342"/>
            <a:ext cx="1624404" cy="1371600"/>
            <a:chOff x="7534836" y="1676400"/>
            <a:chExt cx="1624404"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534836"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627990" cy="1371600"/>
            <a:chOff x="7635240" y="1676400"/>
            <a:chExt cx="162799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73923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849112" y="3047999"/>
            <a:ext cx="1621715" cy="1371600"/>
            <a:chOff x="7537525" y="1676400"/>
            <a:chExt cx="1621715"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537525"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82768" y="4876799"/>
            <a:ext cx="1610957" cy="1371600"/>
            <a:chOff x="7548283" y="1676400"/>
            <a:chExt cx="1610957"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548283"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algn="r"/>
            <a:r>
              <a:rPr lang="en-US" sz="1400" dirty="0">
                <a:solidFill>
                  <a:srgbClr val="189A80"/>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algn="r"/>
            <a:r>
              <a:rPr lang="en-US" sz="1400" dirty="0">
                <a:solidFill>
                  <a:srgbClr val="D34132"/>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38" name="Picture 37">
            <a:hlinkClick r:id="rId12"/>
            <a:extLst>
              <a:ext uri="{FF2B5EF4-FFF2-40B4-BE49-F238E27FC236}">
                <a16:creationId xmlns:a16="http://schemas.microsoft.com/office/drawing/2014/main" id="{336F8830-59A5-4AEF-88DD-D393E2C9A01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1477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411</cp:revision>
  <dcterms:created xsi:type="dcterms:W3CDTF">2016-09-28T22:08:47Z</dcterms:created>
  <dcterms:modified xsi:type="dcterms:W3CDTF">2019-07-30T19:09:59Z</dcterms:modified>
</cp:coreProperties>
</file>