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57306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solidFill>
            <a:srgbClr val="4C4F54"/>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400" dirty="0">
                <a:solidFill>
                  <a:srgbClr val="36B89E"/>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400" dirty="0">
                <a:solidFill>
                  <a:srgbClr val="5291AB"/>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1D34340A-63EA-44BF-939D-5EC9D8D2FC84}"/>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200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1708</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410</cp:revision>
  <dcterms:created xsi:type="dcterms:W3CDTF">2016-09-28T22:08:47Z</dcterms:created>
  <dcterms:modified xsi:type="dcterms:W3CDTF">2019-07-30T19:07:18Z</dcterms:modified>
</cp:coreProperties>
</file>