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844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7"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EF9D27"/>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189A80"/>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34738D"/>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rgbClr val="4C4F54"/>
                </a:solidFill>
                <a:latin typeface="Bernard MT Condensed" panose="02050806060905020404" pitchFamily="18" charset="0"/>
              </a:rPr>
              <a:t>LOREM IPSUM</a:t>
            </a:r>
            <a:endParaRPr lang="en-US" sz="400" b="1" dirty="0">
              <a:solidFill>
                <a:srgbClr val="4C4F54"/>
              </a:solidFill>
              <a:latin typeface="Candara" panose="020E0502030303020204" pitchFamily="34" charset="0"/>
            </a:endParaRP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62626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5291A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8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5291AB"/>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a:effectLst/>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a:effectLst/>
        </p:spPr>
      </p:pic>
      <p:pic>
        <p:nvPicPr>
          <p:cNvPr id="41" name="Picture 40">
            <a:hlinkClick r:id="rId6"/>
            <a:extLst>
              <a:ext uri="{FF2B5EF4-FFF2-40B4-BE49-F238E27FC236}">
                <a16:creationId xmlns:a16="http://schemas.microsoft.com/office/drawing/2014/main" id="{DBF1223F-6E82-4BD1-B53A-B153C043581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3599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1575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402</cp:revision>
  <dcterms:created xsi:type="dcterms:W3CDTF">2016-09-28T22:08:47Z</dcterms:created>
  <dcterms:modified xsi:type="dcterms:W3CDTF">2019-07-30T18:46:29Z</dcterms:modified>
</cp:coreProperties>
</file>