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2790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641D4A13-7E75-48C6-8243-2972BD705AE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1432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400</cp:revision>
  <dcterms:created xsi:type="dcterms:W3CDTF">2016-09-28T22:08:47Z</dcterms:created>
  <dcterms:modified xsi:type="dcterms:W3CDTF">2019-07-30T18:44:40Z</dcterms:modified>
</cp:coreProperties>
</file>