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790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641D4A13-7E75-48C6-8243-2972BD705AE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2019-07-30T18:44:40Z</dcterms:modified>
</cp:coreProperties>
</file>