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4168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FE758467-F945-49E2-ADA5-ABD2A1584BED}"/>
              </a:ext>
            </a:extLst>
          </p:cNvPr>
          <p:cNvGrpSpPr/>
          <p:nvPr/>
        </p:nvGrpSpPr>
        <p:grpSpPr>
          <a:xfrm>
            <a:off x="274320" y="5064569"/>
            <a:ext cx="1069524" cy="1790403"/>
            <a:chOff x="3388347" y="4767358"/>
            <a:chExt cx="1069524" cy="1790403"/>
          </a:xfrm>
        </p:grpSpPr>
        <p:sp>
          <p:nvSpPr>
            <p:cNvPr id="18" name="Freeform: Shape 17">
              <a:extLst>
                <a:ext uri="{FF2B5EF4-FFF2-40B4-BE49-F238E27FC236}">
                  <a16:creationId xmlns:a16="http://schemas.microsoft.com/office/drawing/2014/main" id="{BAC5615D-245C-4827-95AA-2A4CA3B801CD}"/>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D468E832-61C6-49F1-A7B0-5FAAE62FD30F}"/>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5" name="Group 64">
            <a:extLst>
              <a:ext uri="{FF2B5EF4-FFF2-40B4-BE49-F238E27FC236}">
                <a16:creationId xmlns:a16="http://schemas.microsoft.com/office/drawing/2014/main" id="{BF24AC85-7D6E-4F3F-9F6F-391ABB4DD8AD}"/>
              </a:ext>
            </a:extLst>
          </p:cNvPr>
          <p:cNvGrpSpPr/>
          <p:nvPr/>
        </p:nvGrpSpPr>
        <p:grpSpPr>
          <a:xfrm>
            <a:off x="1016829" y="3547060"/>
            <a:ext cx="2085145" cy="3204770"/>
            <a:chOff x="1016829" y="3547060"/>
            <a:chExt cx="2085145" cy="3204770"/>
          </a:xfrm>
          <a:effectLst>
            <a:outerShdw blurRad="50800" dist="38100" dir="13500000" algn="br" rotWithShape="0">
              <a:prstClr val="black">
                <a:alpha val="40000"/>
              </a:prstClr>
            </a:outerShdw>
          </a:effectLst>
        </p:grpSpPr>
        <p:sp>
          <p:nvSpPr>
            <p:cNvPr id="32" name="Freeform: Shape 31">
              <a:extLst>
                <a:ext uri="{FF2B5EF4-FFF2-40B4-BE49-F238E27FC236}">
                  <a16:creationId xmlns:a16="http://schemas.microsoft.com/office/drawing/2014/main" id="{DC9E246C-383A-4299-B3E1-52DD5995992C}"/>
                </a:ext>
              </a:extLst>
            </p:cNvPr>
            <p:cNvSpPr/>
            <p:nvPr/>
          </p:nvSpPr>
          <p:spPr>
            <a:xfrm rot="6900000">
              <a:off x="925124" y="5826221"/>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34738D"/>
                </a:gs>
                <a:gs pos="40000">
                  <a:srgbClr val="5C9BB5"/>
                </a:gs>
                <a:gs pos="30000">
                  <a:srgbClr val="0C4B65"/>
                </a:gs>
                <a:gs pos="80000">
                  <a:srgbClr val="34738D"/>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Shape 27">
              <a:extLst>
                <a:ext uri="{FF2B5EF4-FFF2-40B4-BE49-F238E27FC236}">
                  <a16:creationId xmlns:a16="http://schemas.microsoft.com/office/drawing/2014/main" id="{DDC802E8-64B3-41D7-9AD1-77B8DE394107}"/>
                </a:ext>
              </a:extLst>
            </p:cNvPr>
            <p:cNvSpPr>
              <a:spLocks noChangeAspect="1"/>
            </p:cNvSpPr>
            <p:nvPr/>
          </p:nvSpPr>
          <p:spPr>
            <a:xfrm rot="6780000">
              <a:off x="2110693" y="3378739"/>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34738D"/>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5D332D39-0F99-4A2B-B491-F8845B8A5453}"/>
                </a:ext>
              </a:extLst>
            </p:cNvPr>
            <p:cNvSpPr/>
            <p:nvPr/>
          </p:nvSpPr>
          <p:spPr>
            <a:xfrm rot="6960000">
              <a:off x="1157737" y="4681933"/>
              <a:ext cx="1715960"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34738D"/>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38" name="Group 37">
            <a:extLst>
              <a:ext uri="{FF2B5EF4-FFF2-40B4-BE49-F238E27FC236}">
                <a16:creationId xmlns:a16="http://schemas.microsoft.com/office/drawing/2014/main" id="{ED06961F-940D-42C7-91E7-FDF034F699FD}"/>
              </a:ext>
            </a:extLst>
          </p:cNvPr>
          <p:cNvGrpSpPr/>
          <p:nvPr/>
        </p:nvGrpSpPr>
        <p:grpSpPr>
          <a:xfrm>
            <a:off x="2194560" y="5067597"/>
            <a:ext cx="1069524" cy="1790403"/>
            <a:chOff x="3388347" y="4767358"/>
            <a:chExt cx="1069524" cy="1790403"/>
          </a:xfrm>
        </p:grpSpPr>
        <p:sp>
          <p:nvSpPr>
            <p:cNvPr id="42" name="Freeform: Shape 41">
              <a:extLst>
                <a:ext uri="{FF2B5EF4-FFF2-40B4-BE49-F238E27FC236}">
                  <a16:creationId xmlns:a16="http://schemas.microsoft.com/office/drawing/2014/main" id="{8894545E-8DE4-4240-82A2-68853681BD93}"/>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2788F88A-FD48-406D-A332-B228BFF296A9}"/>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6" name="Group 65">
            <a:extLst>
              <a:ext uri="{FF2B5EF4-FFF2-40B4-BE49-F238E27FC236}">
                <a16:creationId xmlns:a16="http://schemas.microsoft.com/office/drawing/2014/main" id="{33FD78AC-0352-4870-A78A-5E80F88A6740}"/>
              </a:ext>
            </a:extLst>
          </p:cNvPr>
          <p:cNvGrpSpPr/>
          <p:nvPr/>
        </p:nvGrpSpPr>
        <p:grpSpPr>
          <a:xfrm>
            <a:off x="2937069" y="2219749"/>
            <a:ext cx="2762075" cy="4535109"/>
            <a:chOff x="2937069" y="2219749"/>
            <a:chExt cx="2762075" cy="4535109"/>
          </a:xfrm>
          <a:effectLst>
            <a:outerShdw blurRad="50800" dist="38100" dir="13500000" algn="br" rotWithShape="0">
              <a:prstClr val="black">
                <a:alpha val="40000"/>
              </a:prstClr>
            </a:outerShdw>
          </a:effectLst>
        </p:grpSpPr>
        <p:sp>
          <p:nvSpPr>
            <p:cNvPr id="39" name="Freeform: Shape 38">
              <a:extLst>
                <a:ext uri="{FF2B5EF4-FFF2-40B4-BE49-F238E27FC236}">
                  <a16:creationId xmlns:a16="http://schemas.microsoft.com/office/drawing/2014/main" id="{2D61F713-1A4A-4050-B8A7-413E32E521B7}"/>
                </a:ext>
              </a:extLst>
            </p:cNvPr>
            <p:cNvSpPr/>
            <p:nvPr/>
          </p:nvSpPr>
          <p:spPr>
            <a:xfrm rot="6900000">
              <a:off x="2845364" y="5829249"/>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189A80"/>
                </a:gs>
                <a:gs pos="40000">
                  <a:srgbClr val="40C2A8"/>
                </a:gs>
                <a:gs pos="30000">
                  <a:srgbClr val="009058"/>
                </a:gs>
                <a:gs pos="80000">
                  <a:srgbClr val="189A80"/>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Freeform: Shape 39">
              <a:extLst>
                <a:ext uri="{FF2B5EF4-FFF2-40B4-BE49-F238E27FC236}">
                  <a16:creationId xmlns:a16="http://schemas.microsoft.com/office/drawing/2014/main" id="{14AE7C51-98F7-472F-8791-91BA845F32B9}"/>
                </a:ext>
              </a:extLst>
            </p:cNvPr>
            <p:cNvSpPr>
              <a:spLocks noChangeAspect="1"/>
            </p:cNvSpPr>
            <p:nvPr/>
          </p:nvSpPr>
          <p:spPr>
            <a:xfrm rot="6780000">
              <a:off x="4707863" y="2051428"/>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189A80"/>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Freeform: Shape 40">
              <a:extLst>
                <a:ext uri="{FF2B5EF4-FFF2-40B4-BE49-F238E27FC236}">
                  <a16:creationId xmlns:a16="http://schemas.microsoft.com/office/drawing/2014/main" id="{0511B732-7107-42E4-AD09-791D5A879921}"/>
                </a:ext>
              </a:extLst>
            </p:cNvPr>
            <p:cNvSpPr/>
            <p:nvPr/>
          </p:nvSpPr>
          <p:spPr>
            <a:xfrm rot="6960000">
              <a:off x="2651172" y="4001931"/>
              <a:ext cx="3235840"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189A80"/>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45" name="Group 44">
            <a:extLst>
              <a:ext uri="{FF2B5EF4-FFF2-40B4-BE49-F238E27FC236}">
                <a16:creationId xmlns:a16="http://schemas.microsoft.com/office/drawing/2014/main" id="{23A3779C-38AD-47AB-8C85-21D2E58D8464}"/>
              </a:ext>
            </a:extLst>
          </p:cNvPr>
          <p:cNvGrpSpPr/>
          <p:nvPr/>
        </p:nvGrpSpPr>
        <p:grpSpPr>
          <a:xfrm>
            <a:off x="4114800" y="5065085"/>
            <a:ext cx="1069524" cy="1790403"/>
            <a:chOff x="3388347" y="4767358"/>
            <a:chExt cx="1069524" cy="1790403"/>
          </a:xfrm>
        </p:grpSpPr>
        <p:sp>
          <p:nvSpPr>
            <p:cNvPr id="49" name="Freeform: Shape 48">
              <a:extLst>
                <a:ext uri="{FF2B5EF4-FFF2-40B4-BE49-F238E27FC236}">
                  <a16:creationId xmlns:a16="http://schemas.microsoft.com/office/drawing/2014/main" id="{01F90138-7861-494C-A9AF-4CB3B0F59F96}"/>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0F6522C0-A4F6-4766-AC51-57B8A0F3384A}"/>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7" name="Group 66">
            <a:extLst>
              <a:ext uri="{FF2B5EF4-FFF2-40B4-BE49-F238E27FC236}">
                <a16:creationId xmlns:a16="http://schemas.microsoft.com/office/drawing/2014/main" id="{70791DE7-CA05-4FA9-95FB-8B1E16971B52}"/>
              </a:ext>
            </a:extLst>
          </p:cNvPr>
          <p:cNvGrpSpPr/>
          <p:nvPr/>
        </p:nvGrpSpPr>
        <p:grpSpPr>
          <a:xfrm>
            <a:off x="4857309" y="3171221"/>
            <a:ext cx="2284096" cy="3581125"/>
            <a:chOff x="4857309" y="3171221"/>
            <a:chExt cx="2284096" cy="3581125"/>
          </a:xfrm>
          <a:effectLst>
            <a:outerShdw blurRad="50800" dist="38100" dir="13500000" algn="br" rotWithShape="0">
              <a:prstClr val="black">
                <a:alpha val="40000"/>
              </a:prstClr>
            </a:outerShdw>
          </a:effectLst>
        </p:grpSpPr>
        <p:sp>
          <p:nvSpPr>
            <p:cNvPr id="46" name="Freeform: Shape 45">
              <a:extLst>
                <a:ext uri="{FF2B5EF4-FFF2-40B4-BE49-F238E27FC236}">
                  <a16:creationId xmlns:a16="http://schemas.microsoft.com/office/drawing/2014/main" id="{D0BBCA69-6F61-49DF-AD65-F8F05AEA4E8B}"/>
                </a:ext>
              </a:extLst>
            </p:cNvPr>
            <p:cNvSpPr/>
            <p:nvPr/>
          </p:nvSpPr>
          <p:spPr>
            <a:xfrm rot="6900000">
              <a:off x="4765604" y="5826737"/>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EF9D27"/>
                </a:gs>
                <a:gs pos="40000">
                  <a:srgbClr val="FFC54F"/>
                </a:gs>
                <a:gs pos="30000">
                  <a:srgbClr val="C76B00"/>
                </a:gs>
                <a:gs pos="80000">
                  <a:srgbClr val="EF9D27"/>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7" name="Freeform: Shape 46">
              <a:extLst>
                <a:ext uri="{FF2B5EF4-FFF2-40B4-BE49-F238E27FC236}">
                  <a16:creationId xmlns:a16="http://schemas.microsoft.com/office/drawing/2014/main" id="{63C7F2D6-572A-4AD7-BD24-419A5835A0D3}"/>
                </a:ext>
              </a:extLst>
            </p:cNvPr>
            <p:cNvSpPr>
              <a:spLocks noChangeAspect="1"/>
            </p:cNvSpPr>
            <p:nvPr/>
          </p:nvSpPr>
          <p:spPr>
            <a:xfrm rot="6780000">
              <a:off x="6150124" y="3002900"/>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EF9D27"/>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8" name="Freeform: Shape 47">
              <a:extLst>
                <a:ext uri="{FF2B5EF4-FFF2-40B4-BE49-F238E27FC236}">
                  <a16:creationId xmlns:a16="http://schemas.microsoft.com/office/drawing/2014/main" id="{2EA0625C-E99A-48BC-BAC9-92E53E643D6C}"/>
                </a:ext>
              </a:extLst>
            </p:cNvPr>
            <p:cNvSpPr/>
            <p:nvPr/>
          </p:nvSpPr>
          <p:spPr>
            <a:xfrm rot="6960000">
              <a:off x="4872846" y="4481815"/>
              <a:ext cx="2162411"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EF9D27"/>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59" name="Group 58">
            <a:extLst>
              <a:ext uri="{FF2B5EF4-FFF2-40B4-BE49-F238E27FC236}">
                <a16:creationId xmlns:a16="http://schemas.microsoft.com/office/drawing/2014/main" id="{46CC7957-2C07-4394-ADF7-8AB59A3D60CB}"/>
              </a:ext>
            </a:extLst>
          </p:cNvPr>
          <p:cNvGrpSpPr/>
          <p:nvPr/>
        </p:nvGrpSpPr>
        <p:grpSpPr>
          <a:xfrm>
            <a:off x="6035040" y="5067597"/>
            <a:ext cx="1069524" cy="1790403"/>
            <a:chOff x="3388347" y="4767358"/>
            <a:chExt cx="1069524" cy="1790403"/>
          </a:xfrm>
        </p:grpSpPr>
        <p:sp>
          <p:nvSpPr>
            <p:cNvPr id="63" name="Freeform: Shape 62">
              <a:extLst>
                <a:ext uri="{FF2B5EF4-FFF2-40B4-BE49-F238E27FC236}">
                  <a16:creationId xmlns:a16="http://schemas.microsoft.com/office/drawing/2014/main" id="{D1A51C11-C52A-45CC-9635-8784F3590AFB}"/>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D8A875ED-1748-4BAF-A781-AF415EEC5F7A}"/>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8" name="Group 67">
            <a:extLst>
              <a:ext uri="{FF2B5EF4-FFF2-40B4-BE49-F238E27FC236}">
                <a16:creationId xmlns:a16="http://schemas.microsoft.com/office/drawing/2014/main" id="{78F98783-1BC4-44C3-90F2-5F6316656497}"/>
              </a:ext>
            </a:extLst>
          </p:cNvPr>
          <p:cNvGrpSpPr/>
          <p:nvPr/>
        </p:nvGrpSpPr>
        <p:grpSpPr>
          <a:xfrm>
            <a:off x="6777549" y="1627188"/>
            <a:ext cx="3022191" cy="5127670"/>
            <a:chOff x="6777549" y="1627188"/>
            <a:chExt cx="3022191" cy="5127670"/>
          </a:xfrm>
          <a:effectLst>
            <a:outerShdw blurRad="50800" dist="38100" dir="13500000" algn="br" rotWithShape="0">
              <a:prstClr val="black">
                <a:alpha val="40000"/>
              </a:prstClr>
            </a:outerShdw>
          </a:effectLst>
        </p:grpSpPr>
        <p:sp>
          <p:nvSpPr>
            <p:cNvPr id="60" name="Freeform: Shape 59">
              <a:extLst>
                <a:ext uri="{FF2B5EF4-FFF2-40B4-BE49-F238E27FC236}">
                  <a16:creationId xmlns:a16="http://schemas.microsoft.com/office/drawing/2014/main" id="{63E6DAC2-764F-472A-A128-4176294D00A1}"/>
                </a:ext>
              </a:extLst>
            </p:cNvPr>
            <p:cNvSpPr/>
            <p:nvPr/>
          </p:nvSpPr>
          <p:spPr>
            <a:xfrm rot="6900000">
              <a:off x="6685844" y="5829249"/>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D34132"/>
                </a:gs>
                <a:gs pos="40000">
                  <a:srgbClr val="BF7D6E"/>
                </a:gs>
                <a:gs pos="30000">
                  <a:srgbClr val="2C5A0D"/>
                </a:gs>
                <a:gs pos="80000">
                  <a:srgbClr val="D34132"/>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Freeform: Shape 60">
              <a:extLst>
                <a:ext uri="{FF2B5EF4-FFF2-40B4-BE49-F238E27FC236}">
                  <a16:creationId xmlns:a16="http://schemas.microsoft.com/office/drawing/2014/main" id="{72A2007E-27E7-4C83-AD0B-0A80F3B3E6D0}"/>
                </a:ext>
              </a:extLst>
            </p:cNvPr>
            <p:cNvSpPr>
              <a:spLocks noChangeAspect="1"/>
            </p:cNvSpPr>
            <p:nvPr/>
          </p:nvSpPr>
          <p:spPr>
            <a:xfrm rot="6780000">
              <a:off x="8808459" y="1458867"/>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D3413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2" name="Freeform: Shape 61">
              <a:extLst>
                <a:ext uri="{FF2B5EF4-FFF2-40B4-BE49-F238E27FC236}">
                  <a16:creationId xmlns:a16="http://schemas.microsoft.com/office/drawing/2014/main" id="{A52581C4-C6F6-4930-A041-4F976703AB82}"/>
                </a:ext>
              </a:extLst>
            </p:cNvPr>
            <p:cNvSpPr/>
            <p:nvPr/>
          </p:nvSpPr>
          <p:spPr>
            <a:xfrm rot="6960000">
              <a:off x="6295702" y="3688345"/>
              <a:ext cx="3933632"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D3413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52" name="Group 51">
            <a:extLst>
              <a:ext uri="{FF2B5EF4-FFF2-40B4-BE49-F238E27FC236}">
                <a16:creationId xmlns:a16="http://schemas.microsoft.com/office/drawing/2014/main" id="{DED9A64C-4464-449E-A064-5A41EAF8D71D}"/>
              </a:ext>
            </a:extLst>
          </p:cNvPr>
          <p:cNvGrpSpPr/>
          <p:nvPr/>
        </p:nvGrpSpPr>
        <p:grpSpPr>
          <a:xfrm>
            <a:off x="7955280" y="5067597"/>
            <a:ext cx="1069524" cy="1790403"/>
            <a:chOff x="3388347" y="4767358"/>
            <a:chExt cx="1069524" cy="1790403"/>
          </a:xfrm>
        </p:grpSpPr>
        <p:sp>
          <p:nvSpPr>
            <p:cNvPr id="56" name="Freeform: Shape 55">
              <a:extLst>
                <a:ext uri="{FF2B5EF4-FFF2-40B4-BE49-F238E27FC236}">
                  <a16:creationId xmlns:a16="http://schemas.microsoft.com/office/drawing/2014/main" id="{4D45FC41-793E-4886-BCE9-A86BF52ED23D}"/>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5642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EDB4787F-F423-41BC-AA9D-C6FA9D725EB2}"/>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9" name="Group 68">
            <a:extLst>
              <a:ext uri="{FF2B5EF4-FFF2-40B4-BE49-F238E27FC236}">
                <a16:creationId xmlns:a16="http://schemas.microsoft.com/office/drawing/2014/main" id="{89A90802-82F7-4D17-941F-4C39B70C9D22}"/>
              </a:ext>
            </a:extLst>
          </p:cNvPr>
          <p:cNvGrpSpPr/>
          <p:nvPr/>
        </p:nvGrpSpPr>
        <p:grpSpPr>
          <a:xfrm>
            <a:off x="8697789" y="3130312"/>
            <a:ext cx="2298667" cy="3624546"/>
            <a:chOff x="8697789" y="3130312"/>
            <a:chExt cx="2298667" cy="3624546"/>
          </a:xfrm>
          <a:effectLst>
            <a:outerShdw blurRad="50800" dist="38100" dir="13500000" algn="br" rotWithShape="0">
              <a:prstClr val="black">
                <a:alpha val="40000"/>
              </a:prstClr>
            </a:outerShdw>
          </a:effectLst>
        </p:grpSpPr>
        <p:sp>
          <p:nvSpPr>
            <p:cNvPr id="53" name="Freeform: Shape 52">
              <a:extLst>
                <a:ext uri="{FF2B5EF4-FFF2-40B4-BE49-F238E27FC236}">
                  <a16:creationId xmlns:a16="http://schemas.microsoft.com/office/drawing/2014/main" id="{E3CC10F0-A63F-44E5-9788-2EDEE0CB7889}"/>
                </a:ext>
              </a:extLst>
            </p:cNvPr>
            <p:cNvSpPr/>
            <p:nvPr/>
          </p:nvSpPr>
          <p:spPr>
            <a:xfrm rot="6900000">
              <a:off x="8606084" y="5829249"/>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564267"/>
                </a:gs>
                <a:gs pos="40000">
                  <a:srgbClr val="7E6A8F"/>
                </a:gs>
                <a:gs pos="30000">
                  <a:srgbClr val="2E1A3F"/>
                </a:gs>
                <a:gs pos="80000">
                  <a:srgbClr val="564267"/>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4" name="Freeform: Shape 53">
              <a:extLst>
                <a:ext uri="{FF2B5EF4-FFF2-40B4-BE49-F238E27FC236}">
                  <a16:creationId xmlns:a16="http://schemas.microsoft.com/office/drawing/2014/main" id="{087A3A02-3DCC-46A5-9275-68411CEA3B4E}"/>
                </a:ext>
              </a:extLst>
            </p:cNvPr>
            <p:cNvSpPr>
              <a:spLocks noChangeAspect="1"/>
            </p:cNvSpPr>
            <p:nvPr/>
          </p:nvSpPr>
          <p:spPr>
            <a:xfrm rot="6780000">
              <a:off x="10005175" y="2961991"/>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564267"/>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5" name="Freeform: Shape 54">
              <a:extLst>
                <a:ext uri="{FF2B5EF4-FFF2-40B4-BE49-F238E27FC236}">
                  <a16:creationId xmlns:a16="http://schemas.microsoft.com/office/drawing/2014/main" id="{511E65FE-7F82-4F51-BC5B-50AA68B85B4A}"/>
                </a:ext>
              </a:extLst>
            </p:cNvPr>
            <p:cNvSpPr/>
            <p:nvPr/>
          </p:nvSpPr>
          <p:spPr>
            <a:xfrm rot="6960000">
              <a:off x="8705541" y="4471867"/>
              <a:ext cx="2190137"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564267"/>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70" name="TextBox 69">
            <a:extLst>
              <a:ext uri="{FF2B5EF4-FFF2-40B4-BE49-F238E27FC236}">
                <a16:creationId xmlns:a16="http://schemas.microsoft.com/office/drawing/2014/main" id="{6201310B-4388-485D-BD24-C3C72395A23A}"/>
              </a:ext>
            </a:extLst>
          </p:cNvPr>
          <p:cNvSpPr txBox="1"/>
          <p:nvPr/>
        </p:nvSpPr>
        <p:spPr>
          <a:xfrm>
            <a:off x="9809929" y="1747245"/>
            <a:ext cx="2255657" cy="1400383"/>
          </a:xfrm>
          <a:prstGeom prst="rect">
            <a:avLst/>
          </a:prstGeom>
          <a:noFill/>
        </p:spPr>
        <p:txBody>
          <a:bodyPr wrap="square" rtlCol="0">
            <a:spAutoFit/>
          </a:bodyPr>
          <a:lstStyle/>
          <a:p>
            <a:pPr algn="ctr"/>
            <a:r>
              <a:rPr lang="en-US" sz="1400" dirty="0">
                <a:solidFill>
                  <a:srgbClr val="564267"/>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1200" dirty="0">
              <a:solidFill>
                <a:srgbClr val="4C4F54"/>
              </a:solidFill>
              <a:latin typeface="Candara" panose="020E0502030303020204" pitchFamily="34" charset="0"/>
            </a:endParaRPr>
          </a:p>
        </p:txBody>
      </p:sp>
      <p:sp>
        <p:nvSpPr>
          <p:cNvPr id="71" name="TextBox 70">
            <a:extLst>
              <a:ext uri="{FF2B5EF4-FFF2-40B4-BE49-F238E27FC236}">
                <a16:creationId xmlns:a16="http://schemas.microsoft.com/office/drawing/2014/main" id="{36BC6605-880E-4B4F-A97A-5C1690A97FA5}"/>
              </a:ext>
            </a:extLst>
          </p:cNvPr>
          <p:cNvSpPr txBox="1"/>
          <p:nvPr/>
        </p:nvSpPr>
        <p:spPr>
          <a:xfrm>
            <a:off x="8579767" y="225004"/>
            <a:ext cx="2255657" cy="1400383"/>
          </a:xfrm>
          <a:prstGeom prst="rect">
            <a:avLst/>
          </a:prstGeom>
          <a:noFill/>
        </p:spPr>
        <p:txBody>
          <a:bodyPr wrap="square" rtlCol="0">
            <a:spAutoFit/>
          </a:bodyPr>
          <a:lstStyle/>
          <a:p>
            <a:pPr algn="ctr"/>
            <a:r>
              <a:rPr lang="en-US" sz="1400" dirty="0">
                <a:solidFill>
                  <a:srgbClr val="D34132"/>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1200" dirty="0">
              <a:solidFill>
                <a:srgbClr val="4C4F54"/>
              </a:solidFill>
              <a:latin typeface="Candara" panose="020E0502030303020204" pitchFamily="34" charset="0"/>
            </a:endParaRPr>
          </a:p>
        </p:txBody>
      </p:sp>
      <p:sp>
        <p:nvSpPr>
          <p:cNvPr id="72" name="TextBox 71">
            <a:extLst>
              <a:ext uri="{FF2B5EF4-FFF2-40B4-BE49-F238E27FC236}">
                <a16:creationId xmlns:a16="http://schemas.microsoft.com/office/drawing/2014/main" id="{CFA39201-898D-47E7-B957-6D29E2380DD5}"/>
              </a:ext>
            </a:extLst>
          </p:cNvPr>
          <p:cNvSpPr txBox="1"/>
          <p:nvPr/>
        </p:nvSpPr>
        <p:spPr>
          <a:xfrm>
            <a:off x="6090424" y="1836162"/>
            <a:ext cx="2255657" cy="1400383"/>
          </a:xfrm>
          <a:prstGeom prst="rect">
            <a:avLst/>
          </a:prstGeom>
          <a:noFill/>
        </p:spPr>
        <p:txBody>
          <a:bodyPr wrap="square" rtlCol="0">
            <a:spAutoFit/>
          </a:bodyPr>
          <a:lstStyle/>
          <a:p>
            <a:pPr algn="ctr"/>
            <a:r>
              <a:rPr lang="en-US" sz="1400" dirty="0">
                <a:solidFill>
                  <a:srgbClr val="EF9D27"/>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1200" dirty="0">
              <a:solidFill>
                <a:srgbClr val="4C4F54"/>
              </a:solidFill>
              <a:latin typeface="Candara" panose="020E0502030303020204" pitchFamily="34" charset="0"/>
            </a:endParaRPr>
          </a:p>
        </p:txBody>
      </p:sp>
      <p:sp>
        <p:nvSpPr>
          <p:cNvPr id="73" name="TextBox 72">
            <a:extLst>
              <a:ext uri="{FF2B5EF4-FFF2-40B4-BE49-F238E27FC236}">
                <a16:creationId xmlns:a16="http://schemas.microsoft.com/office/drawing/2014/main" id="{22869EE1-3D9C-4370-95CA-485F7A59ABF3}"/>
              </a:ext>
            </a:extLst>
          </p:cNvPr>
          <p:cNvSpPr txBox="1"/>
          <p:nvPr/>
        </p:nvSpPr>
        <p:spPr>
          <a:xfrm>
            <a:off x="1523596" y="2119080"/>
            <a:ext cx="2255657" cy="1400383"/>
          </a:xfrm>
          <a:prstGeom prst="rect">
            <a:avLst/>
          </a:prstGeom>
          <a:noFill/>
        </p:spPr>
        <p:txBody>
          <a:bodyPr wrap="square" rtlCol="0">
            <a:spAutoFit/>
          </a:bodyPr>
          <a:lstStyle/>
          <a:p>
            <a:pPr algn="ctr"/>
            <a:r>
              <a:rPr lang="en-US" sz="1400" dirty="0">
                <a:solidFill>
                  <a:srgbClr val="34738D"/>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1200" dirty="0">
              <a:solidFill>
                <a:srgbClr val="4C4F54"/>
              </a:solidFill>
              <a:latin typeface="Candara" panose="020E0502030303020204" pitchFamily="34" charset="0"/>
            </a:endParaRPr>
          </a:p>
        </p:txBody>
      </p:sp>
      <p:sp>
        <p:nvSpPr>
          <p:cNvPr id="74" name="TextBox 73">
            <a:extLst>
              <a:ext uri="{FF2B5EF4-FFF2-40B4-BE49-F238E27FC236}">
                <a16:creationId xmlns:a16="http://schemas.microsoft.com/office/drawing/2014/main" id="{607CE06B-61BC-4998-AB5E-78EC33183735}"/>
              </a:ext>
            </a:extLst>
          </p:cNvPr>
          <p:cNvSpPr txBox="1"/>
          <p:nvPr/>
        </p:nvSpPr>
        <p:spPr>
          <a:xfrm>
            <a:off x="4091337" y="791778"/>
            <a:ext cx="2255657" cy="1400383"/>
          </a:xfrm>
          <a:prstGeom prst="rect">
            <a:avLst/>
          </a:prstGeom>
          <a:noFill/>
        </p:spPr>
        <p:txBody>
          <a:bodyPr wrap="square" rtlCol="0">
            <a:spAutoFit/>
          </a:bodyPr>
          <a:lstStyle/>
          <a:p>
            <a:pPr algn="ctr"/>
            <a:r>
              <a:rPr lang="en-US" sz="1400" dirty="0">
                <a:solidFill>
                  <a:srgbClr val="189A80"/>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1200" dirty="0">
              <a:solidFill>
                <a:srgbClr val="4C4F54"/>
              </a:solidFill>
              <a:latin typeface="Candara" panose="020E0502030303020204" pitchFamily="34" charset="0"/>
            </a:endParaRPr>
          </a:p>
        </p:txBody>
      </p:sp>
      <p:sp>
        <p:nvSpPr>
          <p:cNvPr id="75" name="TextBox 74">
            <a:extLst>
              <a:ext uri="{FF2B5EF4-FFF2-40B4-BE49-F238E27FC236}">
                <a16:creationId xmlns:a16="http://schemas.microsoft.com/office/drawing/2014/main" id="{3B30615C-CF75-4222-9712-CCFFBBE61649}"/>
              </a:ext>
            </a:extLst>
          </p:cNvPr>
          <p:cNvSpPr txBox="1"/>
          <p:nvPr/>
        </p:nvSpPr>
        <p:spPr>
          <a:xfrm>
            <a:off x="387495" y="305067"/>
            <a:ext cx="5316279" cy="984885"/>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a:t>
            </a:r>
            <a:endParaRPr lang="en-US" dirty="0">
              <a:solidFill>
                <a:srgbClr val="4C4F54"/>
              </a:solidFill>
            </a:endParaRPr>
          </a:p>
        </p:txBody>
      </p:sp>
      <p:pic>
        <p:nvPicPr>
          <p:cNvPr id="44" name="Picture 43">
            <a:hlinkClick r:id="rId2"/>
            <a:extLst>
              <a:ext uri="{FF2B5EF4-FFF2-40B4-BE49-F238E27FC236}">
                <a16:creationId xmlns:a16="http://schemas.microsoft.com/office/drawing/2014/main" id="{8851F19B-E934-4B93-B30F-7A86A4192E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9188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1000"/>
                                        <p:tgtEl>
                                          <p:spTgt spid="75"/>
                                        </p:tgtEl>
                                      </p:cBhvr>
                                    </p:animEffect>
                                  </p:childTnLst>
                                </p:cTn>
                              </p:par>
                            </p:childTnLst>
                          </p:cTn>
                        </p:par>
                        <p:par>
                          <p:cTn id="8" fill="hold">
                            <p:stCondLst>
                              <p:cond delay="1000"/>
                            </p:stCondLst>
                            <p:childTnLst>
                              <p:par>
                                <p:cTn id="9" presetID="18" presetClass="entr" presetSubtype="6"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strips(downRight)">
                                      <p:cBhvr>
                                        <p:cTn id="11" dur="500"/>
                                        <p:tgtEl>
                                          <p:spTgt spid="35"/>
                                        </p:tgtEl>
                                      </p:cBhvr>
                                    </p:animEffect>
                                  </p:childTnLst>
                                </p:cTn>
                              </p:par>
                              <p:par>
                                <p:cTn id="12" presetID="18" presetClass="entr" presetSubtype="3" fill="hold" nodeType="withEffect">
                                  <p:stCondLst>
                                    <p:cond delay="400"/>
                                  </p:stCondLst>
                                  <p:childTnLst>
                                    <p:set>
                                      <p:cBhvr>
                                        <p:cTn id="13" dur="1" fill="hold">
                                          <p:stCondLst>
                                            <p:cond delay="0"/>
                                          </p:stCondLst>
                                        </p:cTn>
                                        <p:tgtEl>
                                          <p:spTgt spid="65"/>
                                        </p:tgtEl>
                                        <p:attrNameLst>
                                          <p:attrName>style.visibility</p:attrName>
                                        </p:attrNameLst>
                                      </p:cBhvr>
                                      <p:to>
                                        <p:strVal val="visible"/>
                                      </p:to>
                                    </p:set>
                                    <p:animEffect transition="in" filter="strips(upRight)">
                                      <p:cBhvr>
                                        <p:cTn id="14" dur="1000"/>
                                        <p:tgtEl>
                                          <p:spTgt spid="65"/>
                                        </p:tgtEl>
                                      </p:cBhvr>
                                    </p:animEffect>
                                  </p:childTnLst>
                                </p:cTn>
                              </p:par>
                            </p:childTnLst>
                          </p:cTn>
                        </p:par>
                        <p:par>
                          <p:cTn id="15" fill="hold">
                            <p:stCondLst>
                              <p:cond delay="2400"/>
                            </p:stCondLst>
                            <p:childTnLst>
                              <p:par>
                                <p:cTn id="16" presetID="42" presetClass="entr" presetSubtype="0" fill="hold" grpId="0" nodeType="afterEffect">
                                  <p:stCondLst>
                                    <p:cond delay="0"/>
                                  </p:stCondLst>
                                  <p:childTnLst>
                                    <p:set>
                                      <p:cBhvr>
                                        <p:cTn id="17" dur="1" fill="hold">
                                          <p:stCondLst>
                                            <p:cond delay="0"/>
                                          </p:stCondLst>
                                        </p:cTn>
                                        <p:tgtEl>
                                          <p:spTgt spid="73"/>
                                        </p:tgtEl>
                                        <p:attrNameLst>
                                          <p:attrName>style.visibility</p:attrName>
                                        </p:attrNameLst>
                                      </p:cBhvr>
                                      <p:to>
                                        <p:strVal val="visible"/>
                                      </p:to>
                                    </p:set>
                                    <p:animEffect transition="in" filter="fade">
                                      <p:cBhvr>
                                        <p:cTn id="18" dur="1000"/>
                                        <p:tgtEl>
                                          <p:spTgt spid="73"/>
                                        </p:tgtEl>
                                      </p:cBhvr>
                                    </p:animEffect>
                                    <p:anim calcmode="lin" valueType="num">
                                      <p:cBhvr>
                                        <p:cTn id="19" dur="1000" fill="hold"/>
                                        <p:tgtEl>
                                          <p:spTgt spid="73"/>
                                        </p:tgtEl>
                                        <p:attrNameLst>
                                          <p:attrName>ppt_x</p:attrName>
                                        </p:attrNameLst>
                                      </p:cBhvr>
                                      <p:tavLst>
                                        <p:tav tm="0">
                                          <p:val>
                                            <p:strVal val="#ppt_x"/>
                                          </p:val>
                                        </p:tav>
                                        <p:tav tm="100000">
                                          <p:val>
                                            <p:strVal val="#ppt_x"/>
                                          </p:val>
                                        </p:tav>
                                      </p:tavLst>
                                    </p:anim>
                                    <p:anim calcmode="lin" valueType="num">
                                      <p:cBhvr>
                                        <p:cTn id="20" dur="1000" fill="hold"/>
                                        <p:tgtEl>
                                          <p:spTgt spid="73"/>
                                        </p:tgtEl>
                                        <p:attrNameLst>
                                          <p:attrName>ppt_y</p:attrName>
                                        </p:attrNameLst>
                                      </p:cBhvr>
                                      <p:tavLst>
                                        <p:tav tm="0">
                                          <p:val>
                                            <p:strVal val="#ppt_y+.1"/>
                                          </p:val>
                                        </p:tav>
                                        <p:tav tm="100000">
                                          <p:val>
                                            <p:strVal val="#ppt_y"/>
                                          </p:val>
                                        </p:tav>
                                      </p:tavLst>
                                    </p:anim>
                                  </p:childTnLst>
                                </p:cTn>
                              </p:par>
                            </p:childTnLst>
                          </p:cTn>
                        </p:par>
                        <p:par>
                          <p:cTn id="21" fill="hold">
                            <p:stCondLst>
                              <p:cond delay="3400"/>
                            </p:stCondLst>
                            <p:childTnLst>
                              <p:par>
                                <p:cTn id="22" presetID="18" presetClass="entr" presetSubtype="6" fill="hold" nodeType="after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strips(downRight)">
                                      <p:cBhvr>
                                        <p:cTn id="24" dur="500"/>
                                        <p:tgtEl>
                                          <p:spTgt spid="38"/>
                                        </p:tgtEl>
                                      </p:cBhvr>
                                    </p:animEffect>
                                  </p:childTnLst>
                                </p:cTn>
                              </p:par>
                              <p:par>
                                <p:cTn id="25" presetID="18" presetClass="entr" presetSubtype="3" fill="hold" nodeType="withEffect">
                                  <p:stCondLst>
                                    <p:cond delay="400"/>
                                  </p:stCondLst>
                                  <p:childTnLst>
                                    <p:set>
                                      <p:cBhvr>
                                        <p:cTn id="26" dur="1" fill="hold">
                                          <p:stCondLst>
                                            <p:cond delay="0"/>
                                          </p:stCondLst>
                                        </p:cTn>
                                        <p:tgtEl>
                                          <p:spTgt spid="66"/>
                                        </p:tgtEl>
                                        <p:attrNameLst>
                                          <p:attrName>style.visibility</p:attrName>
                                        </p:attrNameLst>
                                      </p:cBhvr>
                                      <p:to>
                                        <p:strVal val="visible"/>
                                      </p:to>
                                    </p:set>
                                    <p:animEffect transition="in" filter="strips(upRight)">
                                      <p:cBhvr>
                                        <p:cTn id="27" dur="1000"/>
                                        <p:tgtEl>
                                          <p:spTgt spid="66"/>
                                        </p:tgtEl>
                                      </p:cBhvr>
                                    </p:animEffect>
                                  </p:childTnLst>
                                </p:cTn>
                              </p:par>
                            </p:childTnLst>
                          </p:cTn>
                        </p:par>
                        <p:par>
                          <p:cTn id="28" fill="hold">
                            <p:stCondLst>
                              <p:cond delay="4800"/>
                            </p:stCondLst>
                            <p:childTnLst>
                              <p:par>
                                <p:cTn id="29" presetID="42" presetClass="entr" presetSubtype="0" fill="hold" grpId="0" nodeType="afterEffect">
                                  <p:stCondLst>
                                    <p:cond delay="0"/>
                                  </p:stCondLst>
                                  <p:childTnLst>
                                    <p:set>
                                      <p:cBhvr>
                                        <p:cTn id="30" dur="1" fill="hold">
                                          <p:stCondLst>
                                            <p:cond delay="0"/>
                                          </p:stCondLst>
                                        </p:cTn>
                                        <p:tgtEl>
                                          <p:spTgt spid="74"/>
                                        </p:tgtEl>
                                        <p:attrNameLst>
                                          <p:attrName>style.visibility</p:attrName>
                                        </p:attrNameLst>
                                      </p:cBhvr>
                                      <p:to>
                                        <p:strVal val="visible"/>
                                      </p:to>
                                    </p:set>
                                    <p:animEffect transition="in" filter="fade">
                                      <p:cBhvr>
                                        <p:cTn id="31" dur="1000"/>
                                        <p:tgtEl>
                                          <p:spTgt spid="74"/>
                                        </p:tgtEl>
                                      </p:cBhvr>
                                    </p:animEffect>
                                    <p:anim calcmode="lin" valueType="num">
                                      <p:cBhvr>
                                        <p:cTn id="32" dur="1000" fill="hold"/>
                                        <p:tgtEl>
                                          <p:spTgt spid="74"/>
                                        </p:tgtEl>
                                        <p:attrNameLst>
                                          <p:attrName>ppt_x</p:attrName>
                                        </p:attrNameLst>
                                      </p:cBhvr>
                                      <p:tavLst>
                                        <p:tav tm="0">
                                          <p:val>
                                            <p:strVal val="#ppt_x"/>
                                          </p:val>
                                        </p:tav>
                                        <p:tav tm="100000">
                                          <p:val>
                                            <p:strVal val="#ppt_x"/>
                                          </p:val>
                                        </p:tav>
                                      </p:tavLst>
                                    </p:anim>
                                    <p:anim calcmode="lin" valueType="num">
                                      <p:cBhvr>
                                        <p:cTn id="33" dur="1000" fill="hold"/>
                                        <p:tgtEl>
                                          <p:spTgt spid="74"/>
                                        </p:tgtEl>
                                        <p:attrNameLst>
                                          <p:attrName>ppt_y</p:attrName>
                                        </p:attrNameLst>
                                      </p:cBhvr>
                                      <p:tavLst>
                                        <p:tav tm="0">
                                          <p:val>
                                            <p:strVal val="#ppt_y+.1"/>
                                          </p:val>
                                        </p:tav>
                                        <p:tav tm="100000">
                                          <p:val>
                                            <p:strVal val="#ppt_y"/>
                                          </p:val>
                                        </p:tav>
                                      </p:tavLst>
                                    </p:anim>
                                  </p:childTnLst>
                                </p:cTn>
                              </p:par>
                            </p:childTnLst>
                          </p:cTn>
                        </p:par>
                        <p:par>
                          <p:cTn id="34" fill="hold">
                            <p:stCondLst>
                              <p:cond delay="5800"/>
                            </p:stCondLst>
                            <p:childTnLst>
                              <p:par>
                                <p:cTn id="35" presetID="18" presetClass="entr" presetSubtype="6" fill="hold" nodeType="afterEffect">
                                  <p:stCondLst>
                                    <p:cond delay="0"/>
                                  </p:stCondLst>
                                  <p:childTnLst>
                                    <p:set>
                                      <p:cBhvr>
                                        <p:cTn id="36" dur="1" fill="hold">
                                          <p:stCondLst>
                                            <p:cond delay="0"/>
                                          </p:stCondLst>
                                        </p:cTn>
                                        <p:tgtEl>
                                          <p:spTgt spid="45"/>
                                        </p:tgtEl>
                                        <p:attrNameLst>
                                          <p:attrName>style.visibility</p:attrName>
                                        </p:attrNameLst>
                                      </p:cBhvr>
                                      <p:to>
                                        <p:strVal val="visible"/>
                                      </p:to>
                                    </p:set>
                                    <p:animEffect transition="in" filter="strips(downRight)">
                                      <p:cBhvr>
                                        <p:cTn id="37" dur="500"/>
                                        <p:tgtEl>
                                          <p:spTgt spid="45"/>
                                        </p:tgtEl>
                                      </p:cBhvr>
                                    </p:animEffect>
                                  </p:childTnLst>
                                </p:cTn>
                              </p:par>
                              <p:par>
                                <p:cTn id="38" presetID="18" presetClass="entr" presetSubtype="3" fill="hold" nodeType="withEffect">
                                  <p:stCondLst>
                                    <p:cond delay="400"/>
                                  </p:stCondLst>
                                  <p:childTnLst>
                                    <p:set>
                                      <p:cBhvr>
                                        <p:cTn id="39" dur="1" fill="hold">
                                          <p:stCondLst>
                                            <p:cond delay="0"/>
                                          </p:stCondLst>
                                        </p:cTn>
                                        <p:tgtEl>
                                          <p:spTgt spid="67"/>
                                        </p:tgtEl>
                                        <p:attrNameLst>
                                          <p:attrName>style.visibility</p:attrName>
                                        </p:attrNameLst>
                                      </p:cBhvr>
                                      <p:to>
                                        <p:strVal val="visible"/>
                                      </p:to>
                                    </p:set>
                                    <p:animEffect transition="in" filter="strips(upRight)">
                                      <p:cBhvr>
                                        <p:cTn id="40" dur="1000"/>
                                        <p:tgtEl>
                                          <p:spTgt spid="67"/>
                                        </p:tgtEl>
                                      </p:cBhvr>
                                    </p:animEffect>
                                  </p:childTnLst>
                                </p:cTn>
                              </p:par>
                            </p:childTnLst>
                          </p:cTn>
                        </p:par>
                        <p:par>
                          <p:cTn id="41" fill="hold">
                            <p:stCondLst>
                              <p:cond delay="7200"/>
                            </p:stCondLst>
                            <p:childTnLst>
                              <p:par>
                                <p:cTn id="42" presetID="42" presetClass="entr" presetSubtype="0" fill="hold" grpId="0" nodeType="afterEffect">
                                  <p:stCondLst>
                                    <p:cond delay="0"/>
                                  </p:stCondLst>
                                  <p:childTnLst>
                                    <p:set>
                                      <p:cBhvr>
                                        <p:cTn id="43" dur="1" fill="hold">
                                          <p:stCondLst>
                                            <p:cond delay="0"/>
                                          </p:stCondLst>
                                        </p:cTn>
                                        <p:tgtEl>
                                          <p:spTgt spid="72"/>
                                        </p:tgtEl>
                                        <p:attrNameLst>
                                          <p:attrName>style.visibility</p:attrName>
                                        </p:attrNameLst>
                                      </p:cBhvr>
                                      <p:to>
                                        <p:strVal val="visible"/>
                                      </p:to>
                                    </p:set>
                                    <p:animEffect transition="in" filter="fade">
                                      <p:cBhvr>
                                        <p:cTn id="44" dur="1000"/>
                                        <p:tgtEl>
                                          <p:spTgt spid="72"/>
                                        </p:tgtEl>
                                      </p:cBhvr>
                                    </p:animEffect>
                                    <p:anim calcmode="lin" valueType="num">
                                      <p:cBhvr>
                                        <p:cTn id="45" dur="1000" fill="hold"/>
                                        <p:tgtEl>
                                          <p:spTgt spid="72"/>
                                        </p:tgtEl>
                                        <p:attrNameLst>
                                          <p:attrName>ppt_x</p:attrName>
                                        </p:attrNameLst>
                                      </p:cBhvr>
                                      <p:tavLst>
                                        <p:tav tm="0">
                                          <p:val>
                                            <p:strVal val="#ppt_x"/>
                                          </p:val>
                                        </p:tav>
                                        <p:tav tm="100000">
                                          <p:val>
                                            <p:strVal val="#ppt_x"/>
                                          </p:val>
                                        </p:tav>
                                      </p:tavLst>
                                    </p:anim>
                                    <p:anim calcmode="lin" valueType="num">
                                      <p:cBhvr>
                                        <p:cTn id="46" dur="1000" fill="hold"/>
                                        <p:tgtEl>
                                          <p:spTgt spid="72"/>
                                        </p:tgtEl>
                                        <p:attrNameLst>
                                          <p:attrName>ppt_y</p:attrName>
                                        </p:attrNameLst>
                                      </p:cBhvr>
                                      <p:tavLst>
                                        <p:tav tm="0">
                                          <p:val>
                                            <p:strVal val="#ppt_y+.1"/>
                                          </p:val>
                                        </p:tav>
                                        <p:tav tm="100000">
                                          <p:val>
                                            <p:strVal val="#ppt_y"/>
                                          </p:val>
                                        </p:tav>
                                      </p:tavLst>
                                    </p:anim>
                                  </p:childTnLst>
                                </p:cTn>
                              </p:par>
                            </p:childTnLst>
                          </p:cTn>
                        </p:par>
                        <p:par>
                          <p:cTn id="47" fill="hold">
                            <p:stCondLst>
                              <p:cond delay="8200"/>
                            </p:stCondLst>
                            <p:childTnLst>
                              <p:par>
                                <p:cTn id="48" presetID="18" presetClass="entr" presetSubtype="6" fill="hold" nodeType="afterEffect">
                                  <p:stCondLst>
                                    <p:cond delay="0"/>
                                  </p:stCondLst>
                                  <p:childTnLst>
                                    <p:set>
                                      <p:cBhvr>
                                        <p:cTn id="49" dur="1" fill="hold">
                                          <p:stCondLst>
                                            <p:cond delay="0"/>
                                          </p:stCondLst>
                                        </p:cTn>
                                        <p:tgtEl>
                                          <p:spTgt spid="59"/>
                                        </p:tgtEl>
                                        <p:attrNameLst>
                                          <p:attrName>style.visibility</p:attrName>
                                        </p:attrNameLst>
                                      </p:cBhvr>
                                      <p:to>
                                        <p:strVal val="visible"/>
                                      </p:to>
                                    </p:set>
                                    <p:animEffect transition="in" filter="strips(downRight)">
                                      <p:cBhvr>
                                        <p:cTn id="50" dur="500"/>
                                        <p:tgtEl>
                                          <p:spTgt spid="59"/>
                                        </p:tgtEl>
                                      </p:cBhvr>
                                    </p:animEffect>
                                  </p:childTnLst>
                                </p:cTn>
                              </p:par>
                              <p:par>
                                <p:cTn id="51" presetID="18" presetClass="entr" presetSubtype="3" fill="hold" nodeType="withEffect">
                                  <p:stCondLst>
                                    <p:cond delay="400"/>
                                  </p:stCondLst>
                                  <p:childTnLst>
                                    <p:set>
                                      <p:cBhvr>
                                        <p:cTn id="52" dur="1" fill="hold">
                                          <p:stCondLst>
                                            <p:cond delay="0"/>
                                          </p:stCondLst>
                                        </p:cTn>
                                        <p:tgtEl>
                                          <p:spTgt spid="68"/>
                                        </p:tgtEl>
                                        <p:attrNameLst>
                                          <p:attrName>style.visibility</p:attrName>
                                        </p:attrNameLst>
                                      </p:cBhvr>
                                      <p:to>
                                        <p:strVal val="visible"/>
                                      </p:to>
                                    </p:set>
                                    <p:animEffect transition="in" filter="strips(upRight)">
                                      <p:cBhvr>
                                        <p:cTn id="53" dur="1000"/>
                                        <p:tgtEl>
                                          <p:spTgt spid="68"/>
                                        </p:tgtEl>
                                      </p:cBhvr>
                                    </p:animEffect>
                                  </p:childTnLst>
                                </p:cTn>
                              </p:par>
                            </p:childTnLst>
                          </p:cTn>
                        </p:par>
                        <p:par>
                          <p:cTn id="54" fill="hold">
                            <p:stCondLst>
                              <p:cond delay="9600"/>
                            </p:stCondLst>
                            <p:childTnLst>
                              <p:par>
                                <p:cTn id="55" presetID="42" presetClass="entr" presetSubtype="0" fill="hold" grpId="0" nodeType="afterEffect">
                                  <p:stCondLst>
                                    <p:cond delay="0"/>
                                  </p:stCondLst>
                                  <p:childTnLst>
                                    <p:set>
                                      <p:cBhvr>
                                        <p:cTn id="56" dur="1" fill="hold">
                                          <p:stCondLst>
                                            <p:cond delay="0"/>
                                          </p:stCondLst>
                                        </p:cTn>
                                        <p:tgtEl>
                                          <p:spTgt spid="71"/>
                                        </p:tgtEl>
                                        <p:attrNameLst>
                                          <p:attrName>style.visibility</p:attrName>
                                        </p:attrNameLst>
                                      </p:cBhvr>
                                      <p:to>
                                        <p:strVal val="visible"/>
                                      </p:to>
                                    </p:set>
                                    <p:animEffect transition="in" filter="fade">
                                      <p:cBhvr>
                                        <p:cTn id="57" dur="1000"/>
                                        <p:tgtEl>
                                          <p:spTgt spid="71"/>
                                        </p:tgtEl>
                                      </p:cBhvr>
                                    </p:animEffect>
                                    <p:anim calcmode="lin" valueType="num">
                                      <p:cBhvr>
                                        <p:cTn id="58" dur="1000" fill="hold"/>
                                        <p:tgtEl>
                                          <p:spTgt spid="71"/>
                                        </p:tgtEl>
                                        <p:attrNameLst>
                                          <p:attrName>ppt_x</p:attrName>
                                        </p:attrNameLst>
                                      </p:cBhvr>
                                      <p:tavLst>
                                        <p:tav tm="0">
                                          <p:val>
                                            <p:strVal val="#ppt_x"/>
                                          </p:val>
                                        </p:tav>
                                        <p:tav tm="100000">
                                          <p:val>
                                            <p:strVal val="#ppt_x"/>
                                          </p:val>
                                        </p:tav>
                                      </p:tavLst>
                                    </p:anim>
                                    <p:anim calcmode="lin" valueType="num">
                                      <p:cBhvr>
                                        <p:cTn id="59" dur="1000" fill="hold"/>
                                        <p:tgtEl>
                                          <p:spTgt spid="71"/>
                                        </p:tgtEl>
                                        <p:attrNameLst>
                                          <p:attrName>ppt_y</p:attrName>
                                        </p:attrNameLst>
                                      </p:cBhvr>
                                      <p:tavLst>
                                        <p:tav tm="0">
                                          <p:val>
                                            <p:strVal val="#ppt_y+.1"/>
                                          </p:val>
                                        </p:tav>
                                        <p:tav tm="100000">
                                          <p:val>
                                            <p:strVal val="#ppt_y"/>
                                          </p:val>
                                        </p:tav>
                                      </p:tavLst>
                                    </p:anim>
                                  </p:childTnLst>
                                </p:cTn>
                              </p:par>
                            </p:childTnLst>
                          </p:cTn>
                        </p:par>
                        <p:par>
                          <p:cTn id="60" fill="hold">
                            <p:stCondLst>
                              <p:cond delay="10600"/>
                            </p:stCondLst>
                            <p:childTnLst>
                              <p:par>
                                <p:cTn id="61" presetID="18" presetClass="entr" presetSubtype="6" fill="hold" nodeType="afterEffect">
                                  <p:stCondLst>
                                    <p:cond delay="0"/>
                                  </p:stCondLst>
                                  <p:childTnLst>
                                    <p:set>
                                      <p:cBhvr>
                                        <p:cTn id="62" dur="1" fill="hold">
                                          <p:stCondLst>
                                            <p:cond delay="0"/>
                                          </p:stCondLst>
                                        </p:cTn>
                                        <p:tgtEl>
                                          <p:spTgt spid="52"/>
                                        </p:tgtEl>
                                        <p:attrNameLst>
                                          <p:attrName>style.visibility</p:attrName>
                                        </p:attrNameLst>
                                      </p:cBhvr>
                                      <p:to>
                                        <p:strVal val="visible"/>
                                      </p:to>
                                    </p:set>
                                    <p:animEffect transition="in" filter="strips(downRight)">
                                      <p:cBhvr>
                                        <p:cTn id="63" dur="500"/>
                                        <p:tgtEl>
                                          <p:spTgt spid="52"/>
                                        </p:tgtEl>
                                      </p:cBhvr>
                                    </p:animEffect>
                                  </p:childTnLst>
                                </p:cTn>
                              </p:par>
                              <p:par>
                                <p:cTn id="64" presetID="18" presetClass="entr" presetSubtype="3" fill="hold" nodeType="withEffect">
                                  <p:stCondLst>
                                    <p:cond delay="400"/>
                                  </p:stCondLst>
                                  <p:childTnLst>
                                    <p:set>
                                      <p:cBhvr>
                                        <p:cTn id="65" dur="1" fill="hold">
                                          <p:stCondLst>
                                            <p:cond delay="0"/>
                                          </p:stCondLst>
                                        </p:cTn>
                                        <p:tgtEl>
                                          <p:spTgt spid="69"/>
                                        </p:tgtEl>
                                        <p:attrNameLst>
                                          <p:attrName>style.visibility</p:attrName>
                                        </p:attrNameLst>
                                      </p:cBhvr>
                                      <p:to>
                                        <p:strVal val="visible"/>
                                      </p:to>
                                    </p:set>
                                    <p:animEffect transition="in" filter="strips(upRight)">
                                      <p:cBhvr>
                                        <p:cTn id="66" dur="1000"/>
                                        <p:tgtEl>
                                          <p:spTgt spid="69"/>
                                        </p:tgtEl>
                                      </p:cBhvr>
                                    </p:animEffect>
                                  </p:childTnLst>
                                </p:cTn>
                              </p:par>
                            </p:childTnLst>
                          </p:cTn>
                        </p:par>
                        <p:par>
                          <p:cTn id="67" fill="hold">
                            <p:stCondLst>
                              <p:cond delay="12000"/>
                            </p:stCondLst>
                            <p:childTnLst>
                              <p:par>
                                <p:cTn id="68" presetID="42" presetClass="entr" presetSubtype="0" fill="hold" grpId="0" nodeType="afterEffect">
                                  <p:stCondLst>
                                    <p:cond delay="0"/>
                                  </p:stCondLst>
                                  <p:childTnLst>
                                    <p:set>
                                      <p:cBhvr>
                                        <p:cTn id="69" dur="1" fill="hold">
                                          <p:stCondLst>
                                            <p:cond delay="0"/>
                                          </p:stCondLst>
                                        </p:cTn>
                                        <p:tgtEl>
                                          <p:spTgt spid="70"/>
                                        </p:tgtEl>
                                        <p:attrNameLst>
                                          <p:attrName>style.visibility</p:attrName>
                                        </p:attrNameLst>
                                      </p:cBhvr>
                                      <p:to>
                                        <p:strVal val="visible"/>
                                      </p:to>
                                    </p:set>
                                    <p:animEffect transition="in" filter="fade">
                                      <p:cBhvr>
                                        <p:cTn id="70" dur="1000"/>
                                        <p:tgtEl>
                                          <p:spTgt spid="70"/>
                                        </p:tgtEl>
                                      </p:cBhvr>
                                    </p:animEffect>
                                    <p:anim calcmode="lin" valueType="num">
                                      <p:cBhvr>
                                        <p:cTn id="71" dur="1000" fill="hold"/>
                                        <p:tgtEl>
                                          <p:spTgt spid="70"/>
                                        </p:tgtEl>
                                        <p:attrNameLst>
                                          <p:attrName>ppt_x</p:attrName>
                                        </p:attrNameLst>
                                      </p:cBhvr>
                                      <p:tavLst>
                                        <p:tav tm="0">
                                          <p:val>
                                            <p:strVal val="#ppt_x"/>
                                          </p:val>
                                        </p:tav>
                                        <p:tav tm="100000">
                                          <p:val>
                                            <p:strVal val="#ppt_x"/>
                                          </p:val>
                                        </p:tav>
                                      </p:tavLst>
                                    </p:anim>
                                    <p:anim calcmode="lin" valueType="num">
                                      <p:cBhvr>
                                        <p:cTn id="72"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1" grpId="0"/>
      <p:bldP spid="72" grpId="0"/>
      <p:bldP spid="73" grpId="0"/>
      <p:bldP spid="74"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1683</TotalTime>
  <Words>1411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398</cp:revision>
  <dcterms:created xsi:type="dcterms:W3CDTF">2016-09-28T22:08:47Z</dcterms:created>
  <dcterms:modified xsi:type="dcterms:W3CDTF">2019-07-30T18:42:28Z</dcterms:modified>
</cp:coreProperties>
</file>