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EAB-4FE0-A14F-3EC6A4A11C65}"/>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EAB-4FE0-A14F-3EC6A4A11C65}"/>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EAB-4FE0-A14F-3EC6A4A11C65}"/>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EAB-4FE0-A14F-3EC6A4A11C65}"/>
              </c:ext>
            </c:extLst>
          </c:dPt>
          <c:dPt>
            <c:idx val="4"/>
            <c:bubble3D val="0"/>
            <c:extLst>
              <c:ext xmlns:c16="http://schemas.microsoft.com/office/drawing/2014/chart" uri="{C3380CC4-5D6E-409C-BE32-E72D297353CC}">
                <c16:uniqueId val="{00000008-5EAB-4FE0-A14F-3EC6A4A11C65}"/>
              </c:ext>
            </c:extLst>
          </c:dPt>
          <c:dPt>
            <c:idx val="5"/>
            <c:bubble3D val="0"/>
            <c:extLst>
              <c:ext xmlns:c16="http://schemas.microsoft.com/office/drawing/2014/chart" uri="{C3380CC4-5D6E-409C-BE32-E72D297353CC}">
                <c16:uniqueId val="{00000009-5EAB-4FE0-A14F-3EC6A4A11C65}"/>
              </c:ext>
            </c:extLst>
          </c:dPt>
          <c:dPt>
            <c:idx val="6"/>
            <c:bubble3D val="0"/>
            <c:extLst>
              <c:ext xmlns:c16="http://schemas.microsoft.com/office/drawing/2014/chart" uri="{C3380CC4-5D6E-409C-BE32-E72D297353CC}">
                <c16:uniqueId val="{0000000A-5EAB-4FE0-A14F-3EC6A4A11C65}"/>
              </c:ext>
            </c:extLst>
          </c:dPt>
          <c:dPt>
            <c:idx val="7"/>
            <c:bubble3D val="0"/>
            <c:extLst>
              <c:ext xmlns:c16="http://schemas.microsoft.com/office/drawing/2014/chart" uri="{C3380CC4-5D6E-409C-BE32-E72D297353CC}">
                <c16:uniqueId val="{0000000B-5EAB-4FE0-A14F-3EC6A4A11C65}"/>
              </c:ext>
            </c:extLst>
          </c:dPt>
          <c:dPt>
            <c:idx val="8"/>
            <c:bubble3D val="0"/>
            <c:extLst>
              <c:ext xmlns:c16="http://schemas.microsoft.com/office/drawing/2014/chart" uri="{C3380CC4-5D6E-409C-BE32-E72D297353CC}">
                <c16:uniqueId val="{0000000C-5EAB-4FE0-A14F-3EC6A4A11C65}"/>
              </c:ext>
            </c:extLst>
          </c:dPt>
          <c:dPt>
            <c:idx val="9"/>
            <c:bubble3D val="0"/>
            <c:extLst>
              <c:ext xmlns:c16="http://schemas.microsoft.com/office/drawing/2014/chart" uri="{C3380CC4-5D6E-409C-BE32-E72D297353CC}">
                <c16:uniqueId val="{0000000D-5EAB-4FE0-A14F-3EC6A4A11C6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5EAB-4FE0-A14F-3EC6A4A11C6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38E-4008-9683-D5D8E999C48B}"/>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38E-4008-9683-D5D8E999C48B}"/>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38E-4008-9683-D5D8E999C48B}"/>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38E-4008-9683-D5D8E999C48B}"/>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38E-4008-9683-D5D8E999C48B}"/>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38E-4008-9683-D5D8E999C48B}"/>
              </c:ext>
            </c:extLst>
          </c:dPt>
          <c:dPt>
            <c:idx val="6"/>
            <c:bubble3D val="0"/>
            <c:extLst>
              <c:ext xmlns:c16="http://schemas.microsoft.com/office/drawing/2014/chart" uri="{C3380CC4-5D6E-409C-BE32-E72D297353CC}">
                <c16:uniqueId val="{0000000C-838E-4008-9683-D5D8E999C48B}"/>
              </c:ext>
            </c:extLst>
          </c:dPt>
          <c:dPt>
            <c:idx val="7"/>
            <c:bubble3D val="0"/>
            <c:extLst>
              <c:ext xmlns:c16="http://schemas.microsoft.com/office/drawing/2014/chart" uri="{C3380CC4-5D6E-409C-BE32-E72D297353CC}">
                <c16:uniqueId val="{0000000D-838E-4008-9683-D5D8E999C48B}"/>
              </c:ext>
            </c:extLst>
          </c:dPt>
          <c:dPt>
            <c:idx val="8"/>
            <c:bubble3D val="0"/>
            <c:extLst>
              <c:ext xmlns:c16="http://schemas.microsoft.com/office/drawing/2014/chart" uri="{C3380CC4-5D6E-409C-BE32-E72D297353CC}">
                <c16:uniqueId val="{0000000E-838E-4008-9683-D5D8E999C48B}"/>
              </c:ext>
            </c:extLst>
          </c:dPt>
          <c:dPt>
            <c:idx val="9"/>
            <c:bubble3D val="0"/>
            <c:extLst>
              <c:ext xmlns:c16="http://schemas.microsoft.com/office/drawing/2014/chart" uri="{C3380CC4-5D6E-409C-BE32-E72D297353CC}">
                <c16:uniqueId val="{0000000F-838E-4008-9683-D5D8E999C48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838E-4008-9683-D5D8E999C48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68C-4728-8DBE-7F541013C1E2}"/>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68C-4728-8DBE-7F541013C1E2}"/>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68C-4728-8DBE-7F541013C1E2}"/>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68C-4728-8DBE-7F541013C1E2}"/>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68C-4728-8DBE-7F541013C1E2}"/>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68C-4728-8DBE-7F541013C1E2}"/>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68C-4728-8DBE-7F541013C1E2}"/>
              </c:ext>
            </c:extLst>
          </c:dPt>
          <c:dPt>
            <c:idx val="7"/>
            <c:bubble3D val="0"/>
            <c:extLst>
              <c:ext xmlns:c16="http://schemas.microsoft.com/office/drawing/2014/chart" uri="{C3380CC4-5D6E-409C-BE32-E72D297353CC}">
                <c16:uniqueId val="{0000000E-568C-4728-8DBE-7F541013C1E2}"/>
              </c:ext>
            </c:extLst>
          </c:dPt>
          <c:dPt>
            <c:idx val="8"/>
            <c:bubble3D val="0"/>
            <c:extLst>
              <c:ext xmlns:c16="http://schemas.microsoft.com/office/drawing/2014/chart" uri="{C3380CC4-5D6E-409C-BE32-E72D297353CC}">
                <c16:uniqueId val="{0000000F-568C-4728-8DBE-7F541013C1E2}"/>
              </c:ext>
            </c:extLst>
          </c:dPt>
          <c:dPt>
            <c:idx val="9"/>
            <c:bubble3D val="0"/>
            <c:extLst>
              <c:ext xmlns:c16="http://schemas.microsoft.com/office/drawing/2014/chart" uri="{C3380CC4-5D6E-409C-BE32-E72D297353CC}">
                <c16:uniqueId val="{00000010-568C-4728-8DBE-7F541013C1E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568C-4728-8DBE-7F541013C1E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82253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11766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5537216" y="3574516"/>
            <a:ext cx="1337356" cy="1495679"/>
            <a:chOff x="4097338" y="2217738"/>
            <a:chExt cx="1139825" cy="1274763"/>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4285541" y="4110948"/>
            <a:ext cx="914541" cy="1477052"/>
            <a:chOff x="3030538" y="2674938"/>
            <a:chExt cx="779463" cy="125888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5680636" y="2250197"/>
            <a:ext cx="806512" cy="1355984"/>
            <a:chOff x="4219575" y="1089025"/>
            <a:chExt cx="687388" cy="1155701"/>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8092720" y="4351224"/>
            <a:ext cx="1134332" cy="990912"/>
            <a:chOff x="6275388" y="2879725"/>
            <a:chExt cx="966788" cy="844551"/>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grpSp>
        <p:nvGrpSpPr>
          <p:cNvPr id="236" name="Group 235">
            <a:extLst>
              <a:ext uri="{FF2B5EF4-FFF2-40B4-BE49-F238E27FC236}">
                <a16:creationId xmlns:a16="http://schemas.microsoft.com/office/drawing/2014/main" id="{292E7BFF-B189-4AB1-8F84-E1F68129AA3D}"/>
              </a:ext>
            </a:extLst>
          </p:cNvPr>
          <p:cNvGrpSpPr/>
          <p:nvPr/>
        </p:nvGrpSpPr>
        <p:grpSpPr>
          <a:xfrm>
            <a:off x="1387718" y="1648440"/>
            <a:ext cx="3594912" cy="1375905"/>
            <a:chOff x="2243731" y="2891162"/>
            <a:chExt cx="3594912" cy="1375905"/>
          </a:xfrm>
        </p:grpSpPr>
        <p:grpSp>
          <p:nvGrpSpPr>
            <p:cNvPr id="237" name="Group 236">
              <a:extLst>
                <a:ext uri="{FF2B5EF4-FFF2-40B4-BE49-F238E27FC236}">
                  <a16:creationId xmlns:a16="http://schemas.microsoft.com/office/drawing/2014/main" id="{B77F33FB-7EAE-4AB1-A561-3E6D02D067AD}"/>
                </a:ext>
              </a:extLst>
            </p:cNvPr>
            <p:cNvGrpSpPr/>
            <p:nvPr/>
          </p:nvGrpSpPr>
          <p:grpSpPr>
            <a:xfrm>
              <a:off x="2243731" y="3192308"/>
              <a:ext cx="2743200" cy="508758"/>
              <a:chOff x="1066801" y="2238247"/>
              <a:chExt cx="2743200" cy="508758"/>
            </a:xfrm>
          </p:grpSpPr>
          <p:sp>
            <p:nvSpPr>
              <p:cNvPr id="245" name="Freeform: Shape 244">
                <a:extLst>
                  <a:ext uri="{FF2B5EF4-FFF2-40B4-BE49-F238E27FC236}">
                    <a16:creationId xmlns:a16="http://schemas.microsoft.com/office/drawing/2014/main" id="{87708743-2B03-466D-8762-E2177C8D5F0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Text Box 10">
                <a:extLst>
                  <a:ext uri="{FF2B5EF4-FFF2-40B4-BE49-F238E27FC236}">
                    <a16:creationId xmlns:a16="http://schemas.microsoft.com/office/drawing/2014/main" id="{DC3A9BD0-798B-4C4D-B76D-1E608287B5B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38" name="Group 237">
              <a:extLst>
                <a:ext uri="{FF2B5EF4-FFF2-40B4-BE49-F238E27FC236}">
                  <a16:creationId xmlns:a16="http://schemas.microsoft.com/office/drawing/2014/main" id="{061144D3-2E18-488B-822D-887E683508F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39" name="Freeform: Shape 238">
                <a:extLst>
                  <a:ext uri="{FF2B5EF4-FFF2-40B4-BE49-F238E27FC236}">
                    <a16:creationId xmlns:a16="http://schemas.microsoft.com/office/drawing/2014/main" id="{71B78A2A-C207-47E1-9B42-E651DB39903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Oval 239">
                <a:extLst>
                  <a:ext uri="{FF2B5EF4-FFF2-40B4-BE49-F238E27FC236}">
                    <a16:creationId xmlns:a16="http://schemas.microsoft.com/office/drawing/2014/main" id="{59A79259-FFC1-451B-8622-040AB61489C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1" name="Graphic 26" descr="Hike">
                <a:extLst>
                  <a:ext uri="{FF2B5EF4-FFF2-40B4-BE49-F238E27FC236}">
                    <a16:creationId xmlns:a16="http://schemas.microsoft.com/office/drawing/2014/main" id="{225E3428-7194-476A-A00F-D1BC7F10EC91}"/>
                  </a:ext>
                </a:extLst>
              </p:cNvPr>
              <p:cNvGrpSpPr>
                <a:grpSpLocks noChangeAspect="1"/>
              </p:cNvGrpSpPr>
              <p:nvPr/>
            </p:nvGrpSpPr>
            <p:grpSpPr>
              <a:xfrm>
                <a:off x="3835579" y="2208930"/>
                <a:ext cx="548640" cy="548640"/>
                <a:chOff x="5638800" y="2971800"/>
                <a:chExt cx="914400" cy="914400"/>
              </a:xfrm>
              <a:solidFill>
                <a:srgbClr val="4D4D4D"/>
              </a:solidFill>
            </p:grpSpPr>
            <p:sp>
              <p:nvSpPr>
                <p:cNvPr id="242" name="Freeform: Shape 241">
                  <a:extLst>
                    <a:ext uri="{FF2B5EF4-FFF2-40B4-BE49-F238E27FC236}">
                      <a16:creationId xmlns:a16="http://schemas.microsoft.com/office/drawing/2014/main" id="{C0B0F2FE-D87F-4E5A-AE82-E0C799EDC12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CB98B309-F13E-4819-A5DC-CC525AFC1AB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983AD452-3F27-4A6A-A0DF-8E1529EE114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47" name="TextBox 246">
            <a:extLst>
              <a:ext uri="{FF2B5EF4-FFF2-40B4-BE49-F238E27FC236}">
                <a16:creationId xmlns:a16="http://schemas.microsoft.com/office/drawing/2014/main" id="{CD50831F-3567-4855-9FAD-26F9E66434D0}"/>
              </a:ext>
            </a:extLst>
          </p:cNvPr>
          <p:cNvSpPr txBox="1"/>
          <p:nvPr/>
        </p:nvSpPr>
        <p:spPr>
          <a:xfrm>
            <a:off x="9011675" y="3116376"/>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48" name="TextBox 247">
            <a:extLst>
              <a:ext uri="{FF2B5EF4-FFF2-40B4-BE49-F238E27FC236}">
                <a16:creationId xmlns:a16="http://schemas.microsoft.com/office/drawing/2014/main" id="{6F3B8EB9-F3F5-4C07-9B6C-CE7D2A167530}"/>
              </a:ext>
            </a:extLst>
          </p:cNvPr>
          <p:cNvSpPr txBox="1"/>
          <p:nvPr/>
        </p:nvSpPr>
        <p:spPr>
          <a:xfrm>
            <a:off x="675349" y="598952"/>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249" name="Group 248">
            <a:extLst>
              <a:ext uri="{FF2B5EF4-FFF2-40B4-BE49-F238E27FC236}">
                <a16:creationId xmlns:a16="http://schemas.microsoft.com/office/drawing/2014/main" id="{4B38141A-A3E9-47E5-AB50-85E14974C994}"/>
              </a:ext>
            </a:extLst>
          </p:cNvPr>
          <p:cNvGrpSpPr/>
          <p:nvPr/>
        </p:nvGrpSpPr>
        <p:grpSpPr>
          <a:xfrm>
            <a:off x="7433961" y="1926511"/>
            <a:ext cx="3509383" cy="1375905"/>
            <a:chOff x="6025615" y="1230029"/>
            <a:chExt cx="3509383" cy="1375905"/>
          </a:xfrm>
        </p:grpSpPr>
        <p:grpSp>
          <p:nvGrpSpPr>
            <p:cNvPr id="250" name="Group 249">
              <a:extLst>
                <a:ext uri="{FF2B5EF4-FFF2-40B4-BE49-F238E27FC236}">
                  <a16:creationId xmlns:a16="http://schemas.microsoft.com/office/drawing/2014/main" id="{553A2E10-2E19-4055-8581-200E23C961B8}"/>
                </a:ext>
              </a:extLst>
            </p:cNvPr>
            <p:cNvGrpSpPr/>
            <p:nvPr/>
          </p:nvGrpSpPr>
          <p:grpSpPr>
            <a:xfrm>
              <a:off x="6791798" y="1528954"/>
              <a:ext cx="2743200" cy="508758"/>
              <a:chOff x="7772400" y="675620"/>
              <a:chExt cx="2743200" cy="508758"/>
            </a:xfrm>
          </p:grpSpPr>
          <p:sp>
            <p:nvSpPr>
              <p:cNvPr id="256" name="Freeform: Shape 255">
                <a:extLst>
                  <a:ext uri="{FF2B5EF4-FFF2-40B4-BE49-F238E27FC236}">
                    <a16:creationId xmlns:a16="http://schemas.microsoft.com/office/drawing/2014/main" id="{9E85C6AA-CEA7-4447-9B52-EECF8148229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Text Box 10">
                <a:extLst>
                  <a:ext uri="{FF2B5EF4-FFF2-40B4-BE49-F238E27FC236}">
                    <a16:creationId xmlns:a16="http://schemas.microsoft.com/office/drawing/2014/main" id="{84D1AD43-1F62-4C2A-9366-04C362C279E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51" name="Group 250">
              <a:extLst>
                <a:ext uri="{FF2B5EF4-FFF2-40B4-BE49-F238E27FC236}">
                  <a16:creationId xmlns:a16="http://schemas.microsoft.com/office/drawing/2014/main" id="{4CEB6182-BCFA-4F0C-9A29-6148954B49D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52" name="Freeform: Shape 251">
                <a:extLst>
                  <a:ext uri="{FF2B5EF4-FFF2-40B4-BE49-F238E27FC236}">
                    <a16:creationId xmlns:a16="http://schemas.microsoft.com/office/drawing/2014/main" id="{7CDBAC92-8308-49F4-AE68-5716A14A881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3" name="Oval 252">
                <a:extLst>
                  <a:ext uri="{FF2B5EF4-FFF2-40B4-BE49-F238E27FC236}">
                    <a16:creationId xmlns:a16="http://schemas.microsoft.com/office/drawing/2014/main" id="{C837109F-BD88-4B55-99C9-9ED5174AF07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4" name="Graphic 253" descr="Tent">
                <a:extLst>
                  <a:ext uri="{FF2B5EF4-FFF2-40B4-BE49-F238E27FC236}">
                    <a16:creationId xmlns:a16="http://schemas.microsoft.com/office/drawing/2014/main" id="{386F9FEE-5C00-40AA-8E50-B23D3C1C7C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258" name="Chart 257">
            <a:extLst>
              <a:ext uri="{FF2B5EF4-FFF2-40B4-BE49-F238E27FC236}">
                <a16:creationId xmlns:a16="http://schemas.microsoft.com/office/drawing/2014/main" id="{73992BA6-D800-4D42-8B5B-12E5032F6EF5}"/>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9" name="Chart 258">
            <a:extLst>
              <a:ext uri="{FF2B5EF4-FFF2-40B4-BE49-F238E27FC236}">
                <a16:creationId xmlns:a16="http://schemas.microsoft.com/office/drawing/2014/main" id="{0962CE2C-312D-4DAD-BECB-8008A1CE4901}"/>
              </a:ext>
            </a:extLst>
          </p:cNvPr>
          <p:cNvGraphicFramePr>
            <a:graphicFrameLocks noChangeAspect="1"/>
          </p:cNvGraphicFramePr>
          <p:nvPr>
            <p:extLst/>
          </p:nvPr>
        </p:nvGraphicFramePr>
        <p:xfrm>
          <a:off x="3694713" y="1425711"/>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260" name="Group 259">
            <a:extLst>
              <a:ext uri="{FF2B5EF4-FFF2-40B4-BE49-F238E27FC236}">
                <a16:creationId xmlns:a16="http://schemas.microsoft.com/office/drawing/2014/main" id="{1CAC53CD-C3B4-4428-A5BC-58471C8D8DFD}"/>
              </a:ext>
            </a:extLst>
          </p:cNvPr>
          <p:cNvGrpSpPr/>
          <p:nvPr/>
        </p:nvGrpSpPr>
        <p:grpSpPr>
          <a:xfrm>
            <a:off x="1513530" y="3893046"/>
            <a:ext cx="3594912" cy="1375905"/>
            <a:chOff x="2243731" y="2891162"/>
            <a:chExt cx="3594912" cy="1375905"/>
          </a:xfrm>
        </p:grpSpPr>
        <p:grpSp>
          <p:nvGrpSpPr>
            <p:cNvPr id="262" name="Group 261">
              <a:extLst>
                <a:ext uri="{FF2B5EF4-FFF2-40B4-BE49-F238E27FC236}">
                  <a16:creationId xmlns:a16="http://schemas.microsoft.com/office/drawing/2014/main" id="{0492ED5F-D941-430B-8B20-18718F94DFD2}"/>
                </a:ext>
              </a:extLst>
            </p:cNvPr>
            <p:cNvGrpSpPr/>
            <p:nvPr/>
          </p:nvGrpSpPr>
          <p:grpSpPr>
            <a:xfrm>
              <a:off x="2243731" y="3192308"/>
              <a:ext cx="2743200" cy="508758"/>
              <a:chOff x="1066801" y="2238247"/>
              <a:chExt cx="2743200" cy="508758"/>
            </a:xfrm>
          </p:grpSpPr>
          <p:sp>
            <p:nvSpPr>
              <p:cNvPr id="272" name="Freeform: Shape 271">
                <a:extLst>
                  <a:ext uri="{FF2B5EF4-FFF2-40B4-BE49-F238E27FC236}">
                    <a16:creationId xmlns:a16="http://schemas.microsoft.com/office/drawing/2014/main" id="{9A23CC22-6D3D-46BC-854D-026B8D494CC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Text Box 10">
                <a:extLst>
                  <a:ext uri="{FF2B5EF4-FFF2-40B4-BE49-F238E27FC236}">
                    <a16:creationId xmlns:a16="http://schemas.microsoft.com/office/drawing/2014/main" id="{2404D81B-4F05-4C52-AC57-FB5B6F1C7B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63" name="Group 262">
              <a:extLst>
                <a:ext uri="{FF2B5EF4-FFF2-40B4-BE49-F238E27FC236}">
                  <a16:creationId xmlns:a16="http://schemas.microsoft.com/office/drawing/2014/main" id="{75D7DC4A-C86C-4566-8A95-08DB0E73C74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64" name="Freeform: Shape 263">
                <a:extLst>
                  <a:ext uri="{FF2B5EF4-FFF2-40B4-BE49-F238E27FC236}">
                    <a16:creationId xmlns:a16="http://schemas.microsoft.com/office/drawing/2014/main" id="{BE5ECBF3-2156-4A6B-A580-EA0AF86BC85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Oval 265">
                <a:extLst>
                  <a:ext uri="{FF2B5EF4-FFF2-40B4-BE49-F238E27FC236}">
                    <a16:creationId xmlns:a16="http://schemas.microsoft.com/office/drawing/2014/main" id="{80DB74E1-829E-47DF-9A45-A0018333A3C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7" name="Graphic 26" descr="Hike">
                <a:extLst>
                  <a:ext uri="{FF2B5EF4-FFF2-40B4-BE49-F238E27FC236}">
                    <a16:creationId xmlns:a16="http://schemas.microsoft.com/office/drawing/2014/main" id="{630A49A2-5464-4DD3-8EB4-766650A088B5}"/>
                  </a:ext>
                </a:extLst>
              </p:cNvPr>
              <p:cNvGrpSpPr>
                <a:grpSpLocks noChangeAspect="1"/>
              </p:cNvGrpSpPr>
              <p:nvPr/>
            </p:nvGrpSpPr>
            <p:grpSpPr>
              <a:xfrm>
                <a:off x="3835579" y="2208930"/>
                <a:ext cx="548640" cy="548640"/>
                <a:chOff x="5638800" y="2971800"/>
                <a:chExt cx="914400" cy="914400"/>
              </a:xfrm>
              <a:solidFill>
                <a:srgbClr val="4D4D4D"/>
              </a:solidFill>
            </p:grpSpPr>
            <p:sp>
              <p:nvSpPr>
                <p:cNvPr id="268" name="Freeform: Shape 267">
                  <a:extLst>
                    <a:ext uri="{FF2B5EF4-FFF2-40B4-BE49-F238E27FC236}">
                      <a16:creationId xmlns:a16="http://schemas.microsoft.com/office/drawing/2014/main" id="{84BEEEA5-9713-43C0-B80C-420EA005E61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1443A8BB-919C-4F1E-8FFC-D365A9577F5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E0F2C060-4505-4726-A1BC-70DB4ADC246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74" name="TextBox 273">
            <a:extLst>
              <a:ext uri="{FF2B5EF4-FFF2-40B4-BE49-F238E27FC236}">
                <a16:creationId xmlns:a16="http://schemas.microsoft.com/office/drawing/2014/main" id="{AE162CD2-2234-4DFE-8A7D-0995DAE9CF60}"/>
              </a:ext>
            </a:extLst>
          </p:cNvPr>
          <p:cNvSpPr txBox="1"/>
          <p:nvPr/>
        </p:nvSpPr>
        <p:spPr>
          <a:xfrm>
            <a:off x="374826" y="493178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275" name="Chart 274">
            <a:extLst>
              <a:ext uri="{FF2B5EF4-FFF2-40B4-BE49-F238E27FC236}">
                <a16:creationId xmlns:a16="http://schemas.microsoft.com/office/drawing/2014/main" id="{6ADB9247-2139-4B51-A735-E238AB034133}"/>
              </a:ext>
            </a:extLst>
          </p:cNvPr>
          <p:cNvGraphicFramePr>
            <a:graphicFrameLocks noChangeAspect="1"/>
          </p:cNvGraphicFramePr>
          <p:nvPr>
            <p:extLst/>
          </p:nvPr>
        </p:nvGraphicFramePr>
        <p:xfrm>
          <a:off x="3826135" y="3676760"/>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214" name="Picture 213">
            <a:hlinkClick r:id="rId8"/>
            <a:extLst>
              <a:ext uri="{FF2B5EF4-FFF2-40B4-BE49-F238E27FC236}">
                <a16:creationId xmlns:a16="http://schemas.microsoft.com/office/drawing/2014/main" id="{21546D32-2C9A-462B-B1E9-A84CBF39B38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5573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 presetClass="entr" presetSubtype="8" fill="hold" nodeType="afterEffect">
                                  <p:stCondLst>
                                    <p:cond delay="0"/>
                                  </p:stCondLst>
                                  <p:childTnLst>
                                    <p:set>
                                      <p:cBhvr>
                                        <p:cTn id="46" dur="1" fill="hold">
                                          <p:stCondLst>
                                            <p:cond delay="0"/>
                                          </p:stCondLst>
                                        </p:cTn>
                                        <p:tgtEl>
                                          <p:spTgt spid="236"/>
                                        </p:tgtEl>
                                        <p:attrNameLst>
                                          <p:attrName>style.visibility</p:attrName>
                                        </p:attrNameLst>
                                      </p:cBhvr>
                                      <p:to>
                                        <p:strVal val="visible"/>
                                      </p:to>
                                    </p:set>
                                    <p:anim calcmode="lin" valueType="num">
                                      <p:cBhvr additive="base">
                                        <p:cTn id="47" dur="500" fill="hold"/>
                                        <p:tgtEl>
                                          <p:spTgt spid="236"/>
                                        </p:tgtEl>
                                        <p:attrNameLst>
                                          <p:attrName>ppt_x</p:attrName>
                                        </p:attrNameLst>
                                      </p:cBhvr>
                                      <p:tavLst>
                                        <p:tav tm="0">
                                          <p:val>
                                            <p:strVal val="0-#ppt_w/2"/>
                                          </p:val>
                                        </p:tav>
                                        <p:tav tm="100000">
                                          <p:val>
                                            <p:strVal val="#ppt_x"/>
                                          </p:val>
                                        </p:tav>
                                      </p:tavLst>
                                    </p:anim>
                                    <p:anim calcmode="lin" valueType="num">
                                      <p:cBhvr additive="base">
                                        <p:cTn id="48" dur="500" fill="hold"/>
                                        <p:tgtEl>
                                          <p:spTgt spid="236"/>
                                        </p:tgtEl>
                                        <p:attrNameLst>
                                          <p:attrName>ppt_y</p:attrName>
                                        </p:attrNameLst>
                                      </p:cBhvr>
                                      <p:tavLst>
                                        <p:tav tm="0">
                                          <p:val>
                                            <p:strVal val="#ppt_y"/>
                                          </p:val>
                                        </p:tav>
                                        <p:tav tm="100000">
                                          <p:val>
                                            <p:strVal val="#ppt_y"/>
                                          </p:val>
                                        </p:tav>
                                      </p:tavLst>
                                    </p:anim>
                                  </p:childTnLst>
                                </p:cTn>
                              </p:par>
                            </p:childTnLst>
                          </p:cTn>
                        </p:par>
                        <p:par>
                          <p:cTn id="49" fill="hold">
                            <p:stCondLst>
                              <p:cond delay="7250"/>
                            </p:stCondLst>
                            <p:childTnLst>
                              <p:par>
                                <p:cTn id="50" presetID="42" presetClass="entr" presetSubtype="0" fill="hold" grpId="0" nodeType="afterEffect">
                                  <p:stCondLst>
                                    <p:cond delay="0"/>
                                  </p:stCondLst>
                                  <p:childTnLst>
                                    <p:set>
                                      <p:cBhvr>
                                        <p:cTn id="51" dur="1" fill="hold">
                                          <p:stCondLst>
                                            <p:cond delay="0"/>
                                          </p:stCondLst>
                                        </p:cTn>
                                        <p:tgtEl>
                                          <p:spTgt spid="248"/>
                                        </p:tgtEl>
                                        <p:attrNameLst>
                                          <p:attrName>style.visibility</p:attrName>
                                        </p:attrNameLst>
                                      </p:cBhvr>
                                      <p:to>
                                        <p:strVal val="visible"/>
                                      </p:to>
                                    </p:set>
                                    <p:animEffect transition="in" filter="fade">
                                      <p:cBhvr>
                                        <p:cTn id="52" dur="1000"/>
                                        <p:tgtEl>
                                          <p:spTgt spid="248"/>
                                        </p:tgtEl>
                                      </p:cBhvr>
                                    </p:animEffect>
                                    <p:anim calcmode="lin" valueType="num">
                                      <p:cBhvr>
                                        <p:cTn id="53" dur="1000" fill="hold"/>
                                        <p:tgtEl>
                                          <p:spTgt spid="248"/>
                                        </p:tgtEl>
                                        <p:attrNameLst>
                                          <p:attrName>ppt_x</p:attrName>
                                        </p:attrNameLst>
                                      </p:cBhvr>
                                      <p:tavLst>
                                        <p:tav tm="0">
                                          <p:val>
                                            <p:strVal val="#ppt_x"/>
                                          </p:val>
                                        </p:tav>
                                        <p:tav tm="100000">
                                          <p:val>
                                            <p:strVal val="#ppt_x"/>
                                          </p:val>
                                        </p:tav>
                                      </p:tavLst>
                                    </p:anim>
                                    <p:anim calcmode="lin" valueType="num">
                                      <p:cBhvr>
                                        <p:cTn id="54" dur="1000" fill="hold"/>
                                        <p:tgtEl>
                                          <p:spTgt spid="248"/>
                                        </p:tgtEl>
                                        <p:attrNameLst>
                                          <p:attrName>ppt_y</p:attrName>
                                        </p:attrNameLst>
                                      </p:cBhvr>
                                      <p:tavLst>
                                        <p:tav tm="0">
                                          <p:val>
                                            <p:strVal val="#ppt_y+.1"/>
                                          </p:val>
                                        </p:tav>
                                        <p:tav tm="100000">
                                          <p:val>
                                            <p:strVal val="#ppt_y"/>
                                          </p:val>
                                        </p:tav>
                                      </p:tavLst>
                                    </p:anim>
                                  </p:childTnLst>
                                </p:cTn>
                              </p:par>
                            </p:childTnLst>
                          </p:cTn>
                        </p:par>
                        <p:par>
                          <p:cTn id="55" fill="hold">
                            <p:stCondLst>
                              <p:cond delay="8250"/>
                            </p:stCondLst>
                            <p:childTnLst>
                              <p:par>
                                <p:cTn id="56" presetID="31" presetClass="entr" presetSubtype="0" fill="hold" grpId="0" nodeType="afterEffect">
                                  <p:stCondLst>
                                    <p:cond delay="0"/>
                                  </p:stCondLst>
                                  <p:childTnLst>
                                    <p:set>
                                      <p:cBhvr>
                                        <p:cTn id="57" dur="1" fill="hold">
                                          <p:stCondLst>
                                            <p:cond delay="0"/>
                                          </p:stCondLst>
                                        </p:cTn>
                                        <p:tgtEl>
                                          <p:spTgt spid="259"/>
                                        </p:tgtEl>
                                        <p:attrNameLst>
                                          <p:attrName>style.visibility</p:attrName>
                                        </p:attrNameLst>
                                      </p:cBhvr>
                                      <p:to>
                                        <p:strVal val="visible"/>
                                      </p:to>
                                    </p:set>
                                    <p:anim calcmode="lin" valueType="num">
                                      <p:cBhvr>
                                        <p:cTn id="58" dur="1000" fill="hold"/>
                                        <p:tgtEl>
                                          <p:spTgt spid="259"/>
                                        </p:tgtEl>
                                        <p:attrNameLst>
                                          <p:attrName>ppt_w</p:attrName>
                                        </p:attrNameLst>
                                      </p:cBhvr>
                                      <p:tavLst>
                                        <p:tav tm="0">
                                          <p:val>
                                            <p:fltVal val="0"/>
                                          </p:val>
                                        </p:tav>
                                        <p:tav tm="100000">
                                          <p:val>
                                            <p:strVal val="#ppt_w"/>
                                          </p:val>
                                        </p:tav>
                                      </p:tavLst>
                                    </p:anim>
                                    <p:anim calcmode="lin" valueType="num">
                                      <p:cBhvr>
                                        <p:cTn id="59" dur="1000" fill="hold"/>
                                        <p:tgtEl>
                                          <p:spTgt spid="259"/>
                                        </p:tgtEl>
                                        <p:attrNameLst>
                                          <p:attrName>ppt_h</p:attrName>
                                        </p:attrNameLst>
                                      </p:cBhvr>
                                      <p:tavLst>
                                        <p:tav tm="0">
                                          <p:val>
                                            <p:fltVal val="0"/>
                                          </p:val>
                                        </p:tav>
                                        <p:tav tm="100000">
                                          <p:val>
                                            <p:strVal val="#ppt_h"/>
                                          </p:val>
                                        </p:tav>
                                      </p:tavLst>
                                    </p:anim>
                                    <p:anim calcmode="lin" valueType="num">
                                      <p:cBhvr>
                                        <p:cTn id="60" dur="1000" fill="hold"/>
                                        <p:tgtEl>
                                          <p:spTgt spid="259"/>
                                        </p:tgtEl>
                                        <p:attrNameLst>
                                          <p:attrName>style.rotation</p:attrName>
                                        </p:attrNameLst>
                                      </p:cBhvr>
                                      <p:tavLst>
                                        <p:tav tm="0">
                                          <p:val>
                                            <p:fltVal val="90"/>
                                          </p:val>
                                        </p:tav>
                                        <p:tav tm="100000">
                                          <p:val>
                                            <p:fltVal val="0"/>
                                          </p:val>
                                        </p:tav>
                                      </p:tavLst>
                                    </p:anim>
                                    <p:animEffect transition="in" filter="fade">
                                      <p:cBhvr>
                                        <p:cTn id="61" dur="1000"/>
                                        <p:tgtEl>
                                          <p:spTgt spid="259"/>
                                        </p:tgtEl>
                                      </p:cBhvr>
                                    </p:animEffect>
                                  </p:childTnLst>
                                </p:cTn>
                              </p:par>
                            </p:childTnLst>
                          </p:cTn>
                        </p:par>
                        <p:par>
                          <p:cTn id="62" fill="hold">
                            <p:stCondLst>
                              <p:cond delay="9250"/>
                            </p:stCondLst>
                            <p:childTnLst>
                              <p:par>
                                <p:cTn id="63" presetID="2" presetClass="entr" presetSubtype="2" fill="hold" nodeType="afterEffect">
                                  <p:stCondLst>
                                    <p:cond delay="0"/>
                                  </p:stCondLst>
                                  <p:childTnLst>
                                    <p:set>
                                      <p:cBhvr>
                                        <p:cTn id="64" dur="1" fill="hold">
                                          <p:stCondLst>
                                            <p:cond delay="0"/>
                                          </p:stCondLst>
                                        </p:cTn>
                                        <p:tgtEl>
                                          <p:spTgt spid="249"/>
                                        </p:tgtEl>
                                        <p:attrNameLst>
                                          <p:attrName>style.visibility</p:attrName>
                                        </p:attrNameLst>
                                      </p:cBhvr>
                                      <p:to>
                                        <p:strVal val="visible"/>
                                      </p:to>
                                    </p:set>
                                    <p:anim calcmode="lin" valueType="num">
                                      <p:cBhvr additive="base">
                                        <p:cTn id="65" dur="500" fill="hold"/>
                                        <p:tgtEl>
                                          <p:spTgt spid="249"/>
                                        </p:tgtEl>
                                        <p:attrNameLst>
                                          <p:attrName>ppt_x</p:attrName>
                                        </p:attrNameLst>
                                      </p:cBhvr>
                                      <p:tavLst>
                                        <p:tav tm="0">
                                          <p:val>
                                            <p:strVal val="1+#ppt_w/2"/>
                                          </p:val>
                                        </p:tav>
                                        <p:tav tm="100000">
                                          <p:val>
                                            <p:strVal val="#ppt_x"/>
                                          </p:val>
                                        </p:tav>
                                      </p:tavLst>
                                    </p:anim>
                                    <p:anim calcmode="lin" valueType="num">
                                      <p:cBhvr additive="base">
                                        <p:cTn id="66" dur="500" fill="hold"/>
                                        <p:tgtEl>
                                          <p:spTgt spid="249"/>
                                        </p:tgtEl>
                                        <p:attrNameLst>
                                          <p:attrName>ppt_y</p:attrName>
                                        </p:attrNameLst>
                                      </p:cBhvr>
                                      <p:tavLst>
                                        <p:tav tm="0">
                                          <p:val>
                                            <p:strVal val="#ppt_y"/>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247"/>
                                        </p:tgtEl>
                                        <p:attrNameLst>
                                          <p:attrName>style.visibility</p:attrName>
                                        </p:attrNameLst>
                                      </p:cBhvr>
                                      <p:to>
                                        <p:strVal val="visible"/>
                                      </p:to>
                                    </p:set>
                                    <p:animEffect transition="in" filter="fade">
                                      <p:cBhvr>
                                        <p:cTn id="70" dur="1000"/>
                                        <p:tgtEl>
                                          <p:spTgt spid="247"/>
                                        </p:tgtEl>
                                      </p:cBhvr>
                                    </p:animEffect>
                                    <p:anim calcmode="lin" valueType="num">
                                      <p:cBhvr>
                                        <p:cTn id="71" dur="1000" fill="hold"/>
                                        <p:tgtEl>
                                          <p:spTgt spid="247"/>
                                        </p:tgtEl>
                                        <p:attrNameLst>
                                          <p:attrName>ppt_x</p:attrName>
                                        </p:attrNameLst>
                                      </p:cBhvr>
                                      <p:tavLst>
                                        <p:tav tm="0">
                                          <p:val>
                                            <p:strVal val="#ppt_x"/>
                                          </p:val>
                                        </p:tav>
                                        <p:tav tm="100000">
                                          <p:val>
                                            <p:strVal val="#ppt_x"/>
                                          </p:val>
                                        </p:tav>
                                      </p:tavLst>
                                    </p:anim>
                                    <p:anim calcmode="lin" valueType="num">
                                      <p:cBhvr>
                                        <p:cTn id="72" dur="1000" fill="hold"/>
                                        <p:tgtEl>
                                          <p:spTgt spid="247"/>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31" presetClass="entr" presetSubtype="0" fill="hold" grpId="0" nodeType="afterEffect">
                                  <p:stCondLst>
                                    <p:cond delay="0"/>
                                  </p:stCondLst>
                                  <p:childTnLst>
                                    <p:set>
                                      <p:cBhvr>
                                        <p:cTn id="75" dur="1" fill="hold">
                                          <p:stCondLst>
                                            <p:cond delay="0"/>
                                          </p:stCondLst>
                                        </p:cTn>
                                        <p:tgtEl>
                                          <p:spTgt spid="258"/>
                                        </p:tgtEl>
                                        <p:attrNameLst>
                                          <p:attrName>style.visibility</p:attrName>
                                        </p:attrNameLst>
                                      </p:cBhvr>
                                      <p:to>
                                        <p:strVal val="visible"/>
                                      </p:to>
                                    </p:set>
                                    <p:anim calcmode="lin" valueType="num">
                                      <p:cBhvr>
                                        <p:cTn id="76" dur="1000" fill="hold"/>
                                        <p:tgtEl>
                                          <p:spTgt spid="258"/>
                                        </p:tgtEl>
                                        <p:attrNameLst>
                                          <p:attrName>ppt_w</p:attrName>
                                        </p:attrNameLst>
                                      </p:cBhvr>
                                      <p:tavLst>
                                        <p:tav tm="0">
                                          <p:val>
                                            <p:fltVal val="0"/>
                                          </p:val>
                                        </p:tav>
                                        <p:tav tm="100000">
                                          <p:val>
                                            <p:strVal val="#ppt_w"/>
                                          </p:val>
                                        </p:tav>
                                      </p:tavLst>
                                    </p:anim>
                                    <p:anim calcmode="lin" valueType="num">
                                      <p:cBhvr>
                                        <p:cTn id="77" dur="1000" fill="hold"/>
                                        <p:tgtEl>
                                          <p:spTgt spid="258"/>
                                        </p:tgtEl>
                                        <p:attrNameLst>
                                          <p:attrName>ppt_h</p:attrName>
                                        </p:attrNameLst>
                                      </p:cBhvr>
                                      <p:tavLst>
                                        <p:tav tm="0">
                                          <p:val>
                                            <p:fltVal val="0"/>
                                          </p:val>
                                        </p:tav>
                                        <p:tav tm="100000">
                                          <p:val>
                                            <p:strVal val="#ppt_h"/>
                                          </p:val>
                                        </p:tav>
                                      </p:tavLst>
                                    </p:anim>
                                    <p:anim calcmode="lin" valueType="num">
                                      <p:cBhvr>
                                        <p:cTn id="78" dur="1000" fill="hold"/>
                                        <p:tgtEl>
                                          <p:spTgt spid="258"/>
                                        </p:tgtEl>
                                        <p:attrNameLst>
                                          <p:attrName>style.rotation</p:attrName>
                                        </p:attrNameLst>
                                      </p:cBhvr>
                                      <p:tavLst>
                                        <p:tav tm="0">
                                          <p:val>
                                            <p:fltVal val="90"/>
                                          </p:val>
                                        </p:tav>
                                        <p:tav tm="100000">
                                          <p:val>
                                            <p:fltVal val="0"/>
                                          </p:val>
                                        </p:tav>
                                      </p:tavLst>
                                    </p:anim>
                                    <p:animEffect transition="in" filter="fade">
                                      <p:cBhvr>
                                        <p:cTn id="79" dur="1000"/>
                                        <p:tgtEl>
                                          <p:spTgt spid="258"/>
                                        </p:tgtEl>
                                      </p:cBhvr>
                                    </p:animEffect>
                                  </p:childTnLst>
                                </p:cTn>
                              </p:par>
                            </p:childTnLst>
                          </p:cTn>
                        </p:par>
                        <p:par>
                          <p:cTn id="80" fill="hold">
                            <p:stCondLst>
                              <p:cond delay="11750"/>
                            </p:stCondLst>
                            <p:childTnLst>
                              <p:par>
                                <p:cTn id="81" presetID="2" presetClass="entr" presetSubtype="8" fill="hold" nodeType="afterEffect">
                                  <p:stCondLst>
                                    <p:cond delay="0"/>
                                  </p:stCondLst>
                                  <p:childTnLst>
                                    <p:set>
                                      <p:cBhvr>
                                        <p:cTn id="82" dur="1" fill="hold">
                                          <p:stCondLst>
                                            <p:cond delay="0"/>
                                          </p:stCondLst>
                                        </p:cTn>
                                        <p:tgtEl>
                                          <p:spTgt spid="260"/>
                                        </p:tgtEl>
                                        <p:attrNameLst>
                                          <p:attrName>style.visibility</p:attrName>
                                        </p:attrNameLst>
                                      </p:cBhvr>
                                      <p:to>
                                        <p:strVal val="visible"/>
                                      </p:to>
                                    </p:set>
                                    <p:anim calcmode="lin" valueType="num">
                                      <p:cBhvr additive="base">
                                        <p:cTn id="83" dur="500" fill="hold"/>
                                        <p:tgtEl>
                                          <p:spTgt spid="260"/>
                                        </p:tgtEl>
                                        <p:attrNameLst>
                                          <p:attrName>ppt_x</p:attrName>
                                        </p:attrNameLst>
                                      </p:cBhvr>
                                      <p:tavLst>
                                        <p:tav tm="0">
                                          <p:val>
                                            <p:strVal val="0-#ppt_w/2"/>
                                          </p:val>
                                        </p:tav>
                                        <p:tav tm="100000">
                                          <p:val>
                                            <p:strVal val="#ppt_x"/>
                                          </p:val>
                                        </p:tav>
                                      </p:tavLst>
                                    </p:anim>
                                    <p:anim calcmode="lin" valueType="num">
                                      <p:cBhvr additive="base">
                                        <p:cTn id="84" dur="500" fill="hold"/>
                                        <p:tgtEl>
                                          <p:spTgt spid="260"/>
                                        </p:tgtEl>
                                        <p:attrNameLst>
                                          <p:attrName>ppt_y</p:attrName>
                                        </p:attrNameLst>
                                      </p:cBhvr>
                                      <p:tavLst>
                                        <p:tav tm="0">
                                          <p:val>
                                            <p:strVal val="#ppt_y"/>
                                          </p:val>
                                        </p:tav>
                                        <p:tav tm="100000">
                                          <p:val>
                                            <p:strVal val="#ppt_y"/>
                                          </p:val>
                                        </p:tav>
                                      </p:tavLst>
                                    </p:anim>
                                  </p:childTnLst>
                                </p:cTn>
                              </p:par>
                            </p:childTnLst>
                          </p:cTn>
                        </p:par>
                        <p:par>
                          <p:cTn id="85" fill="hold">
                            <p:stCondLst>
                              <p:cond delay="12250"/>
                            </p:stCondLst>
                            <p:childTnLst>
                              <p:par>
                                <p:cTn id="86" presetID="42" presetClass="entr" presetSubtype="0" fill="hold" grpId="0" nodeType="afterEffect">
                                  <p:stCondLst>
                                    <p:cond delay="0"/>
                                  </p:stCondLst>
                                  <p:childTnLst>
                                    <p:set>
                                      <p:cBhvr>
                                        <p:cTn id="87" dur="1" fill="hold">
                                          <p:stCondLst>
                                            <p:cond delay="0"/>
                                          </p:stCondLst>
                                        </p:cTn>
                                        <p:tgtEl>
                                          <p:spTgt spid="274"/>
                                        </p:tgtEl>
                                        <p:attrNameLst>
                                          <p:attrName>style.visibility</p:attrName>
                                        </p:attrNameLst>
                                      </p:cBhvr>
                                      <p:to>
                                        <p:strVal val="visible"/>
                                      </p:to>
                                    </p:set>
                                    <p:animEffect transition="in" filter="fade">
                                      <p:cBhvr>
                                        <p:cTn id="88" dur="1000"/>
                                        <p:tgtEl>
                                          <p:spTgt spid="274"/>
                                        </p:tgtEl>
                                      </p:cBhvr>
                                    </p:animEffect>
                                    <p:anim calcmode="lin" valueType="num">
                                      <p:cBhvr>
                                        <p:cTn id="89" dur="1000" fill="hold"/>
                                        <p:tgtEl>
                                          <p:spTgt spid="274"/>
                                        </p:tgtEl>
                                        <p:attrNameLst>
                                          <p:attrName>ppt_x</p:attrName>
                                        </p:attrNameLst>
                                      </p:cBhvr>
                                      <p:tavLst>
                                        <p:tav tm="0">
                                          <p:val>
                                            <p:strVal val="#ppt_x"/>
                                          </p:val>
                                        </p:tav>
                                        <p:tav tm="100000">
                                          <p:val>
                                            <p:strVal val="#ppt_x"/>
                                          </p:val>
                                        </p:tav>
                                      </p:tavLst>
                                    </p:anim>
                                    <p:anim calcmode="lin" valueType="num">
                                      <p:cBhvr>
                                        <p:cTn id="90" dur="1000" fill="hold"/>
                                        <p:tgtEl>
                                          <p:spTgt spid="274"/>
                                        </p:tgtEl>
                                        <p:attrNameLst>
                                          <p:attrName>ppt_y</p:attrName>
                                        </p:attrNameLst>
                                      </p:cBhvr>
                                      <p:tavLst>
                                        <p:tav tm="0">
                                          <p:val>
                                            <p:strVal val="#ppt_y+.1"/>
                                          </p:val>
                                        </p:tav>
                                        <p:tav tm="100000">
                                          <p:val>
                                            <p:strVal val="#ppt_y"/>
                                          </p:val>
                                        </p:tav>
                                      </p:tavLst>
                                    </p:anim>
                                  </p:childTnLst>
                                </p:cTn>
                              </p:par>
                            </p:childTnLst>
                          </p:cTn>
                        </p:par>
                        <p:par>
                          <p:cTn id="91" fill="hold">
                            <p:stCondLst>
                              <p:cond delay="13250"/>
                            </p:stCondLst>
                            <p:childTnLst>
                              <p:par>
                                <p:cTn id="92" presetID="31" presetClass="entr" presetSubtype="0" fill="hold" grpId="0" nodeType="afterEffect">
                                  <p:stCondLst>
                                    <p:cond delay="0"/>
                                  </p:stCondLst>
                                  <p:childTnLst>
                                    <p:set>
                                      <p:cBhvr>
                                        <p:cTn id="93" dur="1" fill="hold">
                                          <p:stCondLst>
                                            <p:cond delay="0"/>
                                          </p:stCondLst>
                                        </p:cTn>
                                        <p:tgtEl>
                                          <p:spTgt spid="275"/>
                                        </p:tgtEl>
                                        <p:attrNameLst>
                                          <p:attrName>style.visibility</p:attrName>
                                        </p:attrNameLst>
                                      </p:cBhvr>
                                      <p:to>
                                        <p:strVal val="visible"/>
                                      </p:to>
                                    </p:set>
                                    <p:anim calcmode="lin" valueType="num">
                                      <p:cBhvr>
                                        <p:cTn id="94" dur="1000" fill="hold"/>
                                        <p:tgtEl>
                                          <p:spTgt spid="275"/>
                                        </p:tgtEl>
                                        <p:attrNameLst>
                                          <p:attrName>ppt_w</p:attrName>
                                        </p:attrNameLst>
                                      </p:cBhvr>
                                      <p:tavLst>
                                        <p:tav tm="0">
                                          <p:val>
                                            <p:fltVal val="0"/>
                                          </p:val>
                                        </p:tav>
                                        <p:tav tm="100000">
                                          <p:val>
                                            <p:strVal val="#ppt_w"/>
                                          </p:val>
                                        </p:tav>
                                      </p:tavLst>
                                    </p:anim>
                                    <p:anim calcmode="lin" valueType="num">
                                      <p:cBhvr>
                                        <p:cTn id="95" dur="1000" fill="hold"/>
                                        <p:tgtEl>
                                          <p:spTgt spid="275"/>
                                        </p:tgtEl>
                                        <p:attrNameLst>
                                          <p:attrName>ppt_h</p:attrName>
                                        </p:attrNameLst>
                                      </p:cBhvr>
                                      <p:tavLst>
                                        <p:tav tm="0">
                                          <p:val>
                                            <p:fltVal val="0"/>
                                          </p:val>
                                        </p:tav>
                                        <p:tav tm="100000">
                                          <p:val>
                                            <p:strVal val="#ppt_h"/>
                                          </p:val>
                                        </p:tav>
                                      </p:tavLst>
                                    </p:anim>
                                    <p:anim calcmode="lin" valueType="num">
                                      <p:cBhvr>
                                        <p:cTn id="96" dur="1000" fill="hold"/>
                                        <p:tgtEl>
                                          <p:spTgt spid="275"/>
                                        </p:tgtEl>
                                        <p:attrNameLst>
                                          <p:attrName>style.rotation</p:attrName>
                                        </p:attrNameLst>
                                      </p:cBhvr>
                                      <p:tavLst>
                                        <p:tav tm="0">
                                          <p:val>
                                            <p:fltVal val="90"/>
                                          </p:val>
                                        </p:tav>
                                        <p:tav tm="100000">
                                          <p:val>
                                            <p:fltVal val="0"/>
                                          </p:val>
                                        </p:tav>
                                      </p:tavLst>
                                    </p:anim>
                                    <p:animEffect transition="in" filter="fade">
                                      <p:cBhvr>
                                        <p:cTn id="97" dur="1000"/>
                                        <p:tgtEl>
                                          <p:spTgt spid="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 grpId="0"/>
      <p:bldP spid="248" grpId="0"/>
      <p:bldGraphic spid="258" grpId="0">
        <p:bldAsOne/>
      </p:bldGraphic>
      <p:bldGraphic spid="259" grpId="0">
        <p:bldAsOne/>
      </p:bldGraphic>
      <p:bldP spid="274" grpId="0"/>
      <p:bldGraphic spid="27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2019-07-30T18:41:36Z</dcterms:modified>
</cp:coreProperties>
</file>