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2C5-4B3C-9C52-8893C92EE109}"/>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2C5-4B3C-9C52-8893C92EE109}"/>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2C5-4B3C-9C52-8893C92EE109}"/>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2C5-4B3C-9C52-8893C92EE109}"/>
              </c:ext>
            </c:extLst>
          </c:dPt>
          <c:dPt>
            <c:idx val="4"/>
            <c:bubble3D val="0"/>
            <c:extLst>
              <c:ext xmlns:c16="http://schemas.microsoft.com/office/drawing/2014/chart" uri="{C3380CC4-5D6E-409C-BE32-E72D297353CC}">
                <c16:uniqueId val="{00000008-12C5-4B3C-9C52-8893C92EE109}"/>
              </c:ext>
            </c:extLst>
          </c:dPt>
          <c:dPt>
            <c:idx val="5"/>
            <c:bubble3D val="0"/>
            <c:extLst>
              <c:ext xmlns:c16="http://schemas.microsoft.com/office/drawing/2014/chart" uri="{C3380CC4-5D6E-409C-BE32-E72D297353CC}">
                <c16:uniqueId val="{00000009-12C5-4B3C-9C52-8893C92EE109}"/>
              </c:ext>
            </c:extLst>
          </c:dPt>
          <c:dPt>
            <c:idx val="6"/>
            <c:bubble3D val="0"/>
            <c:extLst>
              <c:ext xmlns:c16="http://schemas.microsoft.com/office/drawing/2014/chart" uri="{C3380CC4-5D6E-409C-BE32-E72D297353CC}">
                <c16:uniqueId val="{0000000A-12C5-4B3C-9C52-8893C92EE109}"/>
              </c:ext>
            </c:extLst>
          </c:dPt>
          <c:dPt>
            <c:idx val="7"/>
            <c:bubble3D val="0"/>
            <c:extLst>
              <c:ext xmlns:c16="http://schemas.microsoft.com/office/drawing/2014/chart" uri="{C3380CC4-5D6E-409C-BE32-E72D297353CC}">
                <c16:uniqueId val="{0000000B-12C5-4B3C-9C52-8893C92EE109}"/>
              </c:ext>
            </c:extLst>
          </c:dPt>
          <c:dPt>
            <c:idx val="8"/>
            <c:bubble3D val="0"/>
            <c:extLst>
              <c:ext xmlns:c16="http://schemas.microsoft.com/office/drawing/2014/chart" uri="{C3380CC4-5D6E-409C-BE32-E72D297353CC}">
                <c16:uniqueId val="{0000000C-12C5-4B3C-9C52-8893C92EE109}"/>
              </c:ext>
            </c:extLst>
          </c:dPt>
          <c:dPt>
            <c:idx val="9"/>
            <c:bubble3D val="0"/>
            <c:extLst>
              <c:ext xmlns:c16="http://schemas.microsoft.com/office/drawing/2014/chart" uri="{C3380CC4-5D6E-409C-BE32-E72D297353CC}">
                <c16:uniqueId val="{0000000D-12C5-4B3C-9C52-8893C92EE10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12C5-4B3C-9C52-8893C92EE10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29F-4A12-AD36-D03B067F1945}"/>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29F-4A12-AD36-D03B067F1945}"/>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29F-4A12-AD36-D03B067F1945}"/>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29F-4A12-AD36-D03B067F1945}"/>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29F-4A12-AD36-D03B067F1945}"/>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29F-4A12-AD36-D03B067F1945}"/>
              </c:ext>
            </c:extLst>
          </c:dPt>
          <c:dPt>
            <c:idx val="6"/>
            <c:bubble3D val="0"/>
            <c:extLst>
              <c:ext xmlns:c16="http://schemas.microsoft.com/office/drawing/2014/chart" uri="{C3380CC4-5D6E-409C-BE32-E72D297353CC}">
                <c16:uniqueId val="{0000000C-B29F-4A12-AD36-D03B067F1945}"/>
              </c:ext>
            </c:extLst>
          </c:dPt>
          <c:dPt>
            <c:idx val="7"/>
            <c:bubble3D val="0"/>
            <c:extLst>
              <c:ext xmlns:c16="http://schemas.microsoft.com/office/drawing/2014/chart" uri="{C3380CC4-5D6E-409C-BE32-E72D297353CC}">
                <c16:uniqueId val="{0000000D-B29F-4A12-AD36-D03B067F1945}"/>
              </c:ext>
            </c:extLst>
          </c:dPt>
          <c:dPt>
            <c:idx val="8"/>
            <c:bubble3D val="0"/>
            <c:extLst>
              <c:ext xmlns:c16="http://schemas.microsoft.com/office/drawing/2014/chart" uri="{C3380CC4-5D6E-409C-BE32-E72D297353CC}">
                <c16:uniqueId val="{0000000E-B29F-4A12-AD36-D03B067F1945}"/>
              </c:ext>
            </c:extLst>
          </c:dPt>
          <c:dPt>
            <c:idx val="9"/>
            <c:bubble3D val="0"/>
            <c:extLst>
              <c:ext xmlns:c16="http://schemas.microsoft.com/office/drawing/2014/chart" uri="{C3380CC4-5D6E-409C-BE32-E72D297353CC}">
                <c16:uniqueId val="{0000000F-B29F-4A12-AD36-D03B067F194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B29F-4A12-AD36-D03B067F194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2C7-4E97-9080-4C3A28FBF726}"/>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2C7-4E97-9080-4C3A28FBF726}"/>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2C7-4E97-9080-4C3A28FBF726}"/>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2C7-4E97-9080-4C3A28FBF726}"/>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2C7-4E97-9080-4C3A28FBF726}"/>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2C7-4E97-9080-4C3A28FBF726}"/>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2C7-4E97-9080-4C3A28FBF726}"/>
              </c:ext>
            </c:extLst>
          </c:dPt>
          <c:dPt>
            <c:idx val="7"/>
            <c:bubble3D val="0"/>
            <c:extLst>
              <c:ext xmlns:c16="http://schemas.microsoft.com/office/drawing/2014/chart" uri="{C3380CC4-5D6E-409C-BE32-E72D297353CC}">
                <c16:uniqueId val="{0000000E-E2C7-4E97-9080-4C3A28FBF726}"/>
              </c:ext>
            </c:extLst>
          </c:dPt>
          <c:dPt>
            <c:idx val="8"/>
            <c:bubble3D val="0"/>
            <c:extLst>
              <c:ext xmlns:c16="http://schemas.microsoft.com/office/drawing/2014/chart" uri="{C3380CC4-5D6E-409C-BE32-E72D297353CC}">
                <c16:uniqueId val="{0000000F-E2C7-4E97-9080-4C3A28FBF726}"/>
              </c:ext>
            </c:extLst>
          </c:dPt>
          <c:dPt>
            <c:idx val="9"/>
            <c:bubble3D val="0"/>
            <c:extLst>
              <c:ext xmlns:c16="http://schemas.microsoft.com/office/drawing/2014/chart" uri="{C3380CC4-5D6E-409C-BE32-E72D297353CC}">
                <c16:uniqueId val="{00000010-E2C7-4E97-9080-4C3A28FBF72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E2C7-4E97-9080-4C3A28FBF72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91335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2380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Freeform 39"/>
          <p:cNvSpPr>
            <a:spLocks/>
          </p:cNvSpPr>
          <p:nvPr/>
        </p:nvSpPr>
        <p:spPr bwMode="auto">
          <a:xfrm>
            <a:off x="8529527" y="2973145"/>
            <a:ext cx="456572" cy="209085"/>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5794370" y="5311467"/>
            <a:ext cx="1075287" cy="793667"/>
            <a:chOff x="8750259" y="5209339"/>
            <a:chExt cx="1075287" cy="793667"/>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effectLst>
            <a:outerShdw blurRad="63500" sx="102000" sy="102000" algn="ctr" rotWithShape="0">
              <a:prstClr val="black">
                <a:alpha val="40000"/>
              </a:prstClr>
            </a:outerShdw>
          </a:effectLst>
        </p:grpSpPr>
        <p:sp>
          <p:nvSpPr>
            <p:cNvPr id="390" name="Freeform 46"/>
            <p:cNvSpPr>
              <a:spLocks/>
            </p:cNvSpPr>
            <p:nvPr/>
          </p:nvSpPr>
          <p:spPr bwMode="auto">
            <a:xfrm>
              <a:off x="9010548" y="5209339"/>
              <a:ext cx="38404" cy="12802"/>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6" name="Group 25"/>
            <p:cNvGrpSpPr/>
            <p:nvPr/>
          </p:nvGrpSpPr>
          <p:grpSpPr>
            <a:xfrm>
              <a:off x="8750259" y="5298948"/>
              <a:ext cx="1075287" cy="704058"/>
              <a:chOff x="8750259" y="5298948"/>
              <a:chExt cx="1075287" cy="704058"/>
            </a:xfrm>
            <a:grpFill/>
          </p:grpSpPr>
          <p:grpSp>
            <p:nvGrpSpPr>
              <p:cNvPr id="25" name="Group 24"/>
              <p:cNvGrpSpPr/>
              <p:nvPr/>
            </p:nvGrpSpPr>
            <p:grpSpPr>
              <a:xfrm>
                <a:off x="8750259" y="5384288"/>
                <a:ext cx="1075287" cy="618718"/>
                <a:chOff x="8750259" y="5384288"/>
                <a:chExt cx="1075287" cy="618718"/>
              </a:xfrm>
              <a:grpFill/>
            </p:grpSpPr>
            <p:sp>
              <p:nvSpPr>
                <p:cNvPr id="382" name="Freeform 21"/>
                <p:cNvSpPr>
                  <a:spLocks/>
                </p:cNvSpPr>
                <p:nvPr/>
              </p:nvSpPr>
              <p:spPr bwMode="auto">
                <a:xfrm>
                  <a:off x="9791410" y="5964602"/>
                  <a:ext cx="34136" cy="38404"/>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8750259" y="5384288"/>
                  <a:ext cx="469371" cy="162146"/>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8814266" y="5444026"/>
                  <a:ext cx="25602" cy="29870"/>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9048950" y="5601905"/>
                  <a:ext cx="76806" cy="38404"/>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9543924" y="5601905"/>
                  <a:ext cx="64007" cy="25602"/>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9219631" y="5533632"/>
                  <a:ext cx="268823" cy="106677"/>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389" name="Freeform 45"/>
              <p:cNvSpPr>
                <a:spLocks/>
              </p:cNvSpPr>
              <p:nvPr/>
            </p:nvSpPr>
            <p:spPr bwMode="auto">
              <a:xfrm>
                <a:off x="9031882" y="5298948"/>
                <a:ext cx="25602" cy="29870"/>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9240967" y="5465360"/>
                <a:ext cx="29870" cy="21336"/>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432" name="Freeform 88"/>
          <p:cNvSpPr>
            <a:spLocks/>
          </p:cNvSpPr>
          <p:nvPr/>
        </p:nvSpPr>
        <p:spPr bwMode="auto">
          <a:xfrm>
            <a:off x="6327748" y="1381551"/>
            <a:ext cx="2705286" cy="2056700"/>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4332876" y="5026634"/>
            <a:ext cx="1804948" cy="1211831"/>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9" name="Group 28"/>
          <p:cNvGrpSpPr/>
          <p:nvPr/>
        </p:nvGrpSpPr>
        <p:grpSpPr>
          <a:xfrm>
            <a:off x="3270753" y="1448747"/>
            <a:ext cx="3968322" cy="3093582"/>
            <a:chOff x="6219922" y="1347695"/>
            <a:chExt cx="3968322" cy="3093582"/>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38" name="Freeform 94"/>
            <p:cNvSpPr>
              <a:spLocks/>
            </p:cNvSpPr>
            <p:nvPr/>
          </p:nvSpPr>
          <p:spPr bwMode="auto">
            <a:xfrm>
              <a:off x="6783168" y="3942038"/>
              <a:ext cx="213351" cy="136544"/>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6574083" y="3741487"/>
              <a:ext cx="76806" cy="106677"/>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4" name="Group 23"/>
            <p:cNvGrpSpPr/>
            <p:nvPr/>
          </p:nvGrpSpPr>
          <p:grpSpPr>
            <a:xfrm>
              <a:off x="6219922" y="1347695"/>
              <a:ext cx="3968322" cy="3093582"/>
              <a:chOff x="6219922" y="1347695"/>
              <a:chExt cx="3968322" cy="3093582"/>
            </a:xfrm>
            <a:grpFill/>
            <a:effectLst>
              <a:outerShdw blurRad="63500" sx="102000" sy="102000" algn="ctr" rotWithShape="0">
                <a:prstClr val="black">
                  <a:alpha val="40000"/>
                </a:prstClr>
              </a:outerShdw>
            </a:effectLst>
          </p:grpSpPr>
          <p:grpSp>
            <p:nvGrpSpPr>
              <p:cNvPr id="23" name="Group 22"/>
              <p:cNvGrpSpPr/>
              <p:nvPr/>
            </p:nvGrpSpPr>
            <p:grpSpPr>
              <a:xfrm>
                <a:off x="6219922" y="1347695"/>
                <a:ext cx="3968322" cy="3093582"/>
                <a:chOff x="6219922" y="1347695"/>
                <a:chExt cx="3968322" cy="3093582"/>
              </a:xfrm>
              <a:grpFill/>
            </p:grpSpPr>
            <p:sp>
              <p:nvSpPr>
                <p:cNvPr id="427" name="Freeform 83"/>
                <p:cNvSpPr>
                  <a:spLocks/>
                </p:cNvSpPr>
                <p:nvPr/>
              </p:nvSpPr>
              <p:spPr bwMode="auto">
                <a:xfrm>
                  <a:off x="8967878" y="2666200"/>
                  <a:ext cx="55473" cy="34136"/>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 name="Group 21"/>
                <p:cNvGrpSpPr/>
                <p:nvPr/>
              </p:nvGrpSpPr>
              <p:grpSpPr>
                <a:xfrm>
                  <a:off x="6219922" y="1347695"/>
                  <a:ext cx="3831777" cy="3093582"/>
                  <a:chOff x="6219922" y="1347695"/>
                  <a:chExt cx="3831777" cy="3093582"/>
                </a:xfrm>
                <a:grpFill/>
              </p:grpSpPr>
              <p:sp>
                <p:nvSpPr>
                  <p:cNvPr id="407" name="Freeform 63"/>
                  <p:cNvSpPr>
                    <a:spLocks/>
                  </p:cNvSpPr>
                  <p:nvPr/>
                </p:nvSpPr>
                <p:spPr bwMode="auto">
                  <a:xfrm>
                    <a:off x="7943795" y="2286438"/>
                    <a:ext cx="268823" cy="217619"/>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8784395" y="3139840"/>
                    <a:ext cx="81075" cy="64007"/>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8933742" y="3178242"/>
                    <a:ext cx="46938" cy="55472"/>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9194029" y="2755809"/>
                    <a:ext cx="51204" cy="29870"/>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9023348" y="3092902"/>
                    <a:ext cx="38404" cy="34136"/>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1" name="Group 20"/>
                  <p:cNvGrpSpPr/>
                  <p:nvPr/>
                </p:nvGrpSpPr>
                <p:grpSpPr>
                  <a:xfrm>
                    <a:off x="6219922" y="1347695"/>
                    <a:ext cx="3831777" cy="3093582"/>
                    <a:chOff x="6219922" y="1347695"/>
                    <a:chExt cx="3831777" cy="3093582"/>
                  </a:xfrm>
                  <a:grpFill/>
                </p:grpSpPr>
                <p:grpSp>
                  <p:nvGrpSpPr>
                    <p:cNvPr id="20" name="Group 19"/>
                    <p:cNvGrpSpPr/>
                    <p:nvPr/>
                  </p:nvGrpSpPr>
                  <p:grpSpPr>
                    <a:xfrm>
                      <a:off x="7184267" y="2286438"/>
                      <a:ext cx="1992697" cy="844868"/>
                      <a:chOff x="7184267" y="2286438"/>
                      <a:chExt cx="1992697" cy="844868"/>
                    </a:xfrm>
                    <a:grpFill/>
                  </p:grpSpPr>
                  <p:sp>
                    <p:nvSpPr>
                      <p:cNvPr id="398" name="Freeform 54"/>
                      <p:cNvSpPr>
                        <a:spLocks/>
                      </p:cNvSpPr>
                      <p:nvPr/>
                    </p:nvSpPr>
                    <p:spPr bwMode="auto">
                      <a:xfrm>
                        <a:off x="7184267" y="2286438"/>
                        <a:ext cx="827800" cy="43523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8076071" y="2627799"/>
                        <a:ext cx="174949" cy="102408"/>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8626517" y="2930755"/>
                        <a:ext cx="315759" cy="200551"/>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9078821" y="2730207"/>
                        <a:ext cx="98143" cy="9814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9" name="Group 18"/>
                    <p:cNvGrpSpPr/>
                    <p:nvPr/>
                  </p:nvGrpSpPr>
                  <p:grpSpPr>
                    <a:xfrm>
                      <a:off x="6219922" y="1347695"/>
                      <a:ext cx="3831777" cy="3093582"/>
                      <a:chOff x="6219922" y="1347695"/>
                      <a:chExt cx="3831777" cy="3093582"/>
                    </a:xfrm>
                    <a:grpFill/>
                  </p:grpSpPr>
                  <p:sp>
                    <p:nvSpPr>
                      <p:cNvPr id="394" name="Freeform 50"/>
                      <p:cNvSpPr>
                        <a:spLocks/>
                      </p:cNvSpPr>
                      <p:nvPr/>
                    </p:nvSpPr>
                    <p:spPr bwMode="auto">
                      <a:xfrm>
                        <a:off x="6219922" y="2461384"/>
                        <a:ext cx="3831777" cy="1979893"/>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6877042" y="2218166"/>
                        <a:ext cx="465106" cy="307225"/>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7248271" y="2000547"/>
                        <a:ext cx="550446" cy="234687"/>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7167199" y="2085887"/>
                        <a:ext cx="76806" cy="55472"/>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7367747" y="2004815"/>
                        <a:ext cx="59738" cy="21336"/>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7009318" y="1932274"/>
                        <a:ext cx="315759" cy="174949"/>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7431754" y="1821332"/>
                        <a:ext cx="179215" cy="55472"/>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7436020" y="1885339"/>
                        <a:ext cx="157881" cy="81075"/>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7359213" y="1872536"/>
                        <a:ext cx="55473" cy="59738"/>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7849921" y="2021883"/>
                        <a:ext cx="298691" cy="162146"/>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8246752" y="2256567"/>
                        <a:ext cx="230419" cy="187749"/>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7773115" y="1919475"/>
                        <a:ext cx="76806" cy="64007"/>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7820051" y="2132825"/>
                        <a:ext cx="51204" cy="42670"/>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7790183" y="1761594"/>
                        <a:ext cx="294425" cy="153612"/>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7905391" y="1893873"/>
                        <a:ext cx="81075" cy="25602"/>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8195548" y="1987747"/>
                        <a:ext cx="772331" cy="243221"/>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8204082" y="2115757"/>
                        <a:ext cx="132279" cy="102408"/>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8221150" y="1919475"/>
                        <a:ext cx="123745" cy="34136"/>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8127276" y="1799998"/>
                        <a:ext cx="145078" cy="119476"/>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8071806" y="1693322"/>
                        <a:ext cx="55473" cy="34136"/>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8225418" y="1552512"/>
                        <a:ext cx="494973" cy="332827"/>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8912406" y="2290703"/>
                        <a:ext cx="213351" cy="89609"/>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8494239" y="2286438"/>
                        <a:ext cx="1297172" cy="934477"/>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8417432" y="1347695"/>
                        <a:ext cx="1382512" cy="725392"/>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sp>
              <p:nvSpPr>
                <p:cNvPr id="435" name="Freeform 91"/>
                <p:cNvSpPr>
                  <a:spLocks/>
                </p:cNvSpPr>
                <p:nvPr/>
              </p:nvSpPr>
              <p:spPr bwMode="auto">
                <a:xfrm>
                  <a:off x="9893819" y="3882300"/>
                  <a:ext cx="294425" cy="285891"/>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9663400" y="3976174"/>
                  <a:ext cx="115211" cy="59738"/>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442" name="Freeform 98"/>
              <p:cNvSpPr>
                <a:spLocks/>
              </p:cNvSpPr>
              <p:nvPr/>
            </p:nvSpPr>
            <p:spPr bwMode="auto">
              <a:xfrm>
                <a:off x="9671934" y="4155389"/>
                <a:ext cx="85340" cy="55472"/>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9799944" y="4155389"/>
                <a:ext cx="59738" cy="72541"/>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395" name="Freeform 51"/>
          <p:cNvSpPr>
            <a:spLocks/>
          </p:cNvSpPr>
          <p:nvPr/>
        </p:nvSpPr>
        <p:spPr bwMode="auto">
          <a:xfrm>
            <a:off x="2069270" y="2610450"/>
            <a:ext cx="1676937" cy="1228899"/>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3993691" y="4120973"/>
            <a:ext cx="2598612" cy="1271569"/>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317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grpSp>
        <p:nvGrpSpPr>
          <p:cNvPr id="82" name="Group 81">
            <a:extLst>
              <a:ext uri="{FF2B5EF4-FFF2-40B4-BE49-F238E27FC236}">
                <a16:creationId xmlns:a16="http://schemas.microsoft.com/office/drawing/2014/main" id="{24628AA4-27A7-44BA-A162-38EF3D77AD00}"/>
              </a:ext>
            </a:extLst>
          </p:cNvPr>
          <p:cNvGrpSpPr/>
          <p:nvPr/>
        </p:nvGrpSpPr>
        <p:grpSpPr>
          <a:xfrm>
            <a:off x="1740090" y="2894187"/>
            <a:ext cx="3594912" cy="1375905"/>
            <a:chOff x="2243731" y="2891162"/>
            <a:chExt cx="3594912" cy="1375905"/>
          </a:xfrm>
        </p:grpSpPr>
        <p:grpSp>
          <p:nvGrpSpPr>
            <p:cNvPr id="83" name="Group 82">
              <a:extLst>
                <a:ext uri="{FF2B5EF4-FFF2-40B4-BE49-F238E27FC236}">
                  <a16:creationId xmlns:a16="http://schemas.microsoft.com/office/drawing/2014/main" id="{B1AA8A8B-8ED8-4025-B01E-C0050E05CB56}"/>
                </a:ext>
              </a:extLst>
            </p:cNvPr>
            <p:cNvGrpSpPr/>
            <p:nvPr/>
          </p:nvGrpSpPr>
          <p:grpSpPr>
            <a:xfrm>
              <a:off x="2243731" y="3192308"/>
              <a:ext cx="2743200" cy="508758"/>
              <a:chOff x="1066801" y="2238247"/>
              <a:chExt cx="2743200" cy="508758"/>
            </a:xfrm>
          </p:grpSpPr>
          <p:sp>
            <p:nvSpPr>
              <p:cNvPr id="91" name="Freeform: Shape 90">
                <a:extLst>
                  <a:ext uri="{FF2B5EF4-FFF2-40B4-BE49-F238E27FC236}">
                    <a16:creationId xmlns:a16="http://schemas.microsoft.com/office/drawing/2014/main" id="{C11769E9-8CFE-46C5-923F-799FAF6DCC9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 Box 10">
                <a:extLst>
                  <a:ext uri="{FF2B5EF4-FFF2-40B4-BE49-F238E27FC236}">
                    <a16:creationId xmlns:a16="http://schemas.microsoft.com/office/drawing/2014/main" id="{777436BC-AB18-43B1-9FF4-ABB34240D2C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0E245005-A2A8-43E4-B3C4-C98D501D367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11DB45DA-8DA5-4781-9C4B-E7BEEC0F675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68CF2594-B9FA-4F7F-B135-ED655757943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7" name="Graphic 26" descr="Hike">
                <a:extLst>
                  <a:ext uri="{FF2B5EF4-FFF2-40B4-BE49-F238E27FC236}">
                    <a16:creationId xmlns:a16="http://schemas.microsoft.com/office/drawing/2014/main" id="{5464D7AC-B5C5-4416-A0FE-E87164A215DE}"/>
                  </a:ext>
                </a:extLst>
              </p:cNvPr>
              <p:cNvGrpSpPr>
                <a:grpSpLocks noChangeAspect="1"/>
              </p:cNvGrpSpPr>
              <p:nvPr/>
            </p:nvGrpSpPr>
            <p:grpSpPr>
              <a:xfrm>
                <a:off x="3835579" y="2208930"/>
                <a:ext cx="548640" cy="548640"/>
                <a:chOff x="5638800" y="2971800"/>
                <a:chExt cx="914400" cy="914400"/>
              </a:xfrm>
              <a:solidFill>
                <a:srgbClr val="4D4D4D"/>
              </a:solidFill>
            </p:grpSpPr>
            <p:sp>
              <p:nvSpPr>
                <p:cNvPr id="88" name="Freeform: Shape 87">
                  <a:extLst>
                    <a:ext uri="{FF2B5EF4-FFF2-40B4-BE49-F238E27FC236}">
                      <a16:creationId xmlns:a16="http://schemas.microsoft.com/office/drawing/2014/main" id="{6D610702-A48C-449D-8DEB-7508C088707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1E9076CD-0984-4E6C-88A3-3E507C6B853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3A623480-67CA-4DEE-8428-9BCA14420E5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3" name="TextBox 92">
            <a:extLst>
              <a:ext uri="{FF2B5EF4-FFF2-40B4-BE49-F238E27FC236}">
                <a16:creationId xmlns:a16="http://schemas.microsoft.com/office/drawing/2014/main" id="{05BAB81D-D4F1-4907-9806-2184DB82B1D5}"/>
              </a:ext>
            </a:extLst>
          </p:cNvPr>
          <p:cNvSpPr txBox="1"/>
          <p:nvPr/>
        </p:nvSpPr>
        <p:spPr>
          <a:xfrm>
            <a:off x="8901393" y="2233877"/>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299AD5AE-18C1-4497-A6F0-8618F58C5D38}"/>
              </a:ext>
            </a:extLst>
          </p:cNvPr>
          <p:cNvSpPr txBox="1"/>
          <p:nvPr/>
        </p:nvSpPr>
        <p:spPr>
          <a:xfrm>
            <a:off x="99887" y="3772575"/>
            <a:ext cx="3662570"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559D1C58-6083-482C-9252-428E2A251A29}"/>
              </a:ext>
            </a:extLst>
          </p:cNvPr>
          <p:cNvGrpSpPr/>
          <p:nvPr/>
        </p:nvGrpSpPr>
        <p:grpSpPr>
          <a:xfrm>
            <a:off x="7294544" y="1298438"/>
            <a:ext cx="3509383" cy="1375905"/>
            <a:chOff x="6025615" y="1230029"/>
            <a:chExt cx="3509383" cy="1375905"/>
          </a:xfrm>
        </p:grpSpPr>
        <p:grpSp>
          <p:nvGrpSpPr>
            <p:cNvPr id="96" name="Group 95">
              <a:extLst>
                <a:ext uri="{FF2B5EF4-FFF2-40B4-BE49-F238E27FC236}">
                  <a16:creationId xmlns:a16="http://schemas.microsoft.com/office/drawing/2014/main" id="{39ACAC23-86FB-49EA-AAFA-435B15E3F26F}"/>
                </a:ext>
              </a:extLst>
            </p:cNvPr>
            <p:cNvGrpSpPr/>
            <p:nvPr/>
          </p:nvGrpSpPr>
          <p:grpSpPr>
            <a:xfrm>
              <a:off x="6791798" y="1528954"/>
              <a:ext cx="2743200" cy="508758"/>
              <a:chOff x="7772400" y="675620"/>
              <a:chExt cx="2743200" cy="508758"/>
            </a:xfrm>
          </p:grpSpPr>
          <p:sp>
            <p:nvSpPr>
              <p:cNvPr id="101" name="Freeform: Shape 100">
                <a:extLst>
                  <a:ext uri="{FF2B5EF4-FFF2-40B4-BE49-F238E27FC236}">
                    <a16:creationId xmlns:a16="http://schemas.microsoft.com/office/drawing/2014/main" id="{9EE95520-7CB3-4F94-B762-09362E77C9ED}"/>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B4133ADB-659F-43B9-85EE-D11161F6024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7" name="Group 96">
              <a:extLst>
                <a:ext uri="{FF2B5EF4-FFF2-40B4-BE49-F238E27FC236}">
                  <a16:creationId xmlns:a16="http://schemas.microsoft.com/office/drawing/2014/main" id="{E6DD4D02-F9CF-48F3-849E-7FBCE0F201F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8" name="Freeform: Shape 97">
                <a:extLst>
                  <a:ext uri="{FF2B5EF4-FFF2-40B4-BE49-F238E27FC236}">
                    <a16:creationId xmlns:a16="http://schemas.microsoft.com/office/drawing/2014/main" id="{DBF71E1D-E7A3-4753-A039-E56D811705B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a:extLst>
                  <a:ext uri="{FF2B5EF4-FFF2-40B4-BE49-F238E27FC236}">
                    <a16:creationId xmlns:a16="http://schemas.microsoft.com/office/drawing/2014/main" id="{F8E73B21-F203-4CF2-86B3-083D83F5719B}"/>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0" name="Graphic 99" descr="Tent">
                <a:extLst>
                  <a:ext uri="{FF2B5EF4-FFF2-40B4-BE49-F238E27FC236}">
                    <a16:creationId xmlns:a16="http://schemas.microsoft.com/office/drawing/2014/main" id="{DC8F10FD-4F03-4BCC-9CDA-8893CBCE2BE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03" name="Chart 102">
            <a:extLst>
              <a:ext uri="{FF2B5EF4-FFF2-40B4-BE49-F238E27FC236}">
                <a16:creationId xmlns:a16="http://schemas.microsoft.com/office/drawing/2014/main" id="{2ABECA63-8A92-464F-8F34-DF3C80A22276}"/>
              </a:ext>
            </a:extLst>
          </p:cNvPr>
          <p:cNvGraphicFramePr>
            <a:graphicFrameLocks noChangeAspect="1"/>
          </p:cNvGraphicFramePr>
          <p:nvPr>
            <p:extLst/>
          </p:nvPr>
        </p:nvGraphicFramePr>
        <p:xfrm>
          <a:off x="7110546" y="1077862"/>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4" name="Chart 103">
            <a:extLst>
              <a:ext uri="{FF2B5EF4-FFF2-40B4-BE49-F238E27FC236}">
                <a16:creationId xmlns:a16="http://schemas.microsoft.com/office/drawing/2014/main" id="{6679455D-8C43-4367-8E56-5CBE8BF8B8F2}"/>
              </a:ext>
            </a:extLst>
          </p:cNvPr>
          <p:cNvGraphicFramePr>
            <a:graphicFrameLocks noChangeAspect="1"/>
          </p:cNvGraphicFramePr>
          <p:nvPr>
            <p:extLst/>
          </p:nvPr>
        </p:nvGraphicFramePr>
        <p:xfrm>
          <a:off x="4047085" y="2671458"/>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05" name="Group 104">
            <a:extLst>
              <a:ext uri="{FF2B5EF4-FFF2-40B4-BE49-F238E27FC236}">
                <a16:creationId xmlns:a16="http://schemas.microsoft.com/office/drawing/2014/main" id="{4EF8CC30-86B0-4BB0-A578-0D9E9A27EAAF}"/>
              </a:ext>
            </a:extLst>
          </p:cNvPr>
          <p:cNvGrpSpPr/>
          <p:nvPr/>
        </p:nvGrpSpPr>
        <p:grpSpPr>
          <a:xfrm>
            <a:off x="2720036" y="4637730"/>
            <a:ext cx="3594912" cy="1375905"/>
            <a:chOff x="2243731" y="2891162"/>
            <a:chExt cx="3594912" cy="1375905"/>
          </a:xfrm>
        </p:grpSpPr>
        <p:grpSp>
          <p:nvGrpSpPr>
            <p:cNvPr id="106" name="Group 105">
              <a:extLst>
                <a:ext uri="{FF2B5EF4-FFF2-40B4-BE49-F238E27FC236}">
                  <a16:creationId xmlns:a16="http://schemas.microsoft.com/office/drawing/2014/main" id="{840C5C95-5DEB-42D1-B456-DEAF0DB650E9}"/>
                </a:ext>
              </a:extLst>
            </p:cNvPr>
            <p:cNvGrpSpPr/>
            <p:nvPr/>
          </p:nvGrpSpPr>
          <p:grpSpPr>
            <a:xfrm>
              <a:off x="2243731" y="3192308"/>
              <a:ext cx="2743200" cy="508758"/>
              <a:chOff x="1066801" y="2238247"/>
              <a:chExt cx="2743200" cy="508758"/>
            </a:xfrm>
          </p:grpSpPr>
          <p:sp>
            <p:nvSpPr>
              <p:cNvPr id="114" name="Freeform: Shape 113">
                <a:extLst>
                  <a:ext uri="{FF2B5EF4-FFF2-40B4-BE49-F238E27FC236}">
                    <a16:creationId xmlns:a16="http://schemas.microsoft.com/office/drawing/2014/main" id="{711C6E1A-DAE3-4788-BE1B-8AEC9ADCED3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 Box 10">
                <a:extLst>
                  <a:ext uri="{FF2B5EF4-FFF2-40B4-BE49-F238E27FC236}">
                    <a16:creationId xmlns:a16="http://schemas.microsoft.com/office/drawing/2014/main" id="{0E7F281E-3B1F-4BFE-A799-AF6D901AF26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916F72EB-28C8-46D5-8C86-830CD762BAD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F9E7E8A1-8E8B-43AB-9203-6DF4C100173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8F953CB7-8A78-400D-83BF-EC9908A772F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0" name="Graphic 26" descr="Hike">
                <a:extLst>
                  <a:ext uri="{FF2B5EF4-FFF2-40B4-BE49-F238E27FC236}">
                    <a16:creationId xmlns:a16="http://schemas.microsoft.com/office/drawing/2014/main" id="{19754E5E-3D4A-4159-9AF6-2DAEA0EF5F83}"/>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1" name="Freeform: Shape 110">
                  <a:extLst>
                    <a:ext uri="{FF2B5EF4-FFF2-40B4-BE49-F238E27FC236}">
                      <a16:creationId xmlns:a16="http://schemas.microsoft.com/office/drawing/2014/main" id="{2A4CFBDC-11DF-4B6F-B0CE-CA8BA293E54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B9909912-7E0B-42EE-8321-9DCAB58D0E1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57EAD8DD-A27E-481C-BB30-75E1184ED2B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6" name="TextBox 115">
            <a:extLst>
              <a:ext uri="{FF2B5EF4-FFF2-40B4-BE49-F238E27FC236}">
                <a16:creationId xmlns:a16="http://schemas.microsoft.com/office/drawing/2014/main" id="{CAF328F6-5B2E-4EDA-BF3C-C017AFEAD25C}"/>
              </a:ext>
            </a:extLst>
          </p:cNvPr>
          <p:cNvSpPr txBox="1"/>
          <p:nvPr/>
        </p:nvSpPr>
        <p:spPr>
          <a:xfrm>
            <a:off x="1097478" y="5507753"/>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17" name="Chart 116">
            <a:extLst>
              <a:ext uri="{FF2B5EF4-FFF2-40B4-BE49-F238E27FC236}">
                <a16:creationId xmlns:a16="http://schemas.microsoft.com/office/drawing/2014/main" id="{65BAE0C3-5078-4408-9C8E-375AFDF32B32}"/>
              </a:ext>
            </a:extLst>
          </p:cNvPr>
          <p:cNvGraphicFramePr>
            <a:graphicFrameLocks noChangeAspect="1"/>
          </p:cNvGraphicFramePr>
          <p:nvPr>
            <p:extLst/>
          </p:nvPr>
        </p:nvGraphicFramePr>
        <p:xfrm>
          <a:off x="5032641" y="4421444"/>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18" name="Picture 117">
            <a:hlinkClick r:id="rId8"/>
            <a:extLst>
              <a:ext uri="{FF2B5EF4-FFF2-40B4-BE49-F238E27FC236}">
                <a16:creationId xmlns:a16="http://schemas.microsoft.com/office/drawing/2014/main" id="{AEA1D677-31B8-4495-9572-68654725456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0304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95"/>
                                        </p:tgtEl>
                                        <p:attrNameLst>
                                          <p:attrName>style.visibility</p:attrName>
                                        </p:attrNameLst>
                                      </p:cBhvr>
                                      <p:to>
                                        <p:strVal val="visible"/>
                                      </p:to>
                                    </p:set>
                                    <p:anim calcmode="lin" valueType="num">
                                      <p:cBhvr>
                                        <p:cTn id="11" dur="500" fill="hold"/>
                                        <p:tgtEl>
                                          <p:spTgt spid="395"/>
                                        </p:tgtEl>
                                        <p:attrNameLst>
                                          <p:attrName>ppt_w</p:attrName>
                                        </p:attrNameLst>
                                      </p:cBhvr>
                                      <p:tavLst>
                                        <p:tav tm="0">
                                          <p:val>
                                            <p:fltVal val="0"/>
                                          </p:val>
                                        </p:tav>
                                        <p:tav tm="100000">
                                          <p:val>
                                            <p:strVal val="#ppt_w"/>
                                          </p:val>
                                        </p:tav>
                                      </p:tavLst>
                                    </p:anim>
                                    <p:anim calcmode="lin" valueType="num">
                                      <p:cBhvr>
                                        <p:cTn id="12" dur="500" fill="hold"/>
                                        <p:tgtEl>
                                          <p:spTgt spid="395"/>
                                        </p:tgtEl>
                                        <p:attrNameLst>
                                          <p:attrName>ppt_h</p:attrName>
                                        </p:attrNameLst>
                                      </p:cBhvr>
                                      <p:tavLst>
                                        <p:tav tm="0">
                                          <p:val>
                                            <p:fltVal val="0"/>
                                          </p:val>
                                        </p:tav>
                                        <p:tav tm="100000">
                                          <p:val>
                                            <p:strVal val="#ppt_h"/>
                                          </p:val>
                                        </p:tav>
                                      </p:tavLst>
                                    </p:anim>
                                    <p:animEffect transition="in" filter="fade">
                                      <p:cBhvr>
                                        <p:cTn id="13" dur="500"/>
                                        <p:tgtEl>
                                          <p:spTgt spid="39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93"/>
                                        </p:tgtEl>
                                        <p:attrNameLst>
                                          <p:attrName>style.visibility</p:attrName>
                                        </p:attrNameLst>
                                      </p:cBhvr>
                                      <p:to>
                                        <p:strVal val="visible"/>
                                      </p:to>
                                    </p:set>
                                    <p:anim calcmode="lin" valueType="num">
                                      <p:cBhvr>
                                        <p:cTn id="16" dur="500" fill="hold"/>
                                        <p:tgtEl>
                                          <p:spTgt spid="393"/>
                                        </p:tgtEl>
                                        <p:attrNameLst>
                                          <p:attrName>ppt_w</p:attrName>
                                        </p:attrNameLst>
                                      </p:cBhvr>
                                      <p:tavLst>
                                        <p:tav tm="0">
                                          <p:val>
                                            <p:fltVal val="0"/>
                                          </p:val>
                                        </p:tav>
                                        <p:tav tm="100000">
                                          <p:val>
                                            <p:strVal val="#ppt_w"/>
                                          </p:val>
                                        </p:tav>
                                      </p:tavLst>
                                    </p:anim>
                                    <p:anim calcmode="lin" valueType="num">
                                      <p:cBhvr>
                                        <p:cTn id="17" dur="500" fill="hold"/>
                                        <p:tgtEl>
                                          <p:spTgt spid="393"/>
                                        </p:tgtEl>
                                        <p:attrNameLst>
                                          <p:attrName>ppt_h</p:attrName>
                                        </p:attrNameLst>
                                      </p:cBhvr>
                                      <p:tavLst>
                                        <p:tav tm="0">
                                          <p:val>
                                            <p:fltVal val="0"/>
                                          </p:val>
                                        </p:tav>
                                        <p:tav tm="100000">
                                          <p:val>
                                            <p:strVal val="#ppt_h"/>
                                          </p:val>
                                        </p:tav>
                                      </p:tavLst>
                                    </p:anim>
                                    <p:animEffect transition="in" filter="fade">
                                      <p:cBhvr>
                                        <p:cTn id="18" dur="500"/>
                                        <p:tgtEl>
                                          <p:spTgt spid="393"/>
                                        </p:tgtEl>
                                      </p:cBhvr>
                                    </p:animEffect>
                                  </p:childTnLst>
                                </p:cTn>
                              </p:par>
                            </p:childTnLst>
                          </p:cTn>
                        </p:par>
                        <p:par>
                          <p:cTn id="19" fill="hold">
                            <p:stCondLst>
                              <p:cond delay="1250"/>
                            </p:stCondLst>
                            <p:childTnLst>
                              <p:par>
                                <p:cTn id="20" presetID="53" presetClass="entr" presetSubtype="16"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childTnLst>
                                </p:cTn>
                              </p:par>
                            </p:childTnLst>
                          </p:cTn>
                        </p:par>
                        <p:par>
                          <p:cTn id="25" fill="hold">
                            <p:stCondLst>
                              <p:cond delay="1750"/>
                            </p:stCondLst>
                            <p:childTnLst>
                              <p:par>
                                <p:cTn id="26" presetID="53" presetClass="entr" presetSubtype="16" fill="hold" grpId="0" nodeType="afterEffect">
                                  <p:stCondLst>
                                    <p:cond delay="0"/>
                                  </p:stCondLst>
                                  <p:childTnLst>
                                    <p:set>
                                      <p:cBhvr>
                                        <p:cTn id="27" dur="1" fill="hold">
                                          <p:stCondLst>
                                            <p:cond delay="0"/>
                                          </p:stCondLst>
                                        </p:cTn>
                                        <p:tgtEl>
                                          <p:spTgt spid="436"/>
                                        </p:tgtEl>
                                        <p:attrNameLst>
                                          <p:attrName>style.visibility</p:attrName>
                                        </p:attrNameLst>
                                      </p:cBhvr>
                                      <p:to>
                                        <p:strVal val="visible"/>
                                      </p:to>
                                    </p:set>
                                    <p:anim calcmode="lin" valueType="num">
                                      <p:cBhvr>
                                        <p:cTn id="28" dur="500" fill="hold"/>
                                        <p:tgtEl>
                                          <p:spTgt spid="436"/>
                                        </p:tgtEl>
                                        <p:attrNameLst>
                                          <p:attrName>ppt_w</p:attrName>
                                        </p:attrNameLst>
                                      </p:cBhvr>
                                      <p:tavLst>
                                        <p:tav tm="0">
                                          <p:val>
                                            <p:fltVal val="0"/>
                                          </p:val>
                                        </p:tav>
                                        <p:tav tm="100000">
                                          <p:val>
                                            <p:strVal val="#ppt_w"/>
                                          </p:val>
                                        </p:tav>
                                      </p:tavLst>
                                    </p:anim>
                                    <p:anim calcmode="lin" valueType="num">
                                      <p:cBhvr>
                                        <p:cTn id="29" dur="500" fill="hold"/>
                                        <p:tgtEl>
                                          <p:spTgt spid="436"/>
                                        </p:tgtEl>
                                        <p:attrNameLst>
                                          <p:attrName>ppt_h</p:attrName>
                                        </p:attrNameLst>
                                      </p:cBhvr>
                                      <p:tavLst>
                                        <p:tav tm="0">
                                          <p:val>
                                            <p:fltVal val="0"/>
                                          </p:val>
                                        </p:tav>
                                        <p:tav tm="100000">
                                          <p:val>
                                            <p:strVal val="#ppt_h"/>
                                          </p:val>
                                        </p:tav>
                                      </p:tavLst>
                                    </p:anim>
                                    <p:animEffect transition="in" filter="fade">
                                      <p:cBhvr>
                                        <p:cTn id="30" dur="500"/>
                                        <p:tgtEl>
                                          <p:spTgt spid="436"/>
                                        </p:tgtEl>
                                      </p:cBhvr>
                                    </p:animEffect>
                                  </p:childTnLst>
                                </p:cTn>
                              </p:par>
                            </p:childTnLst>
                          </p:cTn>
                        </p:par>
                        <p:par>
                          <p:cTn id="31" fill="hold">
                            <p:stCondLst>
                              <p:cond delay="2250"/>
                            </p:stCondLst>
                            <p:childTnLst>
                              <p:par>
                                <p:cTn id="32" presetID="53" presetClass="entr" presetSubtype="16" fill="hold" grpId="0" nodeType="afterEffect">
                                  <p:stCondLst>
                                    <p:cond delay="0"/>
                                  </p:stCondLst>
                                  <p:childTnLst>
                                    <p:set>
                                      <p:cBhvr>
                                        <p:cTn id="33" dur="1" fill="hold">
                                          <p:stCondLst>
                                            <p:cond delay="0"/>
                                          </p:stCondLst>
                                        </p:cTn>
                                        <p:tgtEl>
                                          <p:spTgt spid="432"/>
                                        </p:tgtEl>
                                        <p:attrNameLst>
                                          <p:attrName>style.visibility</p:attrName>
                                        </p:attrNameLst>
                                      </p:cBhvr>
                                      <p:to>
                                        <p:strVal val="visible"/>
                                      </p:to>
                                    </p:set>
                                    <p:anim calcmode="lin" valueType="num">
                                      <p:cBhvr>
                                        <p:cTn id="34" dur="500" fill="hold"/>
                                        <p:tgtEl>
                                          <p:spTgt spid="432"/>
                                        </p:tgtEl>
                                        <p:attrNameLst>
                                          <p:attrName>ppt_w</p:attrName>
                                        </p:attrNameLst>
                                      </p:cBhvr>
                                      <p:tavLst>
                                        <p:tav tm="0">
                                          <p:val>
                                            <p:fltVal val="0"/>
                                          </p:val>
                                        </p:tav>
                                        <p:tav tm="100000">
                                          <p:val>
                                            <p:strVal val="#ppt_w"/>
                                          </p:val>
                                        </p:tav>
                                      </p:tavLst>
                                    </p:anim>
                                    <p:anim calcmode="lin" valueType="num">
                                      <p:cBhvr>
                                        <p:cTn id="35" dur="500" fill="hold"/>
                                        <p:tgtEl>
                                          <p:spTgt spid="432"/>
                                        </p:tgtEl>
                                        <p:attrNameLst>
                                          <p:attrName>ppt_h</p:attrName>
                                        </p:attrNameLst>
                                      </p:cBhvr>
                                      <p:tavLst>
                                        <p:tav tm="0">
                                          <p:val>
                                            <p:fltVal val="0"/>
                                          </p:val>
                                        </p:tav>
                                        <p:tav tm="100000">
                                          <p:val>
                                            <p:strVal val="#ppt_h"/>
                                          </p:val>
                                        </p:tav>
                                      </p:tavLst>
                                    </p:anim>
                                    <p:animEffect transition="in" filter="fade">
                                      <p:cBhvr>
                                        <p:cTn id="36" dur="500"/>
                                        <p:tgtEl>
                                          <p:spTgt spid="432"/>
                                        </p:tgtEl>
                                      </p:cBhvr>
                                    </p:animEffect>
                                  </p:childTnLst>
                                </p:cTn>
                              </p:par>
                            </p:childTnLst>
                          </p:cTn>
                        </p:par>
                        <p:par>
                          <p:cTn id="37" fill="hold">
                            <p:stCondLst>
                              <p:cond delay="275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3250"/>
                            </p:stCondLst>
                            <p:childTnLst>
                              <p:par>
                                <p:cTn id="44" presetID="53" presetClass="entr" presetSubtype="16" fill="hold" grpId="0" nodeType="afterEffect">
                                  <p:stCondLst>
                                    <p:cond delay="0"/>
                                  </p:stCondLst>
                                  <p:childTnLst>
                                    <p:set>
                                      <p:cBhvr>
                                        <p:cTn id="45" dur="1" fill="hold">
                                          <p:stCondLst>
                                            <p:cond delay="0"/>
                                          </p:stCondLst>
                                        </p:cTn>
                                        <p:tgtEl>
                                          <p:spTgt spid="383"/>
                                        </p:tgtEl>
                                        <p:attrNameLst>
                                          <p:attrName>style.visibility</p:attrName>
                                        </p:attrNameLst>
                                      </p:cBhvr>
                                      <p:to>
                                        <p:strVal val="visible"/>
                                      </p:to>
                                    </p:set>
                                    <p:anim calcmode="lin" valueType="num">
                                      <p:cBhvr>
                                        <p:cTn id="46" dur="500" fill="hold"/>
                                        <p:tgtEl>
                                          <p:spTgt spid="383"/>
                                        </p:tgtEl>
                                        <p:attrNameLst>
                                          <p:attrName>ppt_w</p:attrName>
                                        </p:attrNameLst>
                                      </p:cBhvr>
                                      <p:tavLst>
                                        <p:tav tm="0">
                                          <p:val>
                                            <p:fltVal val="0"/>
                                          </p:val>
                                        </p:tav>
                                        <p:tav tm="100000">
                                          <p:val>
                                            <p:strVal val="#ppt_w"/>
                                          </p:val>
                                        </p:tav>
                                      </p:tavLst>
                                    </p:anim>
                                    <p:anim calcmode="lin" valueType="num">
                                      <p:cBhvr>
                                        <p:cTn id="47" dur="500" fill="hold"/>
                                        <p:tgtEl>
                                          <p:spTgt spid="383"/>
                                        </p:tgtEl>
                                        <p:attrNameLst>
                                          <p:attrName>ppt_h</p:attrName>
                                        </p:attrNameLst>
                                      </p:cBhvr>
                                      <p:tavLst>
                                        <p:tav tm="0">
                                          <p:val>
                                            <p:fltVal val="0"/>
                                          </p:val>
                                        </p:tav>
                                        <p:tav tm="100000">
                                          <p:val>
                                            <p:strVal val="#ppt_h"/>
                                          </p:val>
                                        </p:tav>
                                      </p:tavLst>
                                    </p:anim>
                                    <p:animEffect transition="in" filter="fade">
                                      <p:cBhvr>
                                        <p:cTn id="48" dur="500"/>
                                        <p:tgtEl>
                                          <p:spTgt spid="383"/>
                                        </p:tgtEl>
                                      </p:cBhvr>
                                    </p:animEffect>
                                  </p:childTnLst>
                                </p:cTn>
                              </p:par>
                            </p:childTnLst>
                          </p:cTn>
                        </p:par>
                        <p:par>
                          <p:cTn id="49" fill="hold">
                            <p:stCondLst>
                              <p:cond delay="3750"/>
                            </p:stCondLst>
                            <p:childTnLst>
                              <p:par>
                                <p:cTn id="50" presetID="2" presetClass="entr" presetSubtype="8" fill="hold" nodeType="afterEffect">
                                  <p:stCondLst>
                                    <p:cond delay="0"/>
                                  </p:stCondLst>
                                  <p:childTnLst>
                                    <p:set>
                                      <p:cBhvr>
                                        <p:cTn id="51" dur="1" fill="hold">
                                          <p:stCondLst>
                                            <p:cond delay="0"/>
                                          </p:stCondLst>
                                        </p:cTn>
                                        <p:tgtEl>
                                          <p:spTgt spid="82"/>
                                        </p:tgtEl>
                                        <p:attrNameLst>
                                          <p:attrName>style.visibility</p:attrName>
                                        </p:attrNameLst>
                                      </p:cBhvr>
                                      <p:to>
                                        <p:strVal val="visible"/>
                                      </p:to>
                                    </p:set>
                                    <p:anim calcmode="lin" valueType="num">
                                      <p:cBhvr additive="base">
                                        <p:cTn id="52" dur="500" fill="hold"/>
                                        <p:tgtEl>
                                          <p:spTgt spid="82"/>
                                        </p:tgtEl>
                                        <p:attrNameLst>
                                          <p:attrName>ppt_x</p:attrName>
                                        </p:attrNameLst>
                                      </p:cBhvr>
                                      <p:tavLst>
                                        <p:tav tm="0">
                                          <p:val>
                                            <p:strVal val="0-#ppt_w/2"/>
                                          </p:val>
                                        </p:tav>
                                        <p:tav tm="100000">
                                          <p:val>
                                            <p:strVal val="#ppt_x"/>
                                          </p:val>
                                        </p:tav>
                                      </p:tavLst>
                                    </p:anim>
                                    <p:anim calcmode="lin" valueType="num">
                                      <p:cBhvr additive="base">
                                        <p:cTn id="53" dur="500" fill="hold"/>
                                        <p:tgtEl>
                                          <p:spTgt spid="82"/>
                                        </p:tgtEl>
                                        <p:attrNameLst>
                                          <p:attrName>ppt_y</p:attrName>
                                        </p:attrNameLst>
                                      </p:cBhvr>
                                      <p:tavLst>
                                        <p:tav tm="0">
                                          <p:val>
                                            <p:strVal val="#ppt_y"/>
                                          </p:val>
                                        </p:tav>
                                        <p:tav tm="100000">
                                          <p:val>
                                            <p:strVal val="#ppt_y"/>
                                          </p:val>
                                        </p:tav>
                                      </p:tavLst>
                                    </p:anim>
                                  </p:childTnLst>
                                </p:cTn>
                              </p:par>
                            </p:childTnLst>
                          </p:cTn>
                        </p:par>
                        <p:par>
                          <p:cTn id="54" fill="hold">
                            <p:stCondLst>
                              <p:cond delay="4250"/>
                            </p:stCondLst>
                            <p:childTnLst>
                              <p:par>
                                <p:cTn id="55" presetID="42" presetClass="entr" presetSubtype="0" fill="hold" grpId="0" nodeType="after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1000"/>
                                        <p:tgtEl>
                                          <p:spTgt spid="94"/>
                                        </p:tgtEl>
                                      </p:cBhvr>
                                    </p:animEffect>
                                    <p:anim calcmode="lin" valueType="num">
                                      <p:cBhvr>
                                        <p:cTn id="58" dur="1000" fill="hold"/>
                                        <p:tgtEl>
                                          <p:spTgt spid="94"/>
                                        </p:tgtEl>
                                        <p:attrNameLst>
                                          <p:attrName>ppt_x</p:attrName>
                                        </p:attrNameLst>
                                      </p:cBhvr>
                                      <p:tavLst>
                                        <p:tav tm="0">
                                          <p:val>
                                            <p:strVal val="#ppt_x"/>
                                          </p:val>
                                        </p:tav>
                                        <p:tav tm="100000">
                                          <p:val>
                                            <p:strVal val="#ppt_x"/>
                                          </p:val>
                                        </p:tav>
                                      </p:tavLst>
                                    </p:anim>
                                    <p:anim calcmode="lin" valueType="num">
                                      <p:cBhvr>
                                        <p:cTn id="59" dur="1000" fill="hold"/>
                                        <p:tgtEl>
                                          <p:spTgt spid="94"/>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31" presetClass="entr" presetSubtype="0" fill="hold" grpId="0" nodeType="afterEffect">
                                  <p:stCondLst>
                                    <p:cond delay="0"/>
                                  </p:stCondLst>
                                  <p:childTnLst>
                                    <p:set>
                                      <p:cBhvr>
                                        <p:cTn id="62" dur="1" fill="hold">
                                          <p:stCondLst>
                                            <p:cond delay="0"/>
                                          </p:stCondLst>
                                        </p:cTn>
                                        <p:tgtEl>
                                          <p:spTgt spid="104"/>
                                        </p:tgtEl>
                                        <p:attrNameLst>
                                          <p:attrName>style.visibility</p:attrName>
                                        </p:attrNameLst>
                                      </p:cBhvr>
                                      <p:to>
                                        <p:strVal val="visible"/>
                                      </p:to>
                                    </p:set>
                                    <p:anim calcmode="lin" valueType="num">
                                      <p:cBhvr>
                                        <p:cTn id="63" dur="1000" fill="hold"/>
                                        <p:tgtEl>
                                          <p:spTgt spid="104"/>
                                        </p:tgtEl>
                                        <p:attrNameLst>
                                          <p:attrName>ppt_w</p:attrName>
                                        </p:attrNameLst>
                                      </p:cBhvr>
                                      <p:tavLst>
                                        <p:tav tm="0">
                                          <p:val>
                                            <p:fltVal val="0"/>
                                          </p:val>
                                        </p:tav>
                                        <p:tav tm="100000">
                                          <p:val>
                                            <p:strVal val="#ppt_w"/>
                                          </p:val>
                                        </p:tav>
                                      </p:tavLst>
                                    </p:anim>
                                    <p:anim calcmode="lin" valueType="num">
                                      <p:cBhvr>
                                        <p:cTn id="64" dur="1000" fill="hold"/>
                                        <p:tgtEl>
                                          <p:spTgt spid="104"/>
                                        </p:tgtEl>
                                        <p:attrNameLst>
                                          <p:attrName>ppt_h</p:attrName>
                                        </p:attrNameLst>
                                      </p:cBhvr>
                                      <p:tavLst>
                                        <p:tav tm="0">
                                          <p:val>
                                            <p:fltVal val="0"/>
                                          </p:val>
                                        </p:tav>
                                        <p:tav tm="100000">
                                          <p:val>
                                            <p:strVal val="#ppt_h"/>
                                          </p:val>
                                        </p:tav>
                                      </p:tavLst>
                                    </p:anim>
                                    <p:anim calcmode="lin" valueType="num">
                                      <p:cBhvr>
                                        <p:cTn id="65" dur="1000" fill="hold"/>
                                        <p:tgtEl>
                                          <p:spTgt spid="104"/>
                                        </p:tgtEl>
                                        <p:attrNameLst>
                                          <p:attrName>style.rotation</p:attrName>
                                        </p:attrNameLst>
                                      </p:cBhvr>
                                      <p:tavLst>
                                        <p:tav tm="0">
                                          <p:val>
                                            <p:fltVal val="90"/>
                                          </p:val>
                                        </p:tav>
                                        <p:tav tm="100000">
                                          <p:val>
                                            <p:fltVal val="0"/>
                                          </p:val>
                                        </p:tav>
                                      </p:tavLst>
                                    </p:anim>
                                    <p:animEffect transition="in" filter="fade">
                                      <p:cBhvr>
                                        <p:cTn id="66" dur="1000"/>
                                        <p:tgtEl>
                                          <p:spTgt spid="104"/>
                                        </p:tgtEl>
                                      </p:cBhvr>
                                    </p:animEffect>
                                  </p:childTnLst>
                                </p:cTn>
                              </p:par>
                            </p:childTnLst>
                          </p:cTn>
                        </p:par>
                        <p:par>
                          <p:cTn id="67" fill="hold">
                            <p:stCondLst>
                              <p:cond delay="6250"/>
                            </p:stCondLst>
                            <p:childTnLst>
                              <p:par>
                                <p:cTn id="68" presetID="2" presetClass="entr" presetSubtype="2" fill="hold" nodeType="afterEffect">
                                  <p:stCondLst>
                                    <p:cond delay="0"/>
                                  </p:stCondLst>
                                  <p:childTnLst>
                                    <p:set>
                                      <p:cBhvr>
                                        <p:cTn id="69" dur="1" fill="hold">
                                          <p:stCondLst>
                                            <p:cond delay="0"/>
                                          </p:stCondLst>
                                        </p:cTn>
                                        <p:tgtEl>
                                          <p:spTgt spid="95"/>
                                        </p:tgtEl>
                                        <p:attrNameLst>
                                          <p:attrName>style.visibility</p:attrName>
                                        </p:attrNameLst>
                                      </p:cBhvr>
                                      <p:to>
                                        <p:strVal val="visible"/>
                                      </p:to>
                                    </p:set>
                                    <p:anim calcmode="lin" valueType="num">
                                      <p:cBhvr additive="base">
                                        <p:cTn id="70" dur="500" fill="hold"/>
                                        <p:tgtEl>
                                          <p:spTgt spid="95"/>
                                        </p:tgtEl>
                                        <p:attrNameLst>
                                          <p:attrName>ppt_x</p:attrName>
                                        </p:attrNameLst>
                                      </p:cBhvr>
                                      <p:tavLst>
                                        <p:tav tm="0">
                                          <p:val>
                                            <p:strVal val="1+#ppt_w/2"/>
                                          </p:val>
                                        </p:tav>
                                        <p:tav tm="100000">
                                          <p:val>
                                            <p:strVal val="#ppt_x"/>
                                          </p:val>
                                        </p:tav>
                                      </p:tavLst>
                                    </p:anim>
                                    <p:anim calcmode="lin" valueType="num">
                                      <p:cBhvr additive="base">
                                        <p:cTn id="71" dur="500" fill="hold"/>
                                        <p:tgtEl>
                                          <p:spTgt spid="95"/>
                                        </p:tgtEl>
                                        <p:attrNameLst>
                                          <p:attrName>ppt_y</p:attrName>
                                        </p:attrNameLst>
                                      </p:cBhvr>
                                      <p:tavLst>
                                        <p:tav tm="0">
                                          <p:val>
                                            <p:strVal val="#ppt_y"/>
                                          </p:val>
                                        </p:tav>
                                        <p:tav tm="100000">
                                          <p:val>
                                            <p:strVal val="#ppt_y"/>
                                          </p:val>
                                        </p:tav>
                                      </p:tavLst>
                                    </p:anim>
                                  </p:childTnLst>
                                </p:cTn>
                              </p:par>
                            </p:childTnLst>
                          </p:cTn>
                        </p:par>
                        <p:par>
                          <p:cTn id="72" fill="hold">
                            <p:stCondLst>
                              <p:cond delay="6750"/>
                            </p:stCondLst>
                            <p:childTnLst>
                              <p:par>
                                <p:cTn id="73" presetID="42" presetClass="entr" presetSubtype="0" fill="hold" grpId="0" nodeType="afterEffect">
                                  <p:stCondLst>
                                    <p:cond delay="0"/>
                                  </p:stCondLst>
                                  <p:childTnLst>
                                    <p:set>
                                      <p:cBhvr>
                                        <p:cTn id="74" dur="1" fill="hold">
                                          <p:stCondLst>
                                            <p:cond delay="0"/>
                                          </p:stCondLst>
                                        </p:cTn>
                                        <p:tgtEl>
                                          <p:spTgt spid="93"/>
                                        </p:tgtEl>
                                        <p:attrNameLst>
                                          <p:attrName>style.visibility</p:attrName>
                                        </p:attrNameLst>
                                      </p:cBhvr>
                                      <p:to>
                                        <p:strVal val="visible"/>
                                      </p:to>
                                    </p:set>
                                    <p:animEffect transition="in" filter="fade">
                                      <p:cBhvr>
                                        <p:cTn id="75" dur="1000"/>
                                        <p:tgtEl>
                                          <p:spTgt spid="93"/>
                                        </p:tgtEl>
                                      </p:cBhvr>
                                    </p:animEffect>
                                    <p:anim calcmode="lin" valueType="num">
                                      <p:cBhvr>
                                        <p:cTn id="76" dur="1000" fill="hold"/>
                                        <p:tgtEl>
                                          <p:spTgt spid="93"/>
                                        </p:tgtEl>
                                        <p:attrNameLst>
                                          <p:attrName>ppt_x</p:attrName>
                                        </p:attrNameLst>
                                      </p:cBhvr>
                                      <p:tavLst>
                                        <p:tav tm="0">
                                          <p:val>
                                            <p:strVal val="#ppt_x"/>
                                          </p:val>
                                        </p:tav>
                                        <p:tav tm="100000">
                                          <p:val>
                                            <p:strVal val="#ppt_x"/>
                                          </p:val>
                                        </p:tav>
                                      </p:tavLst>
                                    </p:anim>
                                    <p:anim calcmode="lin" valueType="num">
                                      <p:cBhvr>
                                        <p:cTn id="77" dur="1000" fill="hold"/>
                                        <p:tgtEl>
                                          <p:spTgt spid="93"/>
                                        </p:tgtEl>
                                        <p:attrNameLst>
                                          <p:attrName>ppt_y</p:attrName>
                                        </p:attrNameLst>
                                      </p:cBhvr>
                                      <p:tavLst>
                                        <p:tav tm="0">
                                          <p:val>
                                            <p:strVal val="#ppt_y+.1"/>
                                          </p:val>
                                        </p:tav>
                                        <p:tav tm="100000">
                                          <p:val>
                                            <p:strVal val="#ppt_y"/>
                                          </p:val>
                                        </p:tav>
                                      </p:tavLst>
                                    </p:anim>
                                  </p:childTnLst>
                                </p:cTn>
                              </p:par>
                            </p:childTnLst>
                          </p:cTn>
                        </p:par>
                        <p:par>
                          <p:cTn id="78" fill="hold">
                            <p:stCondLst>
                              <p:cond delay="7750"/>
                            </p:stCondLst>
                            <p:childTnLst>
                              <p:par>
                                <p:cTn id="79" presetID="31" presetClass="entr" presetSubtype="0" fill="hold" grpId="0" nodeType="afterEffect">
                                  <p:stCondLst>
                                    <p:cond delay="0"/>
                                  </p:stCondLst>
                                  <p:childTnLst>
                                    <p:set>
                                      <p:cBhvr>
                                        <p:cTn id="80" dur="1" fill="hold">
                                          <p:stCondLst>
                                            <p:cond delay="0"/>
                                          </p:stCondLst>
                                        </p:cTn>
                                        <p:tgtEl>
                                          <p:spTgt spid="103"/>
                                        </p:tgtEl>
                                        <p:attrNameLst>
                                          <p:attrName>style.visibility</p:attrName>
                                        </p:attrNameLst>
                                      </p:cBhvr>
                                      <p:to>
                                        <p:strVal val="visible"/>
                                      </p:to>
                                    </p:set>
                                    <p:anim calcmode="lin" valueType="num">
                                      <p:cBhvr>
                                        <p:cTn id="81" dur="1000" fill="hold"/>
                                        <p:tgtEl>
                                          <p:spTgt spid="103"/>
                                        </p:tgtEl>
                                        <p:attrNameLst>
                                          <p:attrName>ppt_w</p:attrName>
                                        </p:attrNameLst>
                                      </p:cBhvr>
                                      <p:tavLst>
                                        <p:tav tm="0">
                                          <p:val>
                                            <p:fltVal val="0"/>
                                          </p:val>
                                        </p:tav>
                                        <p:tav tm="100000">
                                          <p:val>
                                            <p:strVal val="#ppt_w"/>
                                          </p:val>
                                        </p:tav>
                                      </p:tavLst>
                                    </p:anim>
                                    <p:anim calcmode="lin" valueType="num">
                                      <p:cBhvr>
                                        <p:cTn id="82" dur="1000" fill="hold"/>
                                        <p:tgtEl>
                                          <p:spTgt spid="103"/>
                                        </p:tgtEl>
                                        <p:attrNameLst>
                                          <p:attrName>ppt_h</p:attrName>
                                        </p:attrNameLst>
                                      </p:cBhvr>
                                      <p:tavLst>
                                        <p:tav tm="0">
                                          <p:val>
                                            <p:fltVal val="0"/>
                                          </p:val>
                                        </p:tav>
                                        <p:tav tm="100000">
                                          <p:val>
                                            <p:strVal val="#ppt_h"/>
                                          </p:val>
                                        </p:tav>
                                      </p:tavLst>
                                    </p:anim>
                                    <p:anim calcmode="lin" valueType="num">
                                      <p:cBhvr>
                                        <p:cTn id="83" dur="1000" fill="hold"/>
                                        <p:tgtEl>
                                          <p:spTgt spid="103"/>
                                        </p:tgtEl>
                                        <p:attrNameLst>
                                          <p:attrName>style.rotation</p:attrName>
                                        </p:attrNameLst>
                                      </p:cBhvr>
                                      <p:tavLst>
                                        <p:tav tm="0">
                                          <p:val>
                                            <p:fltVal val="90"/>
                                          </p:val>
                                        </p:tav>
                                        <p:tav tm="100000">
                                          <p:val>
                                            <p:fltVal val="0"/>
                                          </p:val>
                                        </p:tav>
                                      </p:tavLst>
                                    </p:anim>
                                    <p:animEffect transition="in" filter="fade">
                                      <p:cBhvr>
                                        <p:cTn id="84" dur="1000"/>
                                        <p:tgtEl>
                                          <p:spTgt spid="103"/>
                                        </p:tgtEl>
                                      </p:cBhvr>
                                    </p:animEffect>
                                  </p:childTnLst>
                                </p:cTn>
                              </p:par>
                            </p:childTnLst>
                          </p:cTn>
                        </p:par>
                        <p:par>
                          <p:cTn id="85" fill="hold">
                            <p:stCondLst>
                              <p:cond delay="8750"/>
                            </p:stCondLst>
                            <p:childTnLst>
                              <p:par>
                                <p:cTn id="86" presetID="2" presetClass="entr" presetSubtype="8" fill="hold" nodeType="afterEffect">
                                  <p:stCondLst>
                                    <p:cond delay="0"/>
                                  </p:stCondLst>
                                  <p:childTnLst>
                                    <p:set>
                                      <p:cBhvr>
                                        <p:cTn id="87" dur="1" fill="hold">
                                          <p:stCondLst>
                                            <p:cond delay="0"/>
                                          </p:stCondLst>
                                        </p:cTn>
                                        <p:tgtEl>
                                          <p:spTgt spid="105"/>
                                        </p:tgtEl>
                                        <p:attrNameLst>
                                          <p:attrName>style.visibility</p:attrName>
                                        </p:attrNameLst>
                                      </p:cBhvr>
                                      <p:to>
                                        <p:strVal val="visible"/>
                                      </p:to>
                                    </p:set>
                                    <p:anim calcmode="lin" valueType="num">
                                      <p:cBhvr additive="base">
                                        <p:cTn id="88" dur="500" fill="hold"/>
                                        <p:tgtEl>
                                          <p:spTgt spid="105"/>
                                        </p:tgtEl>
                                        <p:attrNameLst>
                                          <p:attrName>ppt_x</p:attrName>
                                        </p:attrNameLst>
                                      </p:cBhvr>
                                      <p:tavLst>
                                        <p:tav tm="0">
                                          <p:val>
                                            <p:strVal val="0-#ppt_w/2"/>
                                          </p:val>
                                        </p:tav>
                                        <p:tav tm="100000">
                                          <p:val>
                                            <p:strVal val="#ppt_x"/>
                                          </p:val>
                                        </p:tav>
                                      </p:tavLst>
                                    </p:anim>
                                    <p:anim calcmode="lin" valueType="num">
                                      <p:cBhvr additive="base">
                                        <p:cTn id="89" dur="500" fill="hold"/>
                                        <p:tgtEl>
                                          <p:spTgt spid="105"/>
                                        </p:tgtEl>
                                        <p:attrNameLst>
                                          <p:attrName>ppt_y</p:attrName>
                                        </p:attrNameLst>
                                      </p:cBhvr>
                                      <p:tavLst>
                                        <p:tav tm="0">
                                          <p:val>
                                            <p:strVal val="#ppt_y"/>
                                          </p:val>
                                        </p:tav>
                                        <p:tav tm="100000">
                                          <p:val>
                                            <p:strVal val="#ppt_y"/>
                                          </p:val>
                                        </p:tav>
                                      </p:tavLst>
                                    </p:anim>
                                  </p:childTnLst>
                                </p:cTn>
                              </p:par>
                            </p:childTnLst>
                          </p:cTn>
                        </p:par>
                        <p:par>
                          <p:cTn id="90" fill="hold">
                            <p:stCondLst>
                              <p:cond delay="9250"/>
                            </p:stCondLst>
                            <p:childTnLst>
                              <p:par>
                                <p:cTn id="91" presetID="42" presetClass="entr" presetSubtype="0" fill="hold" grpId="0" nodeType="afterEffect">
                                  <p:stCondLst>
                                    <p:cond delay="0"/>
                                  </p:stCondLst>
                                  <p:childTnLst>
                                    <p:set>
                                      <p:cBhvr>
                                        <p:cTn id="92" dur="1" fill="hold">
                                          <p:stCondLst>
                                            <p:cond delay="0"/>
                                          </p:stCondLst>
                                        </p:cTn>
                                        <p:tgtEl>
                                          <p:spTgt spid="116"/>
                                        </p:tgtEl>
                                        <p:attrNameLst>
                                          <p:attrName>style.visibility</p:attrName>
                                        </p:attrNameLst>
                                      </p:cBhvr>
                                      <p:to>
                                        <p:strVal val="visible"/>
                                      </p:to>
                                    </p:set>
                                    <p:animEffect transition="in" filter="fade">
                                      <p:cBhvr>
                                        <p:cTn id="93" dur="1000"/>
                                        <p:tgtEl>
                                          <p:spTgt spid="116"/>
                                        </p:tgtEl>
                                      </p:cBhvr>
                                    </p:animEffect>
                                    <p:anim calcmode="lin" valueType="num">
                                      <p:cBhvr>
                                        <p:cTn id="94" dur="1000" fill="hold"/>
                                        <p:tgtEl>
                                          <p:spTgt spid="116"/>
                                        </p:tgtEl>
                                        <p:attrNameLst>
                                          <p:attrName>ppt_x</p:attrName>
                                        </p:attrNameLst>
                                      </p:cBhvr>
                                      <p:tavLst>
                                        <p:tav tm="0">
                                          <p:val>
                                            <p:strVal val="#ppt_x"/>
                                          </p:val>
                                        </p:tav>
                                        <p:tav tm="100000">
                                          <p:val>
                                            <p:strVal val="#ppt_x"/>
                                          </p:val>
                                        </p:tav>
                                      </p:tavLst>
                                    </p:anim>
                                    <p:anim calcmode="lin" valueType="num">
                                      <p:cBhvr>
                                        <p:cTn id="95" dur="1000" fill="hold"/>
                                        <p:tgtEl>
                                          <p:spTgt spid="116"/>
                                        </p:tgtEl>
                                        <p:attrNameLst>
                                          <p:attrName>ppt_y</p:attrName>
                                        </p:attrNameLst>
                                      </p:cBhvr>
                                      <p:tavLst>
                                        <p:tav tm="0">
                                          <p:val>
                                            <p:strVal val="#ppt_y+.1"/>
                                          </p:val>
                                        </p:tav>
                                        <p:tav tm="100000">
                                          <p:val>
                                            <p:strVal val="#ppt_y"/>
                                          </p:val>
                                        </p:tav>
                                      </p:tavLst>
                                    </p:anim>
                                  </p:childTnLst>
                                </p:cTn>
                              </p:par>
                            </p:childTnLst>
                          </p:cTn>
                        </p:par>
                        <p:par>
                          <p:cTn id="96" fill="hold">
                            <p:stCondLst>
                              <p:cond delay="10250"/>
                            </p:stCondLst>
                            <p:childTnLst>
                              <p:par>
                                <p:cTn id="97" presetID="31" presetClass="entr" presetSubtype="0" fill="hold" grpId="0" nodeType="afterEffect">
                                  <p:stCondLst>
                                    <p:cond delay="0"/>
                                  </p:stCondLst>
                                  <p:childTnLst>
                                    <p:set>
                                      <p:cBhvr>
                                        <p:cTn id="98" dur="1" fill="hold">
                                          <p:stCondLst>
                                            <p:cond delay="0"/>
                                          </p:stCondLst>
                                        </p:cTn>
                                        <p:tgtEl>
                                          <p:spTgt spid="117"/>
                                        </p:tgtEl>
                                        <p:attrNameLst>
                                          <p:attrName>style.visibility</p:attrName>
                                        </p:attrNameLst>
                                      </p:cBhvr>
                                      <p:to>
                                        <p:strVal val="visible"/>
                                      </p:to>
                                    </p:set>
                                    <p:anim calcmode="lin" valueType="num">
                                      <p:cBhvr>
                                        <p:cTn id="99" dur="1000" fill="hold"/>
                                        <p:tgtEl>
                                          <p:spTgt spid="117"/>
                                        </p:tgtEl>
                                        <p:attrNameLst>
                                          <p:attrName>ppt_w</p:attrName>
                                        </p:attrNameLst>
                                      </p:cBhvr>
                                      <p:tavLst>
                                        <p:tav tm="0">
                                          <p:val>
                                            <p:fltVal val="0"/>
                                          </p:val>
                                        </p:tav>
                                        <p:tav tm="100000">
                                          <p:val>
                                            <p:strVal val="#ppt_w"/>
                                          </p:val>
                                        </p:tav>
                                      </p:tavLst>
                                    </p:anim>
                                    <p:anim calcmode="lin" valueType="num">
                                      <p:cBhvr>
                                        <p:cTn id="100" dur="1000" fill="hold"/>
                                        <p:tgtEl>
                                          <p:spTgt spid="117"/>
                                        </p:tgtEl>
                                        <p:attrNameLst>
                                          <p:attrName>ppt_h</p:attrName>
                                        </p:attrNameLst>
                                      </p:cBhvr>
                                      <p:tavLst>
                                        <p:tav tm="0">
                                          <p:val>
                                            <p:fltVal val="0"/>
                                          </p:val>
                                        </p:tav>
                                        <p:tav tm="100000">
                                          <p:val>
                                            <p:strVal val="#ppt_h"/>
                                          </p:val>
                                        </p:tav>
                                      </p:tavLst>
                                    </p:anim>
                                    <p:anim calcmode="lin" valueType="num">
                                      <p:cBhvr>
                                        <p:cTn id="101" dur="1000" fill="hold"/>
                                        <p:tgtEl>
                                          <p:spTgt spid="117"/>
                                        </p:tgtEl>
                                        <p:attrNameLst>
                                          <p:attrName>style.rotation</p:attrName>
                                        </p:attrNameLst>
                                      </p:cBhvr>
                                      <p:tavLst>
                                        <p:tav tm="0">
                                          <p:val>
                                            <p:fltVal val="90"/>
                                          </p:val>
                                        </p:tav>
                                        <p:tav tm="100000">
                                          <p:val>
                                            <p:fltVal val="0"/>
                                          </p:val>
                                        </p:tav>
                                      </p:tavLst>
                                    </p:anim>
                                    <p:animEffect transition="in" filter="fade">
                                      <p:cBhvr>
                                        <p:cTn id="102"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0" animBg="1"/>
      <p:bldP spid="432" grpId="0" animBg="1"/>
      <p:bldP spid="436" grpId="0" animBg="1"/>
      <p:bldP spid="395" grpId="0" animBg="1"/>
      <p:bldP spid="393" grpId="0" animBg="1"/>
      <p:bldP spid="93" grpId="0"/>
      <p:bldP spid="94" grpId="0"/>
      <p:bldGraphic spid="103" grpId="0">
        <p:bldAsOne/>
      </p:bldGraphic>
      <p:bldGraphic spid="104" grpId="0">
        <p:bldAsOne/>
      </p:bldGraphic>
      <p:bldP spid="116" grpId="0"/>
      <p:bldGraphic spid="11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2019-07-30T18:40:48Z</dcterms:modified>
</cp:coreProperties>
</file>