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149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4" name="Group 223">
            <a:extLst>
              <a:ext uri="{FF2B5EF4-FFF2-40B4-BE49-F238E27FC236}">
                <a16:creationId xmlns:a16="http://schemas.microsoft.com/office/drawing/2014/main" id="{718DC536-A72E-4619-B39B-FCA09CE48106}"/>
              </a:ext>
            </a:extLst>
          </p:cNvPr>
          <p:cNvGrpSpPr>
            <a:grpSpLocks noChangeAspect="1"/>
          </p:cNvGrpSpPr>
          <p:nvPr/>
        </p:nvGrpSpPr>
        <p:grpSpPr>
          <a:xfrm>
            <a:off x="173567" y="5259227"/>
            <a:ext cx="3840480" cy="1033060"/>
            <a:chOff x="4191000" y="2657475"/>
            <a:chExt cx="2952751" cy="858837"/>
          </a:xfrm>
          <a:effectLst>
            <a:outerShdw blurRad="50800" dist="38100" dir="8100000" algn="tr" rotWithShape="0">
              <a:prstClr val="black">
                <a:alpha val="40000"/>
              </a:prstClr>
            </a:outerShdw>
          </a:effectLst>
        </p:grpSpPr>
        <p:sp>
          <p:nvSpPr>
            <p:cNvPr id="225" name="Rectangle 5">
              <a:extLst>
                <a:ext uri="{FF2B5EF4-FFF2-40B4-BE49-F238E27FC236}">
                  <a16:creationId xmlns:a16="http://schemas.microsoft.com/office/drawing/2014/main" id="{0418C869-55B7-46CD-AA74-4E859BED9734}"/>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6" name="Freeform 6">
              <a:extLst>
                <a:ext uri="{FF2B5EF4-FFF2-40B4-BE49-F238E27FC236}">
                  <a16:creationId xmlns:a16="http://schemas.microsoft.com/office/drawing/2014/main" id="{B0FD04D5-EF20-4C4B-97FC-55BEDF15963F}"/>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7" name="Freeform 7">
              <a:extLst>
                <a:ext uri="{FF2B5EF4-FFF2-40B4-BE49-F238E27FC236}">
                  <a16:creationId xmlns:a16="http://schemas.microsoft.com/office/drawing/2014/main" id="{23D78FFE-16BA-4DE7-BB2D-1FA8A1B9B52C}"/>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28" name="Oval 8">
              <a:extLst>
                <a:ext uri="{FF2B5EF4-FFF2-40B4-BE49-F238E27FC236}">
                  <a16:creationId xmlns:a16="http://schemas.microsoft.com/office/drawing/2014/main" id="{5E22045A-0C17-4BD9-8767-EA747DA56180}"/>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9" name="Oval 9">
              <a:extLst>
                <a:ext uri="{FF2B5EF4-FFF2-40B4-BE49-F238E27FC236}">
                  <a16:creationId xmlns:a16="http://schemas.microsoft.com/office/drawing/2014/main" id="{22CDF83B-EDD8-480B-A94B-F0A171A0D88A}"/>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0" name="Oval 10">
              <a:extLst>
                <a:ext uri="{FF2B5EF4-FFF2-40B4-BE49-F238E27FC236}">
                  <a16:creationId xmlns:a16="http://schemas.microsoft.com/office/drawing/2014/main" id="{EBB01252-BF98-4E3D-A647-0B0C066B8D9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1" name="Oval 11">
              <a:extLst>
                <a:ext uri="{FF2B5EF4-FFF2-40B4-BE49-F238E27FC236}">
                  <a16:creationId xmlns:a16="http://schemas.microsoft.com/office/drawing/2014/main" id="{C0BB2534-915A-491D-BF75-3D719EBA658F}"/>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2" name="Oval 12">
              <a:extLst>
                <a:ext uri="{FF2B5EF4-FFF2-40B4-BE49-F238E27FC236}">
                  <a16:creationId xmlns:a16="http://schemas.microsoft.com/office/drawing/2014/main" id="{8FA10C63-C755-41E8-8574-84FA88E21F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3" name="Oval 13">
              <a:extLst>
                <a:ext uri="{FF2B5EF4-FFF2-40B4-BE49-F238E27FC236}">
                  <a16:creationId xmlns:a16="http://schemas.microsoft.com/office/drawing/2014/main" id="{2D0A1717-DA54-4102-9151-978F8FF677DA}"/>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4" name="Oval 14">
              <a:extLst>
                <a:ext uri="{FF2B5EF4-FFF2-40B4-BE49-F238E27FC236}">
                  <a16:creationId xmlns:a16="http://schemas.microsoft.com/office/drawing/2014/main" id="{DBA68F1A-58CF-48C6-AA41-20F3BF7BCB79}"/>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5" name="Oval 15">
              <a:extLst>
                <a:ext uri="{FF2B5EF4-FFF2-40B4-BE49-F238E27FC236}">
                  <a16:creationId xmlns:a16="http://schemas.microsoft.com/office/drawing/2014/main" id="{E2F2A96F-C5FB-440B-9DD9-AAEC885F5887}"/>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6" name="Oval 16">
              <a:extLst>
                <a:ext uri="{FF2B5EF4-FFF2-40B4-BE49-F238E27FC236}">
                  <a16:creationId xmlns:a16="http://schemas.microsoft.com/office/drawing/2014/main" id="{0BE1489A-A6BD-47A3-AA69-3E8AED625F83}"/>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7" name="Oval 17">
              <a:extLst>
                <a:ext uri="{FF2B5EF4-FFF2-40B4-BE49-F238E27FC236}">
                  <a16:creationId xmlns:a16="http://schemas.microsoft.com/office/drawing/2014/main" id="{D614DD02-2EAB-44B5-ACBA-4F5238F99416}"/>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8" name="Oval 18">
              <a:extLst>
                <a:ext uri="{FF2B5EF4-FFF2-40B4-BE49-F238E27FC236}">
                  <a16:creationId xmlns:a16="http://schemas.microsoft.com/office/drawing/2014/main" id="{26E9084A-ABA6-4206-BE50-3D52E824E254}"/>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9" name="Oval 19">
              <a:extLst>
                <a:ext uri="{FF2B5EF4-FFF2-40B4-BE49-F238E27FC236}">
                  <a16:creationId xmlns:a16="http://schemas.microsoft.com/office/drawing/2014/main" id="{68FF1665-5E50-4B10-BE63-98C8E62BC5AB}"/>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0" name="Oval 20">
              <a:extLst>
                <a:ext uri="{FF2B5EF4-FFF2-40B4-BE49-F238E27FC236}">
                  <a16:creationId xmlns:a16="http://schemas.microsoft.com/office/drawing/2014/main" id="{8FDA6BD7-6F25-4445-A5B7-A92F0A9681B3}"/>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1" name="Oval 21">
              <a:extLst>
                <a:ext uri="{FF2B5EF4-FFF2-40B4-BE49-F238E27FC236}">
                  <a16:creationId xmlns:a16="http://schemas.microsoft.com/office/drawing/2014/main" id="{6320FB64-52CE-4211-84C8-BF7A2F7AE83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2" name="Oval 22">
              <a:extLst>
                <a:ext uri="{FF2B5EF4-FFF2-40B4-BE49-F238E27FC236}">
                  <a16:creationId xmlns:a16="http://schemas.microsoft.com/office/drawing/2014/main" id="{CCC127AB-233F-4C8B-A06A-5F4C0FBCB25E}"/>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3" name="Oval 23">
              <a:extLst>
                <a:ext uri="{FF2B5EF4-FFF2-40B4-BE49-F238E27FC236}">
                  <a16:creationId xmlns:a16="http://schemas.microsoft.com/office/drawing/2014/main" id="{AB535012-8790-4715-8400-1E542BDCC4AB}"/>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Oval 24">
              <a:extLst>
                <a:ext uri="{FF2B5EF4-FFF2-40B4-BE49-F238E27FC236}">
                  <a16:creationId xmlns:a16="http://schemas.microsoft.com/office/drawing/2014/main" id="{47CA3F85-7230-4D38-A64B-F4C796D969C4}"/>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5" name="Oval 25">
              <a:extLst>
                <a:ext uri="{FF2B5EF4-FFF2-40B4-BE49-F238E27FC236}">
                  <a16:creationId xmlns:a16="http://schemas.microsoft.com/office/drawing/2014/main" id="{29644F40-3A63-4820-A47C-26007D74EB1D}"/>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6" name="Oval 26">
              <a:extLst>
                <a:ext uri="{FF2B5EF4-FFF2-40B4-BE49-F238E27FC236}">
                  <a16:creationId xmlns:a16="http://schemas.microsoft.com/office/drawing/2014/main" id="{BE98EE1B-027A-4A1C-ACA1-7004CD6236F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7" name="Oval 27">
              <a:extLst>
                <a:ext uri="{FF2B5EF4-FFF2-40B4-BE49-F238E27FC236}">
                  <a16:creationId xmlns:a16="http://schemas.microsoft.com/office/drawing/2014/main" id="{6CECFD00-4575-4293-83CF-1FF1CB4180F4}"/>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48" name="Oval 28">
              <a:extLst>
                <a:ext uri="{FF2B5EF4-FFF2-40B4-BE49-F238E27FC236}">
                  <a16:creationId xmlns:a16="http://schemas.microsoft.com/office/drawing/2014/main" id="{A4DEB134-239A-4470-A9FA-DC1266BC1685}"/>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9" name="Oval 29">
              <a:extLst>
                <a:ext uri="{FF2B5EF4-FFF2-40B4-BE49-F238E27FC236}">
                  <a16:creationId xmlns:a16="http://schemas.microsoft.com/office/drawing/2014/main" id="{81719FF2-8FEA-4E51-9527-2F246F441F00}"/>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0" name="Freeform 30">
              <a:extLst>
                <a:ext uri="{FF2B5EF4-FFF2-40B4-BE49-F238E27FC236}">
                  <a16:creationId xmlns:a16="http://schemas.microsoft.com/office/drawing/2014/main" id="{CDD49D2D-772A-4EBA-8B40-DE8CC60C5928}"/>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1" name="Freeform 31">
              <a:extLst>
                <a:ext uri="{FF2B5EF4-FFF2-40B4-BE49-F238E27FC236}">
                  <a16:creationId xmlns:a16="http://schemas.microsoft.com/office/drawing/2014/main" id="{B498267A-B967-4FF4-B686-AF61459CF967}"/>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2" name="Rectangle 32">
              <a:extLst>
                <a:ext uri="{FF2B5EF4-FFF2-40B4-BE49-F238E27FC236}">
                  <a16:creationId xmlns:a16="http://schemas.microsoft.com/office/drawing/2014/main" id="{05808791-42BC-45E8-BDB6-A429314960B5}"/>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3" name="Freeform 33">
              <a:extLst>
                <a:ext uri="{FF2B5EF4-FFF2-40B4-BE49-F238E27FC236}">
                  <a16:creationId xmlns:a16="http://schemas.microsoft.com/office/drawing/2014/main" id="{A4E7A176-2269-414A-B8F8-88ADDBB1D352}"/>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54" name="Group 253">
            <a:extLst>
              <a:ext uri="{FF2B5EF4-FFF2-40B4-BE49-F238E27FC236}">
                <a16:creationId xmlns:a16="http://schemas.microsoft.com/office/drawing/2014/main" id="{61AAF98C-A117-4D86-BFD2-8502DBB1156E}"/>
              </a:ext>
            </a:extLst>
          </p:cNvPr>
          <p:cNvGrpSpPr>
            <a:grpSpLocks noChangeAspect="1"/>
          </p:cNvGrpSpPr>
          <p:nvPr/>
        </p:nvGrpSpPr>
        <p:grpSpPr>
          <a:xfrm>
            <a:off x="4174359" y="5277368"/>
            <a:ext cx="3840480" cy="1033060"/>
            <a:chOff x="4191000" y="2657475"/>
            <a:chExt cx="2952751" cy="858837"/>
          </a:xfrm>
          <a:effectLst>
            <a:outerShdw blurRad="50800" dist="38100" dir="8100000" algn="tr" rotWithShape="0">
              <a:prstClr val="black">
                <a:alpha val="40000"/>
              </a:prstClr>
            </a:outerShdw>
          </a:effectLst>
        </p:grpSpPr>
        <p:sp>
          <p:nvSpPr>
            <p:cNvPr id="255" name="Rectangle 5">
              <a:extLst>
                <a:ext uri="{FF2B5EF4-FFF2-40B4-BE49-F238E27FC236}">
                  <a16:creationId xmlns:a16="http://schemas.microsoft.com/office/drawing/2014/main" id="{245B4B1A-F2FB-4F4D-8826-946147F93081}"/>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6" name="Freeform 6">
              <a:extLst>
                <a:ext uri="{FF2B5EF4-FFF2-40B4-BE49-F238E27FC236}">
                  <a16:creationId xmlns:a16="http://schemas.microsoft.com/office/drawing/2014/main" id="{01F70B4C-10FC-4BDF-A050-1669BF3C5FDA}"/>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7" name="Freeform 7">
              <a:extLst>
                <a:ext uri="{FF2B5EF4-FFF2-40B4-BE49-F238E27FC236}">
                  <a16:creationId xmlns:a16="http://schemas.microsoft.com/office/drawing/2014/main" id="{FA4E9526-81CC-428C-93E1-E3BF90E887C4}"/>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8" name="Oval 8">
              <a:extLst>
                <a:ext uri="{FF2B5EF4-FFF2-40B4-BE49-F238E27FC236}">
                  <a16:creationId xmlns:a16="http://schemas.microsoft.com/office/drawing/2014/main" id="{3A215905-85BD-49E7-B730-1A909BA32042}"/>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9" name="Oval 9">
              <a:extLst>
                <a:ext uri="{FF2B5EF4-FFF2-40B4-BE49-F238E27FC236}">
                  <a16:creationId xmlns:a16="http://schemas.microsoft.com/office/drawing/2014/main" id="{436B83AE-D2AF-48F3-9436-1221EBD54B7F}"/>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0" name="Oval 10">
              <a:extLst>
                <a:ext uri="{FF2B5EF4-FFF2-40B4-BE49-F238E27FC236}">
                  <a16:creationId xmlns:a16="http://schemas.microsoft.com/office/drawing/2014/main" id="{E7FD94DD-2B83-4742-9FDE-A2D85F0CC65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1" name="Oval 11">
              <a:extLst>
                <a:ext uri="{FF2B5EF4-FFF2-40B4-BE49-F238E27FC236}">
                  <a16:creationId xmlns:a16="http://schemas.microsoft.com/office/drawing/2014/main" id="{22D2CAB4-433E-4E2A-A9F5-DF5BF1BC95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2" name="Oval 12">
              <a:extLst>
                <a:ext uri="{FF2B5EF4-FFF2-40B4-BE49-F238E27FC236}">
                  <a16:creationId xmlns:a16="http://schemas.microsoft.com/office/drawing/2014/main" id="{0409F317-F720-4D77-8CEE-593A4343A75A}"/>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3" name="Oval 13">
              <a:extLst>
                <a:ext uri="{FF2B5EF4-FFF2-40B4-BE49-F238E27FC236}">
                  <a16:creationId xmlns:a16="http://schemas.microsoft.com/office/drawing/2014/main" id="{85ED5655-0C1A-4FCF-9692-90D791EF10DD}"/>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4" name="Oval 14">
              <a:extLst>
                <a:ext uri="{FF2B5EF4-FFF2-40B4-BE49-F238E27FC236}">
                  <a16:creationId xmlns:a16="http://schemas.microsoft.com/office/drawing/2014/main" id="{10D77F2A-E518-4640-8D36-8BC09783E30A}"/>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5" name="Oval 15">
              <a:extLst>
                <a:ext uri="{FF2B5EF4-FFF2-40B4-BE49-F238E27FC236}">
                  <a16:creationId xmlns:a16="http://schemas.microsoft.com/office/drawing/2014/main" id="{8A93432C-0FDD-456B-B30E-AF519A42F219}"/>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6" name="Oval 16">
              <a:extLst>
                <a:ext uri="{FF2B5EF4-FFF2-40B4-BE49-F238E27FC236}">
                  <a16:creationId xmlns:a16="http://schemas.microsoft.com/office/drawing/2014/main" id="{A389DC78-2B4E-40C3-A849-99909D64423B}"/>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7" name="Oval 17">
              <a:extLst>
                <a:ext uri="{FF2B5EF4-FFF2-40B4-BE49-F238E27FC236}">
                  <a16:creationId xmlns:a16="http://schemas.microsoft.com/office/drawing/2014/main" id="{BB14D414-6883-491C-9C59-5E374DC40B32}"/>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8" name="Oval 18">
              <a:extLst>
                <a:ext uri="{FF2B5EF4-FFF2-40B4-BE49-F238E27FC236}">
                  <a16:creationId xmlns:a16="http://schemas.microsoft.com/office/drawing/2014/main" id="{22EAF6B3-F0C3-4290-B2B8-D84A000A87FC}"/>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9" name="Oval 19">
              <a:extLst>
                <a:ext uri="{FF2B5EF4-FFF2-40B4-BE49-F238E27FC236}">
                  <a16:creationId xmlns:a16="http://schemas.microsoft.com/office/drawing/2014/main" id="{E6FD5C80-516D-478C-A4B5-D80F27B56C76}"/>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0" name="Oval 20">
              <a:extLst>
                <a:ext uri="{FF2B5EF4-FFF2-40B4-BE49-F238E27FC236}">
                  <a16:creationId xmlns:a16="http://schemas.microsoft.com/office/drawing/2014/main" id="{CD7CB7F3-F729-419F-B4EF-DACED09D79A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1" name="Oval 21">
              <a:extLst>
                <a:ext uri="{FF2B5EF4-FFF2-40B4-BE49-F238E27FC236}">
                  <a16:creationId xmlns:a16="http://schemas.microsoft.com/office/drawing/2014/main" id="{D183B89E-2514-4F32-9B5C-C5576476D03F}"/>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2" name="Oval 22">
              <a:extLst>
                <a:ext uri="{FF2B5EF4-FFF2-40B4-BE49-F238E27FC236}">
                  <a16:creationId xmlns:a16="http://schemas.microsoft.com/office/drawing/2014/main" id="{F4689E5C-94E1-41EE-A2BF-837970DCFAF6}"/>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3" name="Oval 23">
              <a:extLst>
                <a:ext uri="{FF2B5EF4-FFF2-40B4-BE49-F238E27FC236}">
                  <a16:creationId xmlns:a16="http://schemas.microsoft.com/office/drawing/2014/main" id="{DA2DDF0D-3561-4392-B8A5-FD3C8B20BD8F}"/>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Oval 24">
              <a:extLst>
                <a:ext uri="{FF2B5EF4-FFF2-40B4-BE49-F238E27FC236}">
                  <a16:creationId xmlns:a16="http://schemas.microsoft.com/office/drawing/2014/main" id="{E2A6DF1B-893A-413C-BBAF-37F84F8D0F1E}"/>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5" name="Oval 25">
              <a:extLst>
                <a:ext uri="{FF2B5EF4-FFF2-40B4-BE49-F238E27FC236}">
                  <a16:creationId xmlns:a16="http://schemas.microsoft.com/office/drawing/2014/main" id="{50E9482E-A0DE-4080-A64E-54366CFCFAC3}"/>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6" name="Oval 26">
              <a:extLst>
                <a:ext uri="{FF2B5EF4-FFF2-40B4-BE49-F238E27FC236}">
                  <a16:creationId xmlns:a16="http://schemas.microsoft.com/office/drawing/2014/main" id="{95DAAB95-4792-4BE4-9828-E678A4632289}"/>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7" name="Oval 27">
              <a:extLst>
                <a:ext uri="{FF2B5EF4-FFF2-40B4-BE49-F238E27FC236}">
                  <a16:creationId xmlns:a16="http://schemas.microsoft.com/office/drawing/2014/main" id="{DB64D3F7-224A-4756-9D30-EA22F19C42E2}"/>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78" name="Oval 28">
              <a:extLst>
                <a:ext uri="{FF2B5EF4-FFF2-40B4-BE49-F238E27FC236}">
                  <a16:creationId xmlns:a16="http://schemas.microsoft.com/office/drawing/2014/main" id="{430EFB20-10CF-4C23-B876-785C243E592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9" name="Oval 29">
              <a:extLst>
                <a:ext uri="{FF2B5EF4-FFF2-40B4-BE49-F238E27FC236}">
                  <a16:creationId xmlns:a16="http://schemas.microsoft.com/office/drawing/2014/main" id="{F510620C-D0A1-4404-8808-F67C0D385DC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0" name="Freeform 30">
              <a:extLst>
                <a:ext uri="{FF2B5EF4-FFF2-40B4-BE49-F238E27FC236}">
                  <a16:creationId xmlns:a16="http://schemas.microsoft.com/office/drawing/2014/main" id="{833B0EF6-91F2-4738-9EDD-CFBB63E4A7E4}"/>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1" name="Freeform 31">
              <a:extLst>
                <a:ext uri="{FF2B5EF4-FFF2-40B4-BE49-F238E27FC236}">
                  <a16:creationId xmlns:a16="http://schemas.microsoft.com/office/drawing/2014/main" id="{22906730-44BE-40DA-BED1-E6772B5E99AF}"/>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2" name="Rectangle 32">
              <a:extLst>
                <a:ext uri="{FF2B5EF4-FFF2-40B4-BE49-F238E27FC236}">
                  <a16:creationId xmlns:a16="http://schemas.microsoft.com/office/drawing/2014/main" id="{9470F47A-15FA-41A9-98D8-58501DB19D0F}"/>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3" name="Freeform 33">
              <a:extLst>
                <a:ext uri="{FF2B5EF4-FFF2-40B4-BE49-F238E27FC236}">
                  <a16:creationId xmlns:a16="http://schemas.microsoft.com/office/drawing/2014/main" id="{9E43A0BF-FA68-4EEF-B766-374E4EE618E0}"/>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84" name="Group 283">
            <a:extLst>
              <a:ext uri="{FF2B5EF4-FFF2-40B4-BE49-F238E27FC236}">
                <a16:creationId xmlns:a16="http://schemas.microsoft.com/office/drawing/2014/main" id="{995E4B93-3478-4ACF-8FAB-F1B056258ED4}"/>
              </a:ext>
            </a:extLst>
          </p:cNvPr>
          <p:cNvGrpSpPr>
            <a:grpSpLocks noChangeAspect="1"/>
          </p:cNvGrpSpPr>
          <p:nvPr/>
        </p:nvGrpSpPr>
        <p:grpSpPr>
          <a:xfrm>
            <a:off x="8169698" y="5277368"/>
            <a:ext cx="3840480" cy="1033060"/>
            <a:chOff x="4191000" y="2657475"/>
            <a:chExt cx="2952751" cy="858837"/>
          </a:xfrm>
          <a:effectLst>
            <a:outerShdw blurRad="50800" dist="38100" dir="8100000" algn="tr" rotWithShape="0">
              <a:prstClr val="black">
                <a:alpha val="40000"/>
              </a:prstClr>
            </a:outerShdw>
          </a:effectLst>
        </p:grpSpPr>
        <p:sp>
          <p:nvSpPr>
            <p:cNvPr id="285" name="Rectangle 5">
              <a:extLst>
                <a:ext uri="{FF2B5EF4-FFF2-40B4-BE49-F238E27FC236}">
                  <a16:creationId xmlns:a16="http://schemas.microsoft.com/office/drawing/2014/main" id="{64FE7185-2E6D-4B9D-BCC1-B7E61606246A}"/>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6" name="Freeform 6">
              <a:extLst>
                <a:ext uri="{FF2B5EF4-FFF2-40B4-BE49-F238E27FC236}">
                  <a16:creationId xmlns:a16="http://schemas.microsoft.com/office/drawing/2014/main" id="{AF181145-7581-4522-9948-F24676EB5028}"/>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7" name="Freeform 7">
              <a:extLst>
                <a:ext uri="{FF2B5EF4-FFF2-40B4-BE49-F238E27FC236}">
                  <a16:creationId xmlns:a16="http://schemas.microsoft.com/office/drawing/2014/main" id="{A4AFAECD-44CE-4A5A-8568-7A8FDE991CB8}"/>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8" name="Oval 8">
              <a:extLst>
                <a:ext uri="{FF2B5EF4-FFF2-40B4-BE49-F238E27FC236}">
                  <a16:creationId xmlns:a16="http://schemas.microsoft.com/office/drawing/2014/main" id="{D9289C76-D83A-4008-9FB3-4C91212FF5DE}"/>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9" name="Oval 9">
              <a:extLst>
                <a:ext uri="{FF2B5EF4-FFF2-40B4-BE49-F238E27FC236}">
                  <a16:creationId xmlns:a16="http://schemas.microsoft.com/office/drawing/2014/main" id="{12E88A07-B548-47E4-9D42-7BE134E09342}"/>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0" name="Oval 10">
              <a:extLst>
                <a:ext uri="{FF2B5EF4-FFF2-40B4-BE49-F238E27FC236}">
                  <a16:creationId xmlns:a16="http://schemas.microsoft.com/office/drawing/2014/main" id="{04DA806E-EDEC-4E75-85A5-E8050F566C39}"/>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1" name="Oval 11">
              <a:extLst>
                <a:ext uri="{FF2B5EF4-FFF2-40B4-BE49-F238E27FC236}">
                  <a16:creationId xmlns:a16="http://schemas.microsoft.com/office/drawing/2014/main" id="{4DA9CABE-8BC1-43B5-9A01-4166E2093BF8}"/>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2" name="Oval 12">
              <a:extLst>
                <a:ext uri="{FF2B5EF4-FFF2-40B4-BE49-F238E27FC236}">
                  <a16:creationId xmlns:a16="http://schemas.microsoft.com/office/drawing/2014/main" id="{650F97FF-C1D0-4018-BBCE-CC010B47FEC4}"/>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3" name="Oval 13">
              <a:extLst>
                <a:ext uri="{FF2B5EF4-FFF2-40B4-BE49-F238E27FC236}">
                  <a16:creationId xmlns:a16="http://schemas.microsoft.com/office/drawing/2014/main" id="{D923C5B9-D912-4B90-949D-A74368B6E2D7}"/>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4" name="Oval 14">
              <a:extLst>
                <a:ext uri="{FF2B5EF4-FFF2-40B4-BE49-F238E27FC236}">
                  <a16:creationId xmlns:a16="http://schemas.microsoft.com/office/drawing/2014/main" id="{C2FF5E56-8B83-4DCB-8FA3-C0A1D9D6BB43}"/>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5" name="Oval 15">
              <a:extLst>
                <a:ext uri="{FF2B5EF4-FFF2-40B4-BE49-F238E27FC236}">
                  <a16:creationId xmlns:a16="http://schemas.microsoft.com/office/drawing/2014/main" id="{65D389CF-59B7-4C13-BAB8-5671B569D51C}"/>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6" name="Oval 16">
              <a:extLst>
                <a:ext uri="{FF2B5EF4-FFF2-40B4-BE49-F238E27FC236}">
                  <a16:creationId xmlns:a16="http://schemas.microsoft.com/office/drawing/2014/main" id="{AAE31556-3D7A-42E1-A972-C856E8B83147}"/>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7" name="Oval 17">
              <a:extLst>
                <a:ext uri="{FF2B5EF4-FFF2-40B4-BE49-F238E27FC236}">
                  <a16:creationId xmlns:a16="http://schemas.microsoft.com/office/drawing/2014/main" id="{55BD6212-57DB-4ED4-9350-02068B928B7F}"/>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8" name="Oval 18">
              <a:extLst>
                <a:ext uri="{FF2B5EF4-FFF2-40B4-BE49-F238E27FC236}">
                  <a16:creationId xmlns:a16="http://schemas.microsoft.com/office/drawing/2014/main" id="{DE5F1F38-3831-44AB-8DE7-8D9D8499BF8D}"/>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9" name="Oval 19">
              <a:extLst>
                <a:ext uri="{FF2B5EF4-FFF2-40B4-BE49-F238E27FC236}">
                  <a16:creationId xmlns:a16="http://schemas.microsoft.com/office/drawing/2014/main" id="{3F23CA3F-D7A3-4975-B5FF-26A8D449A76A}"/>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0" name="Oval 20">
              <a:extLst>
                <a:ext uri="{FF2B5EF4-FFF2-40B4-BE49-F238E27FC236}">
                  <a16:creationId xmlns:a16="http://schemas.microsoft.com/office/drawing/2014/main" id="{00AB74FD-333E-4026-AE86-22E9BA4D4EF5}"/>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1" name="Oval 21">
              <a:extLst>
                <a:ext uri="{FF2B5EF4-FFF2-40B4-BE49-F238E27FC236}">
                  <a16:creationId xmlns:a16="http://schemas.microsoft.com/office/drawing/2014/main" id="{339687CE-8A7D-47EE-B660-111B8FDDC284}"/>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2" name="Oval 22">
              <a:extLst>
                <a:ext uri="{FF2B5EF4-FFF2-40B4-BE49-F238E27FC236}">
                  <a16:creationId xmlns:a16="http://schemas.microsoft.com/office/drawing/2014/main" id="{DD6E6968-3FA8-4FD9-B17A-9F584E5E150D}"/>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3" name="Oval 23">
              <a:extLst>
                <a:ext uri="{FF2B5EF4-FFF2-40B4-BE49-F238E27FC236}">
                  <a16:creationId xmlns:a16="http://schemas.microsoft.com/office/drawing/2014/main" id="{96028A0A-4DE1-4D14-AF0D-CE9EB961A40E}"/>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Oval 24">
              <a:extLst>
                <a:ext uri="{FF2B5EF4-FFF2-40B4-BE49-F238E27FC236}">
                  <a16:creationId xmlns:a16="http://schemas.microsoft.com/office/drawing/2014/main" id="{840B817F-7E9A-404F-9A54-32CB39B6CD4B}"/>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5" name="Oval 25">
              <a:extLst>
                <a:ext uri="{FF2B5EF4-FFF2-40B4-BE49-F238E27FC236}">
                  <a16:creationId xmlns:a16="http://schemas.microsoft.com/office/drawing/2014/main" id="{5D074728-6B3D-4894-A65E-7A55DDE82E0E}"/>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6" name="Oval 26">
              <a:extLst>
                <a:ext uri="{FF2B5EF4-FFF2-40B4-BE49-F238E27FC236}">
                  <a16:creationId xmlns:a16="http://schemas.microsoft.com/office/drawing/2014/main" id="{248EE1C7-E81D-4036-BB0F-A3C31E92C5E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7" name="Oval 27">
              <a:extLst>
                <a:ext uri="{FF2B5EF4-FFF2-40B4-BE49-F238E27FC236}">
                  <a16:creationId xmlns:a16="http://schemas.microsoft.com/office/drawing/2014/main" id="{B3ED0802-A38A-43CE-8EE1-EF432734C9BE}"/>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308" name="Oval 28">
              <a:extLst>
                <a:ext uri="{FF2B5EF4-FFF2-40B4-BE49-F238E27FC236}">
                  <a16:creationId xmlns:a16="http://schemas.microsoft.com/office/drawing/2014/main" id="{E86B2B21-7BEF-4E85-87C1-406FBA974B4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9" name="Oval 29">
              <a:extLst>
                <a:ext uri="{FF2B5EF4-FFF2-40B4-BE49-F238E27FC236}">
                  <a16:creationId xmlns:a16="http://schemas.microsoft.com/office/drawing/2014/main" id="{2229DA3E-FC48-4BBE-8CE4-3217D32B74B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0" name="Freeform 30">
              <a:extLst>
                <a:ext uri="{FF2B5EF4-FFF2-40B4-BE49-F238E27FC236}">
                  <a16:creationId xmlns:a16="http://schemas.microsoft.com/office/drawing/2014/main" id="{46AA6B49-B7CC-4DC0-96E5-18263BEB6785}"/>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1" name="Freeform 31">
              <a:extLst>
                <a:ext uri="{FF2B5EF4-FFF2-40B4-BE49-F238E27FC236}">
                  <a16:creationId xmlns:a16="http://schemas.microsoft.com/office/drawing/2014/main" id="{2AA4BB78-7C0C-4BA8-BEDD-174FEEF49433}"/>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2" name="Rectangle 32">
              <a:extLst>
                <a:ext uri="{FF2B5EF4-FFF2-40B4-BE49-F238E27FC236}">
                  <a16:creationId xmlns:a16="http://schemas.microsoft.com/office/drawing/2014/main" id="{DE1B3BE0-EA64-40D6-B4E6-59332604B3E4}"/>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3" name="Freeform 33">
              <a:extLst>
                <a:ext uri="{FF2B5EF4-FFF2-40B4-BE49-F238E27FC236}">
                  <a16:creationId xmlns:a16="http://schemas.microsoft.com/office/drawing/2014/main" id="{B6133CFC-4761-4CE5-9C5A-CB3E32D396E6}"/>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335" name="Rectangle 43">
            <a:extLst>
              <a:ext uri="{FF2B5EF4-FFF2-40B4-BE49-F238E27FC236}">
                <a16:creationId xmlns:a16="http://schemas.microsoft.com/office/drawing/2014/main" id="{433B8B94-B43B-464E-B7FC-7ACCCBB3F930}"/>
              </a:ext>
            </a:extLst>
          </p:cNvPr>
          <p:cNvSpPr>
            <a:spLocks noChangeAspect="1" noChangeArrowheads="1"/>
          </p:cNvSpPr>
          <p:nvPr/>
        </p:nvSpPr>
        <p:spPr bwMode="auto">
          <a:xfrm>
            <a:off x="5067886" y="5611178"/>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6" name="Rectangle 43">
            <a:extLst>
              <a:ext uri="{FF2B5EF4-FFF2-40B4-BE49-F238E27FC236}">
                <a16:creationId xmlns:a16="http://schemas.microsoft.com/office/drawing/2014/main" id="{DB43304B-3E0A-48F6-8474-2C45ADD8AF36}"/>
              </a:ext>
            </a:extLst>
          </p:cNvPr>
          <p:cNvSpPr>
            <a:spLocks noChangeAspect="1" noChangeArrowheads="1"/>
          </p:cNvSpPr>
          <p:nvPr/>
        </p:nvSpPr>
        <p:spPr bwMode="auto">
          <a:xfrm>
            <a:off x="5067886" y="5419880"/>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7" name="Rectangle 43">
            <a:extLst>
              <a:ext uri="{FF2B5EF4-FFF2-40B4-BE49-F238E27FC236}">
                <a16:creationId xmlns:a16="http://schemas.microsoft.com/office/drawing/2014/main" id="{C04F59F6-67E6-44E6-9166-FE7F9DACA572}"/>
              </a:ext>
            </a:extLst>
          </p:cNvPr>
          <p:cNvSpPr>
            <a:spLocks noChangeAspect="1" noChangeArrowheads="1"/>
          </p:cNvSpPr>
          <p:nvPr/>
        </p:nvSpPr>
        <p:spPr bwMode="auto">
          <a:xfrm>
            <a:off x="5067886" y="5226521"/>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9" name="Rectangle 43">
            <a:extLst>
              <a:ext uri="{FF2B5EF4-FFF2-40B4-BE49-F238E27FC236}">
                <a16:creationId xmlns:a16="http://schemas.microsoft.com/office/drawing/2014/main" id="{EBFC2311-4571-46AA-9A67-72552FEE6361}"/>
              </a:ext>
            </a:extLst>
          </p:cNvPr>
          <p:cNvSpPr>
            <a:spLocks noChangeAspect="1" noChangeArrowheads="1"/>
          </p:cNvSpPr>
          <p:nvPr/>
        </p:nvSpPr>
        <p:spPr bwMode="auto">
          <a:xfrm>
            <a:off x="6042076" y="5611178"/>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3" name="Rectangle 43">
            <a:extLst>
              <a:ext uri="{FF2B5EF4-FFF2-40B4-BE49-F238E27FC236}">
                <a16:creationId xmlns:a16="http://schemas.microsoft.com/office/drawing/2014/main" id="{99784737-9AAF-4BB6-9427-D22763A31F2F}"/>
              </a:ext>
            </a:extLst>
          </p:cNvPr>
          <p:cNvSpPr>
            <a:spLocks noChangeAspect="1" noChangeArrowheads="1"/>
          </p:cNvSpPr>
          <p:nvPr/>
        </p:nvSpPr>
        <p:spPr bwMode="auto">
          <a:xfrm>
            <a:off x="7020550" y="5611178"/>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4" name="Rectangle 43">
            <a:extLst>
              <a:ext uri="{FF2B5EF4-FFF2-40B4-BE49-F238E27FC236}">
                <a16:creationId xmlns:a16="http://schemas.microsoft.com/office/drawing/2014/main" id="{77213F00-7C95-42BB-A971-F29EE0BD74C0}"/>
              </a:ext>
            </a:extLst>
          </p:cNvPr>
          <p:cNvSpPr>
            <a:spLocks noChangeAspect="1" noChangeArrowheads="1"/>
          </p:cNvSpPr>
          <p:nvPr/>
        </p:nvSpPr>
        <p:spPr bwMode="auto">
          <a:xfrm>
            <a:off x="7020550" y="5419880"/>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7" name="Rectangle 43">
            <a:extLst>
              <a:ext uri="{FF2B5EF4-FFF2-40B4-BE49-F238E27FC236}">
                <a16:creationId xmlns:a16="http://schemas.microsoft.com/office/drawing/2014/main" id="{E6AB6630-1049-4563-A549-8DA8F12C9DCC}"/>
              </a:ext>
            </a:extLst>
          </p:cNvPr>
          <p:cNvSpPr>
            <a:spLocks noChangeAspect="1" noChangeArrowheads="1"/>
          </p:cNvSpPr>
          <p:nvPr/>
        </p:nvSpPr>
        <p:spPr bwMode="auto">
          <a:xfrm>
            <a:off x="9097477" y="5611178"/>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8" name="Rectangle 43">
            <a:extLst>
              <a:ext uri="{FF2B5EF4-FFF2-40B4-BE49-F238E27FC236}">
                <a16:creationId xmlns:a16="http://schemas.microsoft.com/office/drawing/2014/main" id="{F84B423C-4B88-47C3-B122-3745E9492002}"/>
              </a:ext>
            </a:extLst>
          </p:cNvPr>
          <p:cNvSpPr>
            <a:spLocks noChangeAspect="1" noChangeArrowheads="1"/>
          </p:cNvSpPr>
          <p:nvPr/>
        </p:nvSpPr>
        <p:spPr bwMode="auto">
          <a:xfrm>
            <a:off x="9097477" y="5419880"/>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9" name="Rectangle 43">
            <a:extLst>
              <a:ext uri="{FF2B5EF4-FFF2-40B4-BE49-F238E27FC236}">
                <a16:creationId xmlns:a16="http://schemas.microsoft.com/office/drawing/2014/main" id="{08440F75-8F98-4D93-891D-CB776F8ECB4E}"/>
              </a:ext>
            </a:extLst>
          </p:cNvPr>
          <p:cNvSpPr>
            <a:spLocks noChangeAspect="1" noChangeArrowheads="1"/>
          </p:cNvSpPr>
          <p:nvPr/>
        </p:nvSpPr>
        <p:spPr bwMode="auto">
          <a:xfrm>
            <a:off x="9097477" y="5226521"/>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1" name="Rectangle 43">
            <a:extLst>
              <a:ext uri="{FF2B5EF4-FFF2-40B4-BE49-F238E27FC236}">
                <a16:creationId xmlns:a16="http://schemas.microsoft.com/office/drawing/2014/main" id="{8AA5FFE3-7059-4C9D-91EB-04D0B72657B3}"/>
              </a:ext>
            </a:extLst>
          </p:cNvPr>
          <p:cNvSpPr>
            <a:spLocks noChangeAspect="1" noChangeArrowheads="1"/>
          </p:cNvSpPr>
          <p:nvPr/>
        </p:nvSpPr>
        <p:spPr bwMode="auto">
          <a:xfrm>
            <a:off x="10071667" y="5611178"/>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2" name="Rectangle 43">
            <a:extLst>
              <a:ext uri="{FF2B5EF4-FFF2-40B4-BE49-F238E27FC236}">
                <a16:creationId xmlns:a16="http://schemas.microsoft.com/office/drawing/2014/main" id="{837C3A6C-7E8A-49D9-9636-AEA5A5351D57}"/>
              </a:ext>
            </a:extLst>
          </p:cNvPr>
          <p:cNvSpPr>
            <a:spLocks noChangeAspect="1" noChangeArrowheads="1"/>
          </p:cNvSpPr>
          <p:nvPr/>
        </p:nvSpPr>
        <p:spPr bwMode="auto">
          <a:xfrm>
            <a:off x="10071667" y="5419880"/>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3" name="Rectangle 43">
            <a:extLst>
              <a:ext uri="{FF2B5EF4-FFF2-40B4-BE49-F238E27FC236}">
                <a16:creationId xmlns:a16="http://schemas.microsoft.com/office/drawing/2014/main" id="{3E618FB8-CD06-4F00-9F0C-18A9DC267454}"/>
              </a:ext>
            </a:extLst>
          </p:cNvPr>
          <p:cNvSpPr>
            <a:spLocks noChangeAspect="1" noChangeArrowheads="1"/>
          </p:cNvSpPr>
          <p:nvPr/>
        </p:nvSpPr>
        <p:spPr bwMode="auto">
          <a:xfrm>
            <a:off x="10071667" y="5226521"/>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5" name="Rectangle 43">
            <a:extLst>
              <a:ext uri="{FF2B5EF4-FFF2-40B4-BE49-F238E27FC236}">
                <a16:creationId xmlns:a16="http://schemas.microsoft.com/office/drawing/2014/main" id="{5F351EC0-588F-493E-8B5E-571AD81E92C0}"/>
              </a:ext>
            </a:extLst>
          </p:cNvPr>
          <p:cNvSpPr>
            <a:spLocks noChangeAspect="1" noChangeArrowheads="1"/>
          </p:cNvSpPr>
          <p:nvPr/>
        </p:nvSpPr>
        <p:spPr bwMode="auto">
          <a:xfrm>
            <a:off x="11050141" y="5611178"/>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6" name="Rectangle 43">
            <a:extLst>
              <a:ext uri="{FF2B5EF4-FFF2-40B4-BE49-F238E27FC236}">
                <a16:creationId xmlns:a16="http://schemas.microsoft.com/office/drawing/2014/main" id="{904F9E26-4B84-42A1-890D-A2BCD80DCA08}"/>
              </a:ext>
            </a:extLst>
          </p:cNvPr>
          <p:cNvSpPr>
            <a:spLocks noChangeAspect="1" noChangeArrowheads="1"/>
          </p:cNvSpPr>
          <p:nvPr/>
        </p:nvSpPr>
        <p:spPr bwMode="auto">
          <a:xfrm>
            <a:off x="11050141" y="5419880"/>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7" name="Rectangle 43">
            <a:extLst>
              <a:ext uri="{FF2B5EF4-FFF2-40B4-BE49-F238E27FC236}">
                <a16:creationId xmlns:a16="http://schemas.microsoft.com/office/drawing/2014/main" id="{3C5FA9C5-79F1-4F39-9191-F519CDF36A7F}"/>
              </a:ext>
            </a:extLst>
          </p:cNvPr>
          <p:cNvSpPr>
            <a:spLocks noChangeAspect="1" noChangeArrowheads="1"/>
          </p:cNvSpPr>
          <p:nvPr/>
        </p:nvSpPr>
        <p:spPr bwMode="auto">
          <a:xfrm>
            <a:off x="11050141" y="5226521"/>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9" name="TextBox 358">
            <a:extLst>
              <a:ext uri="{FF2B5EF4-FFF2-40B4-BE49-F238E27FC236}">
                <a16:creationId xmlns:a16="http://schemas.microsoft.com/office/drawing/2014/main" id="{366AB62D-B72C-47D8-B38A-75122598AD6D}"/>
              </a:ext>
            </a:extLst>
          </p:cNvPr>
          <p:cNvSpPr txBox="1"/>
          <p:nvPr/>
        </p:nvSpPr>
        <p:spPr>
          <a:xfrm>
            <a:off x="3341511" y="258228"/>
            <a:ext cx="5508978" cy="1046440"/>
          </a:xfrm>
          <a:prstGeom prst="rect">
            <a:avLst/>
          </a:prstGeom>
          <a:noFill/>
          <a:ln>
            <a:noFill/>
          </a:ln>
          <a:effectLst/>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363" name="Rectangle 43">
            <a:extLst>
              <a:ext uri="{FF2B5EF4-FFF2-40B4-BE49-F238E27FC236}">
                <a16:creationId xmlns:a16="http://schemas.microsoft.com/office/drawing/2014/main" id="{696B9143-2FA3-4CDE-A13E-1311B5180DF0}"/>
              </a:ext>
            </a:extLst>
          </p:cNvPr>
          <p:cNvSpPr>
            <a:spLocks noChangeAspect="1" noChangeArrowheads="1"/>
          </p:cNvSpPr>
          <p:nvPr/>
        </p:nvSpPr>
        <p:spPr bwMode="auto">
          <a:xfrm>
            <a:off x="5067886" y="5035640"/>
            <a:ext cx="910024" cy="182880"/>
          </a:xfrm>
          <a:prstGeom prst="rect">
            <a:avLst/>
          </a:prstGeom>
          <a:solidFill>
            <a:srgbClr val="189A80"/>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6" name="Rectangle 43">
            <a:extLst>
              <a:ext uri="{FF2B5EF4-FFF2-40B4-BE49-F238E27FC236}">
                <a16:creationId xmlns:a16="http://schemas.microsoft.com/office/drawing/2014/main" id="{A08FB957-1C1C-47EF-8C14-02A435BFE643}"/>
              </a:ext>
            </a:extLst>
          </p:cNvPr>
          <p:cNvSpPr>
            <a:spLocks noChangeAspect="1" noChangeArrowheads="1"/>
          </p:cNvSpPr>
          <p:nvPr/>
        </p:nvSpPr>
        <p:spPr bwMode="auto">
          <a:xfrm>
            <a:off x="9097477" y="5035640"/>
            <a:ext cx="910024" cy="182880"/>
          </a:xfrm>
          <a:prstGeom prst="rect">
            <a:avLst/>
          </a:prstGeom>
          <a:solidFill>
            <a:srgbClr val="EF9D27"/>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9" name="Shape 3686">
            <a:extLst>
              <a:ext uri="{FF2B5EF4-FFF2-40B4-BE49-F238E27FC236}">
                <a16:creationId xmlns:a16="http://schemas.microsoft.com/office/drawing/2014/main" id="{A9081A0C-B8EF-446C-AD06-E5B4247DFB64}"/>
              </a:ext>
            </a:extLst>
          </p:cNvPr>
          <p:cNvSpPr/>
          <p:nvPr/>
        </p:nvSpPr>
        <p:spPr>
          <a:xfrm>
            <a:off x="410647" y="398416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0" name="Text Box 10">
            <a:extLst>
              <a:ext uri="{FF2B5EF4-FFF2-40B4-BE49-F238E27FC236}">
                <a16:creationId xmlns:a16="http://schemas.microsoft.com/office/drawing/2014/main" id="{5A3B1156-BFCA-48E2-B267-D3C2071912AB}"/>
              </a:ext>
            </a:extLst>
          </p:cNvPr>
          <p:cNvSpPr txBox="1">
            <a:spLocks noChangeArrowheads="1"/>
          </p:cNvSpPr>
          <p:nvPr/>
        </p:nvSpPr>
        <p:spPr bwMode="auto">
          <a:xfrm>
            <a:off x="712474" y="380746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71" name="Shape 3686">
            <a:extLst>
              <a:ext uri="{FF2B5EF4-FFF2-40B4-BE49-F238E27FC236}">
                <a16:creationId xmlns:a16="http://schemas.microsoft.com/office/drawing/2014/main" id="{2E747ABC-4C67-40A4-A03F-986E1CBED520}"/>
              </a:ext>
            </a:extLst>
          </p:cNvPr>
          <p:cNvSpPr/>
          <p:nvPr/>
        </p:nvSpPr>
        <p:spPr>
          <a:xfrm>
            <a:off x="410647" y="31605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2" name="Text Box 10">
            <a:extLst>
              <a:ext uri="{FF2B5EF4-FFF2-40B4-BE49-F238E27FC236}">
                <a16:creationId xmlns:a16="http://schemas.microsoft.com/office/drawing/2014/main" id="{F0E91BEA-3AAF-4308-8655-0BC52770D86F}"/>
              </a:ext>
            </a:extLst>
          </p:cNvPr>
          <p:cNvSpPr txBox="1">
            <a:spLocks noChangeArrowheads="1"/>
          </p:cNvSpPr>
          <p:nvPr/>
        </p:nvSpPr>
        <p:spPr bwMode="auto">
          <a:xfrm>
            <a:off x="712474" y="307271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73" name="Shape 3686">
            <a:extLst>
              <a:ext uri="{FF2B5EF4-FFF2-40B4-BE49-F238E27FC236}">
                <a16:creationId xmlns:a16="http://schemas.microsoft.com/office/drawing/2014/main" id="{C1E1A950-8654-4A47-B7E4-F7944DA378FD}"/>
              </a:ext>
            </a:extLst>
          </p:cNvPr>
          <p:cNvSpPr/>
          <p:nvPr/>
        </p:nvSpPr>
        <p:spPr>
          <a:xfrm>
            <a:off x="410647" y="241901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4" name="Text Box 10">
            <a:extLst>
              <a:ext uri="{FF2B5EF4-FFF2-40B4-BE49-F238E27FC236}">
                <a16:creationId xmlns:a16="http://schemas.microsoft.com/office/drawing/2014/main" id="{E4456402-450D-4985-AF2F-B3F6730ABDE7}"/>
              </a:ext>
            </a:extLst>
          </p:cNvPr>
          <p:cNvSpPr txBox="1">
            <a:spLocks noChangeArrowheads="1"/>
          </p:cNvSpPr>
          <p:nvPr/>
        </p:nvSpPr>
        <p:spPr bwMode="auto">
          <a:xfrm>
            <a:off x="712474" y="2331220"/>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375" name="Group 374">
            <a:extLst>
              <a:ext uri="{FF2B5EF4-FFF2-40B4-BE49-F238E27FC236}">
                <a16:creationId xmlns:a16="http://schemas.microsoft.com/office/drawing/2014/main" id="{BFFDF220-FCFA-4424-B6E0-1441C699EEE1}"/>
              </a:ext>
            </a:extLst>
          </p:cNvPr>
          <p:cNvGrpSpPr/>
          <p:nvPr/>
        </p:nvGrpSpPr>
        <p:grpSpPr>
          <a:xfrm>
            <a:off x="1175485" y="4533636"/>
            <a:ext cx="806284" cy="425202"/>
            <a:chOff x="2791098" y="4153810"/>
            <a:chExt cx="806284" cy="425202"/>
          </a:xfrm>
          <a:effectLst>
            <a:outerShdw blurRad="50800" dist="38100" dir="2700000" algn="tl" rotWithShape="0">
              <a:prstClr val="black">
                <a:alpha val="40000"/>
              </a:prstClr>
            </a:outerShdw>
          </a:effectLst>
        </p:grpSpPr>
        <p:sp>
          <p:nvSpPr>
            <p:cNvPr id="376" name="Freeform 35">
              <a:extLst>
                <a:ext uri="{FF2B5EF4-FFF2-40B4-BE49-F238E27FC236}">
                  <a16:creationId xmlns:a16="http://schemas.microsoft.com/office/drawing/2014/main" id="{E22F0382-F663-4E0E-9F19-62D89A66E2D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4F5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7" name="TextBox 376">
              <a:extLst>
                <a:ext uri="{FF2B5EF4-FFF2-40B4-BE49-F238E27FC236}">
                  <a16:creationId xmlns:a16="http://schemas.microsoft.com/office/drawing/2014/main" id="{FD566668-693C-4188-93E2-A906A5BAC1EF}"/>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227k</a:t>
              </a:r>
            </a:p>
          </p:txBody>
        </p:sp>
      </p:grpSp>
      <p:sp>
        <p:nvSpPr>
          <p:cNvPr id="378" name="TextBox 377">
            <a:extLst>
              <a:ext uri="{FF2B5EF4-FFF2-40B4-BE49-F238E27FC236}">
                <a16:creationId xmlns:a16="http://schemas.microsoft.com/office/drawing/2014/main" id="{E9D76B3E-E9AA-4A74-80AF-980696145448}"/>
              </a:ext>
            </a:extLst>
          </p:cNvPr>
          <p:cNvSpPr txBox="1"/>
          <p:nvPr/>
        </p:nvSpPr>
        <p:spPr>
          <a:xfrm>
            <a:off x="360765" y="1771983"/>
            <a:ext cx="2798464" cy="369332"/>
          </a:xfrm>
          <a:prstGeom prst="rect">
            <a:avLst/>
          </a:prstGeom>
          <a:noFill/>
        </p:spPr>
        <p:txBody>
          <a:bodyPr wrap="square" rtlCol="0">
            <a:spAutoFit/>
          </a:bodyPr>
          <a:lstStyle/>
          <a:p>
            <a:r>
              <a:rPr lang="en-US" b="1" dirty="0">
                <a:solidFill>
                  <a:srgbClr val="34738D"/>
                </a:solidFill>
                <a:latin typeface="Candara" panose="020E0502030303020204" pitchFamily="34" charset="0"/>
              </a:rPr>
              <a:t>LOREM IPSUM DOLOR</a:t>
            </a:r>
          </a:p>
        </p:txBody>
      </p:sp>
      <p:sp>
        <p:nvSpPr>
          <p:cNvPr id="379" name="Shape 3686">
            <a:extLst>
              <a:ext uri="{FF2B5EF4-FFF2-40B4-BE49-F238E27FC236}">
                <a16:creationId xmlns:a16="http://schemas.microsoft.com/office/drawing/2014/main" id="{257AB1C7-E923-4A10-ACB3-89CA52430E9D}"/>
              </a:ext>
            </a:extLst>
          </p:cNvPr>
          <p:cNvSpPr/>
          <p:nvPr/>
        </p:nvSpPr>
        <p:spPr>
          <a:xfrm>
            <a:off x="4412820" y="398637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0" name="Text Box 10">
            <a:extLst>
              <a:ext uri="{FF2B5EF4-FFF2-40B4-BE49-F238E27FC236}">
                <a16:creationId xmlns:a16="http://schemas.microsoft.com/office/drawing/2014/main" id="{F29D9BA8-4DE3-48B2-BB72-8F2118C2DC86}"/>
              </a:ext>
            </a:extLst>
          </p:cNvPr>
          <p:cNvSpPr txBox="1">
            <a:spLocks noChangeArrowheads="1"/>
          </p:cNvSpPr>
          <p:nvPr/>
        </p:nvSpPr>
        <p:spPr bwMode="auto">
          <a:xfrm>
            <a:off x="4714647" y="380968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81" name="Shape 3686">
            <a:extLst>
              <a:ext uri="{FF2B5EF4-FFF2-40B4-BE49-F238E27FC236}">
                <a16:creationId xmlns:a16="http://schemas.microsoft.com/office/drawing/2014/main" id="{18B57096-0E7E-4627-907A-A358C59270AB}"/>
              </a:ext>
            </a:extLst>
          </p:cNvPr>
          <p:cNvSpPr/>
          <p:nvPr/>
        </p:nvSpPr>
        <p:spPr>
          <a:xfrm>
            <a:off x="4412820" y="316272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2" name="Text Box 10">
            <a:extLst>
              <a:ext uri="{FF2B5EF4-FFF2-40B4-BE49-F238E27FC236}">
                <a16:creationId xmlns:a16="http://schemas.microsoft.com/office/drawing/2014/main" id="{7BF16DEE-1056-414D-B5C1-197EA34F7AF0}"/>
              </a:ext>
            </a:extLst>
          </p:cNvPr>
          <p:cNvSpPr txBox="1">
            <a:spLocks noChangeArrowheads="1"/>
          </p:cNvSpPr>
          <p:nvPr/>
        </p:nvSpPr>
        <p:spPr bwMode="auto">
          <a:xfrm>
            <a:off x="4714647" y="307493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83" name="Shape 3686">
            <a:extLst>
              <a:ext uri="{FF2B5EF4-FFF2-40B4-BE49-F238E27FC236}">
                <a16:creationId xmlns:a16="http://schemas.microsoft.com/office/drawing/2014/main" id="{285F861E-1308-4EEF-AF33-5B31AAAF1BE5}"/>
              </a:ext>
            </a:extLst>
          </p:cNvPr>
          <p:cNvSpPr/>
          <p:nvPr/>
        </p:nvSpPr>
        <p:spPr>
          <a:xfrm>
            <a:off x="4412820" y="242123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4" name="Text Box 10">
            <a:extLst>
              <a:ext uri="{FF2B5EF4-FFF2-40B4-BE49-F238E27FC236}">
                <a16:creationId xmlns:a16="http://schemas.microsoft.com/office/drawing/2014/main" id="{0540C2FD-613B-47DD-8100-BBC405B09F9B}"/>
              </a:ext>
            </a:extLst>
          </p:cNvPr>
          <p:cNvSpPr txBox="1">
            <a:spLocks noChangeArrowheads="1"/>
          </p:cNvSpPr>
          <p:nvPr/>
        </p:nvSpPr>
        <p:spPr bwMode="auto">
          <a:xfrm>
            <a:off x="4714647" y="2333438"/>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385" name="Group 384">
            <a:extLst>
              <a:ext uri="{FF2B5EF4-FFF2-40B4-BE49-F238E27FC236}">
                <a16:creationId xmlns:a16="http://schemas.microsoft.com/office/drawing/2014/main" id="{0204101D-F8A5-4FBB-A351-FFFCC71E2377}"/>
              </a:ext>
            </a:extLst>
          </p:cNvPr>
          <p:cNvGrpSpPr/>
          <p:nvPr/>
        </p:nvGrpSpPr>
        <p:grpSpPr>
          <a:xfrm>
            <a:off x="5177658" y="4535854"/>
            <a:ext cx="806284" cy="425202"/>
            <a:chOff x="2791098" y="4153810"/>
            <a:chExt cx="806284" cy="425202"/>
          </a:xfrm>
          <a:effectLst>
            <a:outerShdw blurRad="50800" dist="38100" dir="2700000" algn="tl" rotWithShape="0">
              <a:prstClr val="black">
                <a:alpha val="40000"/>
              </a:prstClr>
            </a:outerShdw>
          </a:effectLst>
        </p:grpSpPr>
        <p:sp>
          <p:nvSpPr>
            <p:cNvPr id="386" name="Freeform 35">
              <a:extLst>
                <a:ext uri="{FF2B5EF4-FFF2-40B4-BE49-F238E27FC236}">
                  <a16:creationId xmlns:a16="http://schemas.microsoft.com/office/drawing/2014/main" id="{DB48C8A8-81AC-4FF7-8443-91453FE594C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4F54"/>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TextBox 386">
              <a:extLst>
                <a:ext uri="{FF2B5EF4-FFF2-40B4-BE49-F238E27FC236}">
                  <a16:creationId xmlns:a16="http://schemas.microsoft.com/office/drawing/2014/main" id="{5560CAF0-EFEC-4F56-BDD2-14E9A2C30295}"/>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179k</a:t>
              </a:r>
            </a:p>
          </p:txBody>
        </p:sp>
      </p:grpSp>
      <p:sp>
        <p:nvSpPr>
          <p:cNvPr id="388" name="TextBox 387">
            <a:extLst>
              <a:ext uri="{FF2B5EF4-FFF2-40B4-BE49-F238E27FC236}">
                <a16:creationId xmlns:a16="http://schemas.microsoft.com/office/drawing/2014/main" id="{4503758E-F904-4498-8842-45DA23FB5E71}"/>
              </a:ext>
            </a:extLst>
          </p:cNvPr>
          <p:cNvSpPr txBox="1"/>
          <p:nvPr/>
        </p:nvSpPr>
        <p:spPr>
          <a:xfrm>
            <a:off x="4362938" y="1774201"/>
            <a:ext cx="2798464" cy="369332"/>
          </a:xfrm>
          <a:prstGeom prst="rect">
            <a:avLst/>
          </a:prstGeom>
          <a:noFill/>
        </p:spPr>
        <p:txBody>
          <a:bodyPr wrap="square" rtlCol="0">
            <a:spAutoFit/>
          </a:bodyPr>
          <a:lstStyle/>
          <a:p>
            <a:r>
              <a:rPr lang="en-US" b="1" dirty="0">
                <a:solidFill>
                  <a:srgbClr val="189A80"/>
                </a:solidFill>
                <a:latin typeface="Candara" panose="020E0502030303020204" pitchFamily="34" charset="0"/>
              </a:rPr>
              <a:t>LOREM IPSUM DOLOR</a:t>
            </a:r>
          </a:p>
        </p:txBody>
      </p:sp>
      <p:sp>
        <p:nvSpPr>
          <p:cNvPr id="389" name="Shape 3686">
            <a:extLst>
              <a:ext uri="{FF2B5EF4-FFF2-40B4-BE49-F238E27FC236}">
                <a16:creationId xmlns:a16="http://schemas.microsoft.com/office/drawing/2014/main" id="{1173AF89-C745-44BB-92E3-C3C2F90324B2}"/>
              </a:ext>
            </a:extLst>
          </p:cNvPr>
          <p:cNvSpPr/>
          <p:nvPr/>
        </p:nvSpPr>
        <p:spPr>
          <a:xfrm>
            <a:off x="8414993" y="39757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0" name="Text Box 10">
            <a:extLst>
              <a:ext uri="{FF2B5EF4-FFF2-40B4-BE49-F238E27FC236}">
                <a16:creationId xmlns:a16="http://schemas.microsoft.com/office/drawing/2014/main" id="{1F1E3DDB-FDC7-4125-AE08-665C011E5BD9}"/>
              </a:ext>
            </a:extLst>
          </p:cNvPr>
          <p:cNvSpPr txBox="1">
            <a:spLocks noChangeArrowheads="1"/>
          </p:cNvSpPr>
          <p:nvPr/>
        </p:nvSpPr>
        <p:spPr bwMode="auto">
          <a:xfrm>
            <a:off x="8716820" y="379905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91" name="Shape 3686">
            <a:extLst>
              <a:ext uri="{FF2B5EF4-FFF2-40B4-BE49-F238E27FC236}">
                <a16:creationId xmlns:a16="http://schemas.microsoft.com/office/drawing/2014/main" id="{A6F0797C-44A5-400A-A422-E5A09EAE8707}"/>
              </a:ext>
            </a:extLst>
          </p:cNvPr>
          <p:cNvSpPr/>
          <p:nvPr/>
        </p:nvSpPr>
        <p:spPr>
          <a:xfrm>
            <a:off x="8414993" y="315209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2" name="Text Box 10">
            <a:extLst>
              <a:ext uri="{FF2B5EF4-FFF2-40B4-BE49-F238E27FC236}">
                <a16:creationId xmlns:a16="http://schemas.microsoft.com/office/drawing/2014/main" id="{984FFE3C-1C29-44F0-BF65-C8639BD81CFF}"/>
              </a:ext>
            </a:extLst>
          </p:cNvPr>
          <p:cNvSpPr txBox="1">
            <a:spLocks noChangeArrowheads="1"/>
          </p:cNvSpPr>
          <p:nvPr/>
        </p:nvSpPr>
        <p:spPr bwMode="auto">
          <a:xfrm>
            <a:off x="8716820" y="306430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93" name="Shape 3686">
            <a:extLst>
              <a:ext uri="{FF2B5EF4-FFF2-40B4-BE49-F238E27FC236}">
                <a16:creationId xmlns:a16="http://schemas.microsoft.com/office/drawing/2014/main" id="{EBFE4F59-5411-47BA-8406-891E0A3B8517}"/>
              </a:ext>
            </a:extLst>
          </p:cNvPr>
          <p:cNvSpPr/>
          <p:nvPr/>
        </p:nvSpPr>
        <p:spPr>
          <a:xfrm>
            <a:off x="8414993" y="241060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4" name="Text Box 10">
            <a:extLst>
              <a:ext uri="{FF2B5EF4-FFF2-40B4-BE49-F238E27FC236}">
                <a16:creationId xmlns:a16="http://schemas.microsoft.com/office/drawing/2014/main" id="{076E6114-C5B5-43E8-A4EB-407993905383}"/>
              </a:ext>
            </a:extLst>
          </p:cNvPr>
          <p:cNvSpPr txBox="1">
            <a:spLocks noChangeArrowheads="1"/>
          </p:cNvSpPr>
          <p:nvPr/>
        </p:nvSpPr>
        <p:spPr bwMode="auto">
          <a:xfrm>
            <a:off x="8716820" y="2322806"/>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395" name="Group 394">
            <a:extLst>
              <a:ext uri="{FF2B5EF4-FFF2-40B4-BE49-F238E27FC236}">
                <a16:creationId xmlns:a16="http://schemas.microsoft.com/office/drawing/2014/main" id="{38613AB7-D1EF-4EF2-B5FB-0F1639A0C8F5}"/>
              </a:ext>
            </a:extLst>
          </p:cNvPr>
          <p:cNvGrpSpPr/>
          <p:nvPr/>
        </p:nvGrpSpPr>
        <p:grpSpPr>
          <a:xfrm>
            <a:off x="9179831" y="4525222"/>
            <a:ext cx="806284" cy="425202"/>
            <a:chOff x="2791098" y="4153810"/>
            <a:chExt cx="806284" cy="425202"/>
          </a:xfrm>
          <a:effectLst>
            <a:outerShdw blurRad="50800" dist="38100" dir="2700000" algn="tl" rotWithShape="0">
              <a:prstClr val="black">
                <a:alpha val="40000"/>
              </a:prstClr>
            </a:outerShdw>
          </a:effectLst>
        </p:grpSpPr>
        <p:sp>
          <p:nvSpPr>
            <p:cNvPr id="396" name="Freeform 35">
              <a:extLst>
                <a:ext uri="{FF2B5EF4-FFF2-40B4-BE49-F238E27FC236}">
                  <a16:creationId xmlns:a16="http://schemas.microsoft.com/office/drawing/2014/main" id="{E51A2D3D-2131-4ECE-ABBF-AC03770E22D5}"/>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4F54"/>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7" name="TextBox 396">
              <a:extLst>
                <a:ext uri="{FF2B5EF4-FFF2-40B4-BE49-F238E27FC236}">
                  <a16:creationId xmlns:a16="http://schemas.microsoft.com/office/drawing/2014/main" id="{36B835F6-B283-4961-ADDE-71B6F9E84173}"/>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288k</a:t>
              </a:r>
            </a:p>
          </p:txBody>
        </p:sp>
      </p:grpSp>
      <p:sp>
        <p:nvSpPr>
          <p:cNvPr id="398" name="TextBox 397">
            <a:extLst>
              <a:ext uri="{FF2B5EF4-FFF2-40B4-BE49-F238E27FC236}">
                <a16:creationId xmlns:a16="http://schemas.microsoft.com/office/drawing/2014/main" id="{44C1D272-130F-45FF-8230-5D444416F2F1}"/>
              </a:ext>
            </a:extLst>
          </p:cNvPr>
          <p:cNvSpPr txBox="1"/>
          <p:nvPr/>
        </p:nvSpPr>
        <p:spPr>
          <a:xfrm>
            <a:off x="8365111" y="1763569"/>
            <a:ext cx="2798464" cy="369332"/>
          </a:xfrm>
          <a:prstGeom prst="rect">
            <a:avLst/>
          </a:prstGeom>
          <a:noFill/>
        </p:spPr>
        <p:txBody>
          <a:bodyPr wrap="square" rtlCol="0">
            <a:spAutoFit/>
          </a:bodyPr>
          <a:lstStyle/>
          <a:p>
            <a:r>
              <a:rPr lang="en-US" b="1" dirty="0">
                <a:solidFill>
                  <a:srgbClr val="EF9D27"/>
                </a:solidFill>
                <a:latin typeface="Candara" panose="020E0502030303020204" pitchFamily="34" charset="0"/>
              </a:rPr>
              <a:t>LOREM IPSUM DOLOR</a:t>
            </a:r>
          </a:p>
        </p:txBody>
      </p:sp>
      <p:sp>
        <p:nvSpPr>
          <p:cNvPr id="399" name="Rectangle 43">
            <a:extLst>
              <a:ext uri="{FF2B5EF4-FFF2-40B4-BE49-F238E27FC236}">
                <a16:creationId xmlns:a16="http://schemas.microsoft.com/office/drawing/2014/main" id="{E9508966-1942-4D68-A8CD-78B97D82EA9E}"/>
              </a:ext>
            </a:extLst>
          </p:cNvPr>
          <p:cNvSpPr>
            <a:spLocks noChangeAspect="1" noChangeArrowheads="1"/>
          </p:cNvSpPr>
          <p:nvPr/>
        </p:nvSpPr>
        <p:spPr bwMode="auto">
          <a:xfrm>
            <a:off x="1072033" y="5580374"/>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0" name="Rectangle 43">
            <a:extLst>
              <a:ext uri="{FF2B5EF4-FFF2-40B4-BE49-F238E27FC236}">
                <a16:creationId xmlns:a16="http://schemas.microsoft.com/office/drawing/2014/main" id="{C9D0BB71-BB63-484F-B158-2398DF1608F8}"/>
              </a:ext>
            </a:extLst>
          </p:cNvPr>
          <p:cNvSpPr>
            <a:spLocks noChangeAspect="1" noChangeArrowheads="1"/>
          </p:cNvSpPr>
          <p:nvPr/>
        </p:nvSpPr>
        <p:spPr bwMode="auto">
          <a:xfrm>
            <a:off x="1072033" y="5389076"/>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1" name="Rectangle 43">
            <a:extLst>
              <a:ext uri="{FF2B5EF4-FFF2-40B4-BE49-F238E27FC236}">
                <a16:creationId xmlns:a16="http://schemas.microsoft.com/office/drawing/2014/main" id="{59EEB073-ED71-40C3-8A8F-C03E08B2BA4E}"/>
              </a:ext>
            </a:extLst>
          </p:cNvPr>
          <p:cNvSpPr>
            <a:spLocks noChangeAspect="1" noChangeArrowheads="1"/>
          </p:cNvSpPr>
          <p:nvPr/>
        </p:nvSpPr>
        <p:spPr bwMode="auto">
          <a:xfrm>
            <a:off x="1072033" y="5195717"/>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2" name="Rectangle 43">
            <a:extLst>
              <a:ext uri="{FF2B5EF4-FFF2-40B4-BE49-F238E27FC236}">
                <a16:creationId xmlns:a16="http://schemas.microsoft.com/office/drawing/2014/main" id="{0CB39AC3-ED79-4621-B5F8-1C535BEE31E2}"/>
              </a:ext>
            </a:extLst>
          </p:cNvPr>
          <p:cNvSpPr>
            <a:spLocks noChangeAspect="1" noChangeArrowheads="1"/>
          </p:cNvSpPr>
          <p:nvPr/>
        </p:nvSpPr>
        <p:spPr bwMode="auto">
          <a:xfrm>
            <a:off x="2046223" y="5580374"/>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3" name="Rectangle 43">
            <a:extLst>
              <a:ext uri="{FF2B5EF4-FFF2-40B4-BE49-F238E27FC236}">
                <a16:creationId xmlns:a16="http://schemas.microsoft.com/office/drawing/2014/main" id="{2AB6D4FC-ADCC-46C0-9644-17447D4E24C2}"/>
              </a:ext>
            </a:extLst>
          </p:cNvPr>
          <p:cNvSpPr>
            <a:spLocks noChangeAspect="1" noChangeArrowheads="1"/>
          </p:cNvSpPr>
          <p:nvPr/>
        </p:nvSpPr>
        <p:spPr bwMode="auto">
          <a:xfrm>
            <a:off x="2046223" y="5389076"/>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5" name="Rectangle 43">
            <a:extLst>
              <a:ext uri="{FF2B5EF4-FFF2-40B4-BE49-F238E27FC236}">
                <a16:creationId xmlns:a16="http://schemas.microsoft.com/office/drawing/2014/main" id="{50F52E13-B470-4807-8079-5F4771844F4F}"/>
              </a:ext>
            </a:extLst>
          </p:cNvPr>
          <p:cNvSpPr>
            <a:spLocks noChangeAspect="1" noChangeArrowheads="1"/>
          </p:cNvSpPr>
          <p:nvPr/>
        </p:nvSpPr>
        <p:spPr bwMode="auto">
          <a:xfrm>
            <a:off x="3024697" y="5580374"/>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6" name="Rectangle 43">
            <a:extLst>
              <a:ext uri="{FF2B5EF4-FFF2-40B4-BE49-F238E27FC236}">
                <a16:creationId xmlns:a16="http://schemas.microsoft.com/office/drawing/2014/main" id="{E2DC22E0-9B7D-4F7B-A914-A5F6CFA7B9F9}"/>
              </a:ext>
            </a:extLst>
          </p:cNvPr>
          <p:cNvSpPr>
            <a:spLocks noChangeAspect="1" noChangeArrowheads="1"/>
          </p:cNvSpPr>
          <p:nvPr/>
        </p:nvSpPr>
        <p:spPr bwMode="auto">
          <a:xfrm>
            <a:off x="3024697" y="5389076"/>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7" name="Rectangle 43">
            <a:extLst>
              <a:ext uri="{FF2B5EF4-FFF2-40B4-BE49-F238E27FC236}">
                <a16:creationId xmlns:a16="http://schemas.microsoft.com/office/drawing/2014/main" id="{BEC25924-60F1-4111-9323-69BCE0AE84EE}"/>
              </a:ext>
            </a:extLst>
          </p:cNvPr>
          <p:cNvSpPr>
            <a:spLocks noChangeAspect="1" noChangeArrowheads="1"/>
          </p:cNvSpPr>
          <p:nvPr/>
        </p:nvSpPr>
        <p:spPr bwMode="auto">
          <a:xfrm>
            <a:off x="3024697" y="5195717"/>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8" name="Rectangle 43">
            <a:extLst>
              <a:ext uri="{FF2B5EF4-FFF2-40B4-BE49-F238E27FC236}">
                <a16:creationId xmlns:a16="http://schemas.microsoft.com/office/drawing/2014/main" id="{BDD87A01-3A16-41B3-805C-E8B4C56951DB}"/>
              </a:ext>
            </a:extLst>
          </p:cNvPr>
          <p:cNvSpPr>
            <a:spLocks noChangeAspect="1" noChangeArrowheads="1"/>
          </p:cNvSpPr>
          <p:nvPr/>
        </p:nvSpPr>
        <p:spPr bwMode="auto">
          <a:xfrm>
            <a:off x="1072033" y="5004836"/>
            <a:ext cx="910024" cy="182880"/>
          </a:xfrm>
          <a:prstGeom prst="rect">
            <a:avLst/>
          </a:prstGeom>
          <a:solidFill>
            <a:srgbClr val="34738D"/>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pic>
        <p:nvPicPr>
          <p:cNvPr id="149" name="Picture 148">
            <a:hlinkClick r:id="rId2"/>
            <a:extLst>
              <a:ext uri="{FF2B5EF4-FFF2-40B4-BE49-F238E27FC236}">
                <a16:creationId xmlns:a16="http://schemas.microsoft.com/office/drawing/2014/main" id="{4F947A63-A63C-488A-A8A6-B3587EA0A8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91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9"/>
                                        </p:tgtEl>
                                        <p:attrNameLst>
                                          <p:attrName>style.visibility</p:attrName>
                                        </p:attrNameLst>
                                      </p:cBhvr>
                                      <p:to>
                                        <p:strVal val="visible"/>
                                      </p:to>
                                    </p:set>
                                    <p:animEffect transition="in" filter="wipe(left)">
                                      <p:cBhvr>
                                        <p:cTn id="7" dur="500"/>
                                        <p:tgtEl>
                                          <p:spTgt spid="359"/>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4"/>
                                        </p:tgtEl>
                                        <p:attrNameLst>
                                          <p:attrName>style.visibility</p:attrName>
                                        </p:attrNameLst>
                                      </p:cBhvr>
                                      <p:to>
                                        <p:strVal val="visible"/>
                                      </p:to>
                                    </p:set>
                                    <p:anim calcmode="lin" valueType="num">
                                      <p:cBhvr additive="base">
                                        <p:cTn id="11" dur="1000" fill="hold"/>
                                        <p:tgtEl>
                                          <p:spTgt spid="224"/>
                                        </p:tgtEl>
                                        <p:attrNameLst>
                                          <p:attrName>ppt_x</p:attrName>
                                        </p:attrNameLst>
                                      </p:cBhvr>
                                      <p:tavLst>
                                        <p:tav tm="0">
                                          <p:val>
                                            <p:strVal val="1+#ppt_w/2"/>
                                          </p:val>
                                        </p:tav>
                                        <p:tav tm="100000">
                                          <p:val>
                                            <p:strVal val="#ppt_x"/>
                                          </p:val>
                                        </p:tav>
                                      </p:tavLst>
                                    </p:anim>
                                    <p:anim calcmode="lin" valueType="num">
                                      <p:cBhvr additive="base">
                                        <p:cTn id="12" dur="1000" fill="hold"/>
                                        <p:tgtEl>
                                          <p:spTgt spid="224"/>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399"/>
                                        </p:tgtEl>
                                        <p:attrNameLst>
                                          <p:attrName>style.visibility</p:attrName>
                                        </p:attrNameLst>
                                      </p:cBhvr>
                                      <p:to>
                                        <p:strVal val="visible"/>
                                      </p:to>
                                    </p:set>
                                    <p:anim calcmode="lin" valueType="num">
                                      <p:cBhvr additive="base">
                                        <p:cTn id="16" dur="250" fill="hold"/>
                                        <p:tgtEl>
                                          <p:spTgt spid="399"/>
                                        </p:tgtEl>
                                        <p:attrNameLst>
                                          <p:attrName>ppt_x</p:attrName>
                                        </p:attrNameLst>
                                      </p:cBhvr>
                                      <p:tavLst>
                                        <p:tav tm="0">
                                          <p:val>
                                            <p:strVal val="#ppt_x"/>
                                          </p:val>
                                        </p:tav>
                                        <p:tav tm="100000">
                                          <p:val>
                                            <p:strVal val="#ppt_x"/>
                                          </p:val>
                                        </p:tav>
                                      </p:tavLst>
                                    </p:anim>
                                    <p:anim calcmode="lin" valueType="num">
                                      <p:cBhvr additive="base">
                                        <p:cTn id="17" dur="250" fill="hold"/>
                                        <p:tgtEl>
                                          <p:spTgt spid="399"/>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400"/>
                                        </p:tgtEl>
                                        <p:attrNameLst>
                                          <p:attrName>style.visibility</p:attrName>
                                        </p:attrNameLst>
                                      </p:cBhvr>
                                      <p:to>
                                        <p:strVal val="visible"/>
                                      </p:to>
                                    </p:set>
                                    <p:anim calcmode="lin" valueType="num">
                                      <p:cBhvr additive="base">
                                        <p:cTn id="21" dur="250" fill="hold"/>
                                        <p:tgtEl>
                                          <p:spTgt spid="400"/>
                                        </p:tgtEl>
                                        <p:attrNameLst>
                                          <p:attrName>ppt_x</p:attrName>
                                        </p:attrNameLst>
                                      </p:cBhvr>
                                      <p:tavLst>
                                        <p:tav tm="0">
                                          <p:val>
                                            <p:strVal val="#ppt_x"/>
                                          </p:val>
                                        </p:tav>
                                        <p:tav tm="100000">
                                          <p:val>
                                            <p:strVal val="#ppt_x"/>
                                          </p:val>
                                        </p:tav>
                                      </p:tavLst>
                                    </p:anim>
                                    <p:anim calcmode="lin" valueType="num">
                                      <p:cBhvr additive="base">
                                        <p:cTn id="22" dur="250" fill="hold"/>
                                        <p:tgtEl>
                                          <p:spTgt spid="400"/>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401"/>
                                        </p:tgtEl>
                                        <p:attrNameLst>
                                          <p:attrName>style.visibility</p:attrName>
                                        </p:attrNameLst>
                                      </p:cBhvr>
                                      <p:to>
                                        <p:strVal val="visible"/>
                                      </p:to>
                                    </p:set>
                                    <p:anim calcmode="lin" valueType="num">
                                      <p:cBhvr additive="base">
                                        <p:cTn id="26" dur="250" fill="hold"/>
                                        <p:tgtEl>
                                          <p:spTgt spid="401"/>
                                        </p:tgtEl>
                                        <p:attrNameLst>
                                          <p:attrName>ppt_x</p:attrName>
                                        </p:attrNameLst>
                                      </p:cBhvr>
                                      <p:tavLst>
                                        <p:tav tm="0">
                                          <p:val>
                                            <p:strVal val="#ppt_x"/>
                                          </p:val>
                                        </p:tav>
                                        <p:tav tm="100000">
                                          <p:val>
                                            <p:strVal val="#ppt_x"/>
                                          </p:val>
                                        </p:tav>
                                      </p:tavLst>
                                    </p:anim>
                                    <p:anim calcmode="lin" valueType="num">
                                      <p:cBhvr additive="base">
                                        <p:cTn id="27" dur="250" fill="hold"/>
                                        <p:tgtEl>
                                          <p:spTgt spid="401"/>
                                        </p:tgtEl>
                                        <p:attrNameLst>
                                          <p:attrName>ppt_y</p:attrName>
                                        </p:attrNameLst>
                                      </p:cBhvr>
                                      <p:tavLst>
                                        <p:tav tm="0">
                                          <p:val>
                                            <p:strVal val="1+#ppt_h/2"/>
                                          </p:val>
                                        </p:tav>
                                        <p:tav tm="100000">
                                          <p:val>
                                            <p:strVal val="#ppt_y"/>
                                          </p:val>
                                        </p:tav>
                                      </p:tavLst>
                                    </p:anim>
                                  </p:childTnLst>
                                </p:cTn>
                              </p:par>
                            </p:childTnLst>
                          </p:cTn>
                        </p:par>
                        <p:par>
                          <p:cTn id="28" fill="hold">
                            <p:stCondLst>
                              <p:cond delay="2250"/>
                            </p:stCondLst>
                            <p:childTnLst>
                              <p:par>
                                <p:cTn id="29" presetID="2" presetClass="entr" presetSubtype="4" fill="hold" grpId="0" nodeType="afterEffect">
                                  <p:stCondLst>
                                    <p:cond delay="0"/>
                                  </p:stCondLst>
                                  <p:childTnLst>
                                    <p:set>
                                      <p:cBhvr>
                                        <p:cTn id="30" dur="1" fill="hold">
                                          <p:stCondLst>
                                            <p:cond delay="0"/>
                                          </p:stCondLst>
                                        </p:cTn>
                                        <p:tgtEl>
                                          <p:spTgt spid="408"/>
                                        </p:tgtEl>
                                        <p:attrNameLst>
                                          <p:attrName>style.visibility</p:attrName>
                                        </p:attrNameLst>
                                      </p:cBhvr>
                                      <p:to>
                                        <p:strVal val="visible"/>
                                      </p:to>
                                    </p:set>
                                    <p:anim calcmode="lin" valueType="num">
                                      <p:cBhvr additive="base">
                                        <p:cTn id="31" dur="250" fill="hold"/>
                                        <p:tgtEl>
                                          <p:spTgt spid="408"/>
                                        </p:tgtEl>
                                        <p:attrNameLst>
                                          <p:attrName>ppt_x</p:attrName>
                                        </p:attrNameLst>
                                      </p:cBhvr>
                                      <p:tavLst>
                                        <p:tav tm="0">
                                          <p:val>
                                            <p:strVal val="#ppt_x"/>
                                          </p:val>
                                        </p:tav>
                                        <p:tav tm="100000">
                                          <p:val>
                                            <p:strVal val="#ppt_x"/>
                                          </p:val>
                                        </p:tav>
                                      </p:tavLst>
                                    </p:anim>
                                    <p:anim calcmode="lin" valueType="num">
                                      <p:cBhvr additive="base">
                                        <p:cTn id="32" dur="250" fill="hold"/>
                                        <p:tgtEl>
                                          <p:spTgt spid="408"/>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402"/>
                                        </p:tgtEl>
                                        <p:attrNameLst>
                                          <p:attrName>style.visibility</p:attrName>
                                        </p:attrNameLst>
                                      </p:cBhvr>
                                      <p:to>
                                        <p:strVal val="visible"/>
                                      </p:to>
                                    </p:set>
                                    <p:anim calcmode="lin" valueType="num">
                                      <p:cBhvr additive="base">
                                        <p:cTn id="36" dur="250" fill="hold"/>
                                        <p:tgtEl>
                                          <p:spTgt spid="402"/>
                                        </p:tgtEl>
                                        <p:attrNameLst>
                                          <p:attrName>ppt_x</p:attrName>
                                        </p:attrNameLst>
                                      </p:cBhvr>
                                      <p:tavLst>
                                        <p:tav tm="0">
                                          <p:val>
                                            <p:strVal val="#ppt_x"/>
                                          </p:val>
                                        </p:tav>
                                        <p:tav tm="100000">
                                          <p:val>
                                            <p:strVal val="#ppt_x"/>
                                          </p:val>
                                        </p:tav>
                                      </p:tavLst>
                                    </p:anim>
                                    <p:anim calcmode="lin" valueType="num">
                                      <p:cBhvr additive="base">
                                        <p:cTn id="37" dur="250" fill="hold"/>
                                        <p:tgtEl>
                                          <p:spTgt spid="402"/>
                                        </p:tgtEl>
                                        <p:attrNameLst>
                                          <p:attrName>ppt_y</p:attrName>
                                        </p:attrNameLst>
                                      </p:cBhvr>
                                      <p:tavLst>
                                        <p:tav tm="0">
                                          <p:val>
                                            <p:strVal val="1+#ppt_h/2"/>
                                          </p:val>
                                        </p:tav>
                                        <p:tav tm="100000">
                                          <p:val>
                                            <p:strVal val="#ppt_y"/>
                                          </p:val>
                                        </p:tav>
                                      </p:tavLst>
                                    </p:anim>
                                  </p:childTnLst>
                                </p:cTn>
                              </p:par>
                            </p:childTnLst>
                          </p:cTn>
                        </p:par>
                        <p:par>
                          <p:cTn id="38" fill="hold">
                            <p:stCondLst>
                              <p:cond delay="2750"/>
                            </p:stCondLst>
                            <p:childTnLst>
                              <p:par>
                                <p:cTn id="39" presetID="2" presetClass="entr" presetSubtype="4" fill="hold" grpId="0" nodeType="afterEffect">
                                  <p:stCondLst>
                                    <p:cond delay="0"/>
                                  </p:stCondLst>
                                  <p:childTnLst>
                                    <p:set>
                                      <p:cBhvr>
                                        <p:cTn id="40" dur="1" fill="hold">
                                          <p:stCondLst>
                                            <p:cond delay="0"/>
                                          </p:stCondLst>
                                        </p:cTn>
                                        <p:tgtEl>
                                          <p:spTgt spid="403"/>
                                        </p:tgtEl>
                                        <p:attrNameLst>
                                          <p:attrName>style.visibility</p:attrName>
                                        </p:attrNameLst>
                                      </p:cBhvr>
                                      <p:to>
                                        <p:strVal val="visible"/>
                                      </p:to>
                                    </p:set>
                                    <p:anim calcmode="lin" valueType="num">
                                      <p:cBhvr additive="base">
                                        <p:cTn id="41" dur="250" fill="hold"/>
                                        <p:tgtEl>
                                          <p:spTgt spid="403"/>
                                        </p:tgtEl>
                                        <p:attrNameLst>
                                          <p:attrName>ppt_x</p:attrName>
                                        </p:attrNameLst>
                                      </p:cBhvr>
                                      <p:tavLst>
                                        <p:tav tm="0">
                                          <p:val>
                                            <p:strVal val="#ppt_x"/>
                                          </p:val>
                                        </p:tav>
                                        <p:tav tm="100000">
                                          <p:val>
                                            <p:strVal val="#ppt_x"/>
                                          </p:val>
                                        </p:tav>
                                      </p:tavLst>
                                    </p:anim>
                                    <p:anim calcmode="lin" valueType="num">
                                      <p:cBhvr additive="base">
                                        <p:cTn id="42" dur="250" fill="hold"/>
                                        <p:tgtEl>
                                          <p:spTgt spid="403"/>
                                        </p:tgtEl>
                                        <p:attrNameLst>
                                          <p:attrName>ppt_y</p:attrName>
                                        </p:attrNameLst>
                                      </p:cBhvr>
                                      <p:tavLst>
                                        <p:tav tm="0">
                                          <p:val>
                                            <p:strVal val="1+#ppt_h/2"/>
                                          </p:val>
                                        </p:tav>
                                        <p:tav tm="100000">
                                          <p:val>
                                            <p:strVal val="#ppt_y"/>
                                          </p:val>
                                        </p:tav>
                                      </p:tavLst>
                                    </p:anim>
                                  </p:childTnLst>
                                </p:cTn>
                              </p:par>
                            </p:childTnLst>
                          </p:cTn>
                        </p:par>
                        <p:par>
                          <p:cTn id="43" fill="hold">
                            <p:stCondLst>
                              <p:cond delay="3000"/>
                            </p:stCondLst>
                            <p:childTnLst>
                              <p:par>
                                <p:cTn id="44" presetID="2" presetClass="entr" presetSubtype="4" fill="hold" grpId="0" nodeType="afterEffect">
                                  <p:stCondLst>
                                    <p:cond delay="0"/>
                                  </p:stCondLst>
                                  <p:childTnLst>
                                    <p:set>
                                      <p:cBhvr>
                                        <p:cTn id="45" dur="1" fill="hold">
                                          <p:stCondLst>
                                            <p:cond delay="0"/>
                                          </p:stCondLst>
                                        </p:cTn>
                                        <p:tgtEl>
                                          <p:spTgt spid="405"/>
                                        </p:tgtEl>
                                        <p:attrNameLst>
                                          <p:attrName>style.visibility</p:attrName>
                                        </p:attrNameLst>
                                      </p:cBhvr>
                                      <p:to>
                                        <p:strVal val="visible"/>
                                      </p:to>
                                    </p:set>
                                    <p:anim calcmode="lin" valueType="num">
                                      <p:cBhvr additive="base">
                                        <p:cTn id="46" dur="250" fill="hold"/>
                                        <p:tgtEl>
                                          <p:spTgt spid="405"/>
                                        </p:tgtEl>
                                        <p:attrNameLst>
                                          <p:attrName>ppt_x</p:attrName>
                                        </p:attrNameLst>
                                      </p:cBhvr>
                                      <p:tavLst>
                                        <p:tav tm="0">
                                          <p:val>
                                            <p:strVal val="#ppt_x"/>
                                          </p:val>
                                        </p:tav>
                                        <p:tav tm="100000">
                                          <p:val>
                                            <p:strVal val="#ppt_x"/>
                                          </p:val>
                                        </p:tav>
                                      </p:tavLst>
                                    </p:anim>
                                    <p:anim calcmode="lin" valueType="num">
                                      <p:cBhvr additive="base">
                                        <p:cTn id="47" dur="250" fill="hold"/>
                                        <p:tgtEl>
                                          <p:spTgt spid="405"/>
                                        </p:tgtEl>
                                        <p:attrNameLst>
                                          <p:attrName>ppt_y</p:attrName>
                                        </p:attrNameLst>
                                      </p:cBhvr>
                                      <p:tavLst>
                                        <p:tav tm="0">
                                          <p:val>
                                            <p:strVal val="1+#ppt_h/2"/>
                                          </p:val>
                                        </p:tav>
                                        <p:tav tm="100000">
                                          <p:val>
                                            <p:strVal val="#ppt_y"/>
                                          </p:val>
                                        </p:tav>
                                      </p:tavLst>
                                    </p:anim>
                                  </p:childTnLst>
                                </p:cTn>
                              </p:par>
                            </p:childTnLst>
                          </p:cTn>
                        </p:par>
                        <p:par>
                          <p:cTn id="48" fill="hold">
                            <p:stCondLst>
                              <p:cond delay="3250"/>
                            </p:stCondLst>
                            <p:childTnLst>
                              <p:par>
                                <p:cTn id="49" presetID="2" presetClass="entr" presetSubtype="4" fill="hold" grpId="0" nodeType="afterEffect">
                                  <p:stCondLst>
                                    <p:cond delay="0"/>
                                  </p:stCondLst>
                                  <p:childTnLst>
                                    <p:set>
                                      <p:cBhvr>
                                        <p:cTn id="50" dur="1" fill="hold">
                                          <p:stCondLst>
                                            <p:cond delay="0"/>
                                          </p:stCondLst>
                                        </p:cTn>
                                        <p:tgtEl>
                                          <p:spTgt spid="406"/>
                                        </p:tgtEl>
                                        <p:attrNameLst>
                                          <p:attrName>style.visibility</p:attrName>
                                        </p:attrNameLst>
                                      </p:cBhvr>
                                      <p:to>
                                        <p:strVal val="visible"/>
                                      </p:to>
                                    </p:set>
                                    <p:anim calcmode="lin" valueType="num">
                                      <p:cBhvr additive="base">
                                        <p:cTn id="51" dur="250" fill="hold"/>
                                        <p:tgtEl>
                                          <p:spTgt spid="406"/>
                                        </p:tgtEl>
                                        <p:attrNameLst>
                                          <p:attrName>ppt_x</p:attrName>
                                        </p:attrNameLst>
                                      </p:cBhvr>
                                      <p:tavLst>
                                        <p:tav tm="0">
                                          <p:val>
                                            <p:strVal val="#ppt_x"/>
                                          </p:val>
                                        </p:tav>
                                        <p:tav tm="100000">
                                          <p:val>
                                            <p:strVal val="#ppt_x"/>
                                          </p:val>
                                        </p:tav>
                                      </p:tavLst>
                                    </p:anim>
                                    <p:anim calcmode="lin" valueType="num">
                                      <p:cBhvr additive="base">
                                        <p:cTn id="52" dur="250" fill="hold"/>
                                        <p:tgtEl>
                                          <p:spTgt spid="406"/>
                                        </p:tgtEl>
                                        <p:attrNameLst>
                                          <p:attrName>ppt_y</p:attrName>
                                        </p:attrNameLst>
                                      </p:cBhvr>
                                      <p:tavLst>
                                        <p:tav tm="0">
                                          <p:val>
                                            <p:strVal val="1+#ppt_h/2"/>
                                          </p:val>
                                        </p:tav>
                                        <p:tav tm="100000">
                                          <p:val>
                                            <p:strVal val="#ppt_y"/>
                                          </p:val>
                                        </p:tav>
                                      </p:tavLst>
                                    </p:anim>
                                  </p:childTnLst>
                                </p:cTn>
                              </p:par>
                            </p:childTnLst>
                          </p:cTn>
                        </p:par>
                        <p:par>
                          <p:cTn id="53" fill="hold">
                            <p:stCondLst>
                              <p:cond delay="3500"/>
                            </p:stCondLst>
                            <p:childTnLst>
                              <p:par>
                                <p:cTn id="54" presetID="2" presetClass="entr" presetSubtype="4" fill="hold" grpId="0" nodeType="afterEffect">
                                  <p:stCondLst>
                                    <p:cond delay="0"/>
                                  </p:stCondLst>
                                  <p:childTnLst>
                                    <p:set>
                                      <p:cBhvr>
                                        <p:cTn id="55" dur="1" fill="hold">
                                          <p:stCondLst>
                                            <p:cond delay="0"/>
                                          </p:stCondLst>
                                        </p:cTn>
                                        <p:tgtEl>
                                          <p:spTgt spid="407"/>
                                        </p:tgtEl>
                                        <p:attrNameLst>
                                          <p:attrName>style.visibility</p:attrName>
                                        </p:attrNameLst>
                                      </p:cBhvr>
                                      <p:to>
                                        <p:strVal val="visible"/>
                                      </p:to>
                                    </p:set>
                                    <p:anim calcmode="lin" valueType="num">
                                      <p:cBhvr additive="base">
                                        <p:cTn id="56" dur="250" fill="hold"/>
                                        <p:tgtEl>
                                          <p:spTgt spid="407"/>
                                        </p:tgtEl>
                                        <p:attrNameLst>
                                          <p:attrName>ppt_x</p:attrName>
                                        </p:attrNameLst>
                                      </p:cBhvr>
                                      <p:tavLst>
                                        <p:tav tm="0">
                                          <p:val>
                                            <p:strVal val="#ppt_x"/>
                                          </p:val>
                                        </p:tav>
                                        <p:tav tm="100000">
                                          <p:val>
                                            <p:strVal val="#ppt_x"/>
                                          </p:val>
                                        </p:tav>
                                      </p:tavLst>
                                    </p:anim>
                                    <p:anim calcmode="lin" valueType="num">
                                      <p:cBhvr additive="base">
                                        <p:cTn id="57" dur="250" fill="hold"/>
                                        <p:tgtEl>
                                          <p:spTgt spid="407"/>
                                        </p:tgtEl>
                                        <p:attrNameLst>
                                          <p:attrName>ppt_y</p:attrName>
                                        </p:attrNameLst>
                                      </p:cBhvr>
                                      <p:tavLst>
                                        <p:tav tm="0">
                                          <p:val>
                                            <p:strVal val="1+#ppt_h/2"/>
                                          </p:val>
                                        </p:tav>
                                        <p:tav tm="100000">
                                          <p:val>
                                            <p:strVal val="#ppt_y"/>
                                          </p:val>
                                        </p:tav>
                                      </p:tavLst>
                                    </p:anim>
                                  </p:childTnLst>
                                </p:cTn>
                              </p:par>
                            </p:childTnLst>
                          </p:cTn>
                        </p:par>
                        <p:par>
                          <p:cTn id="58" fill="hold">
                            <p:stCondLst>
                              <p:cond delay="3750"/>
                            </p:stCondLst>
                            <p:childTnLst>
                              <p:par>
                                <p:cTn id="59" presetID="53" presetClass="entr" presetSubtype="16" fill="hold" nodeType="afterEffect">
                                  <p:stCondLst>
                                    <p:cond delay="0"/>
                                  </p:stCondLst>
                                  <p:childTnLst>
                                    <p:set>
                                      <p:cBhvr>
                                        <p:cTn id="60" dur="1" fill="hold">
                                          <p:stCondLst>
                                            <p:cond delay="0"/>
                                          </p:stCondLst>
                                        </p:cTn>
                                        <p:tgtEl>
                                          <p:spTgt spid="375"/>
                                        </p:tgtEl>
                                        <p:attrNameLst>
                                          <p:attrName>style.visibility</p:attrName>
                                        </p:attrNameLst>
                                      </p:cBhvr>
                                      <p:to>
                                        <p:strVal val="visible"/>
                                      </p:to>
                                    </p:set>
                                    <p:anim calcmode="lin" valueType="num">
                                      <p:cBhvr>
                                        <p:cTn id="61" dur="500" fill="hold"/>
                                        <p:tgtEl>
                                          <p:spTgt spid="375"/>
                                        </p:tgtEl>
                                        <p:attrNameLst>
                                          <p:attrName>ppt_w</p:attrName>
                                        </p:attrNameLst>
                                      </p:cBhvr>
                                      <p:tavLst>
                                        <p:tav tm="0">
                                          <p:val>
                                            <p:fltVal val="0"/>
                                          </p:val>
                                        </p:tav>
                                        <p:tav tm="100000">
                                          <p:val>
                                            <p:strVal val="#ppt_w"/>
                                          </p:val>
                                        </p:tav>
                                      </p:tavLst>
                                    </p:anim>
                                    <p:anim calcmode="lin" valueType="num">
                                      <p:cBhvr>
                                        <p:cTn id="62" dur="500" fill="hold"/>
                                        <p:tgtEl>
                                          <p:spTgt spid="375"/>
                                        </p:tgtEl>
                                        <p:attrNameLst>
                                          <p:attrName>ppt_h</p:attrName>
                                        </p:attrNameLst>
                                      </p:cBhvr>
                                      <p:tavLst>
                                        <p:tav tm="0">
                                          <p:val>
                                            <p:fltVal val="0"/>
                                          </p:val>
                                        </p:tav>
                                        <p:tav tm="100000">
                                          <p:val>
                                            <p:strVal val="#ppt_h"/>
                                          </p:val>
                                        </p:tav>
                                      </p:tavLst>
                                    </p:anim>
                                    <p:animEffect transition="in" filter="fade">
                                      <p:cBhvr>
                                        <p:cTn id="63" dur="500"/>
                                        <p:tgtEl>
                                          <p:spTgt spid="375"/>
                                        </p:tgtEl>
                                      </p:cBhvr>
                                    </p:animEffect>
                                  </p:childTnLst>
                                </p:cTn>
                              </p:par>
                            </p:childTnLst>
                          </p:cTn>
                        </p:par>
                        <p:par>
                          <p:cTn id="64" fill="hold">
                            <p:stCondLst>
                              <p:cond delay="4250"/>
                            </p:stCondLst>
                            <p:childTnLst>
                              <p:par>
                                <p:cTn id="65" presetID="53" presetClass="entr" presetSubtype="16" fill="hold" grpId="0" nodeType="afterEffect">
                                  <p:stCondLst>
                                    <p:cond delay="0"/>
                                  </p:stCondLst>
                                  <p:childTnLst>
                                    <p:set>
                                      <p:cBhvr>
                                        <p:cTn id="66" dur="1" fill="hold">
                                          <p:stCondLst>
                                            <p:cond delay="0"/>
                                          </p:stCondLst>
                                        </p:cTn>
                                        <p:tgtEl>
                                          <p:spTgt spid="378"/>
                                        </p:tgtEl>
                                        <p:attrNameLst>
                                          <p:attrName>style.visibility</p:attrName>
                                        </p:attrNameLst>
                                      </p:cBhvr>
                                      <p:to>
                                        <p:strVal val="visible"/>
                                      </p:to>
                                    </p:set>
                                    <p:anim calcmode="lin" valueType="num">
                                      <p:cBhvr>
                                        <p:cTn id="67" dur="500" fill="hold"/>
                                        <p:tgtEl>
                                          <p:spTgt spid="378"/>
                                        </p:tgtEl>
                                        <p:attrNameLst>
                                          <p:attrName>ppt_w</p:attrName>
                                        </p:attrNameLst>
                                      </p:cBhvr>
                                      <p:tavLst>
                                        <p:tav tm="0">
                                          <p:val>
                                            <p:fltVal val="0"/>
                                          </p:val>
                                        </p:tav>
                                        <p:tav tm="100000">
                                          <p:val>
                                            <p:strVal val="#ppt_w"/>
                                          </p:val>
                                        </p:tav>
                                      </p:tavLst>
                                    </p:anim>
                                    <p:anim calcmode="lin" valueType="num">
                                      <p:cBhvr>
                                        <p:cTn id="68" dur="500" fill="hold"/>
                                        <p:tgtEl>
                                          <p:spTgt spid="378"/>
                                        </p:tgtEl>
                                        <p:attrNameLst>
                                          <p:attrName>ppt_h</p:attrName>
                                        </p:attrNameLst>
                                      </p:cBhvr>
                                      <p:tavLst>
                                        <p:tav tm="0">
                                          <p:val>
                                            <p:fltVal val="0"/>
                                          </p:val>
                                        </p:tav>
                                        <p:tav tm="100000">
                                          <p:val>
                                            <p:strVal val="#ppt_h"/>
                                          </p:val>
                                        </p:tav>
                                      </p:tavLst>
                                    </p:anim>
                                    <p:animEffect transition="in" filter="fade">
                                      <p:cBhvr>
                                        <p:cTn id="69" dur="500"/>
                                        <p:tgtEl>
                                          <p:spTgt spid="378"/>
                                        </p:tgtEl>
                                      </p:cBhvr>
                                    </p:animEffect>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373"/>
                                        </p:tgtEl>
                                        <p:attrNameLst>
                                          <p:attrName>style.visibility</p:attrName>
                                        </p:attrNameLst>
                                      </p:cBhvr>
                                      <p:to>
                                        <p:strVal val="visible"/>
                                      </p:to>
                                    </p:set>
                                    <p:animEffect transition="in" filter="fade">
                                      <p:cBhvr>
                                        <p:cTn id="73" dur="500"/>
                                        <p:tgtEl>
                                          <p:spTgt spid="373"/>
                                        </p:tgtEl>
                                      </p:cBhvr>
                                    </p:animEffect>
                                    <p:anim calcmode="lin" valueType="num">
                                      <p:cBhvr>
                                        <p:cTn id="74" dur="500" fill="hold"/>
                                        <p:tgtEl>
                                          <p:spTgt spid="373"/>
                                        </p:tgtEl>
                                        <p:attrNameLst>
                                          <p:attrName>ppt_x</p:attrName>
                                        </p:attrNameLst>
                                      </p:cBhvr>
                                      <p:tavLst>
                                        <p:tav tm="0">
                                          <p:val>
                                            <p:strVal val="#ppt_x"/>
                                          </p:val>
                                        </p:tav>
                                        <p:tav tm="100000">
                                          <p:val>
                                            <p:strVal val="#ppt_x"/>
                                          </p:val>
                                        </p:tav>
                                      </p:tavLst>
                                    </p:anim>
                                    <p:anim calcmode="lin" valueType="num">
                                      <p:cBhvr>
                                        <p:cTn id="75" dur="500" fill="hold"/>
                                        <p:tgtEl>
                                          <p:spTgt spid="373"/>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374"/>
                                        </p:tgtEl>
                                        <p:attrNameLst>
                                          <p:attrName>style.visibility</p:attrName>
                                        </p:attrNameLst>
                                      </p:cBhvr>
                                      <p:to>
                                        <p:strVal val="visible"/>
                                      </p:to>
                                    </p:set>
                                    <p:animEffect transition="in" filter="fade">
                                      <p:cBhvr>
                                        <p:cTn id="78" dur="500"/>
                                        <p:tgtEl>
                                          <p:spTgt spid="374"/>
                                        </p:tgtEl>
                                      </p:cBhvr>
                                    </p:animEffect>
                                    <p:anim calcmode="lin" valueType="num">
                                      <p:cBhvr>
                                        <p:cTn id="79" dur="500" fill="hold"/>
                                        <p:tgtEl>
                                          <p:spTgt spid="374"/>
                                        </p:tgtEl>
                                        <p:attrNameLst>
                                          <p:attrName>ppt_x</p:attrName>
                                        </p:attrNameLst>
                                      </p:cBhvr>
                                      <p:tavLst>
                                        <p:tav tm="0">
                                          <p:val>
                                            <p:strVal val="#ppt_x"/>
                                          </p:val>
                                        </p:tav>
                                        <p:tav tm="100000">
                                          <p:val>
                                            <p:strVal val="#ppt_x"/>
                                          </p:val>
                                        </p:tav>
                                      </p:tavLst>
                                    </p:anim>
                                    <p:anim calcmode="lin" valueType="num">
                                      <p:cBhvr>
                                        <p:cTn id="80" dur="500" fill="hold"/>
                                        <p:tgtEl>
                                          <p:spTgt spid="374"/>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42" presetClass="entr" presetSubtype="0" fill="hold" grpId="0" nodeType="afterEffect">
                                  <p:stCondLst>
                                    <p:cond delay="0"/>
                                  </p:stCondLst>
                                  <p:childTnLst>
                                    <p:set>
                                      <p:cBhvr>
                                        <p:cTn id="83" dur="1" fill="hold">
                                          <p:stCondLst>
                                            <p:cond delay="0"/>
                                          </p:stCondLst>
                                        </p:cTn>
                                        <p:tgtEl>
                                          <p:spTgt spid="371"/>
                                        </p:tgtEl>
                                        <p:attrNameLst>
                                          <p:attrName>style.visibility</p:attrName>
                                        </p:attrNameLst>
                                      </p:cBhvr>
                                      <p:to>
                                        <p:strVal val="visible"/>
                                      </p:to>
                                    </p:set>
                                    <p:animEffect transition="in" filter="fade">
                                      <p:cBhvr>
                                        <p:cTn id="84" dur="500"/>
                                        <p:tgtEl>
                                          <p:spTgt spid="371"/>
                                        </p:tgtEl>
                                      </p:cBhvr>
                                    </p:animEffect>
                                    <p:anim calcmode="lin" valueType="num">
                                      <p:cBhvr>
                                        <p:cTn id="85" dur="500" fill="hold"/>
                                        <p:tgtEl>
                                          <p:spTgt spid="371"/>
                                        </p:tgtEl>
                                        <p:attrNameLst>
                                          <p:attrName>ppt_x</p:attrName>
                                        </p:attrNameLst>
                                      </p:cBhvr>
                                      <p:tavLst>
                                        <p:tav tm="0">
                                          <p:val>
                                            <p:strVal val="#ppt_x"/>
                                          </p:val>
                                        </p:tav>
                                        <p:tav tm="100000">
                                          <p:val>
                                            <p:strVal val="#ppt_x"/>
                                          </p:val>
                                        </p:tav>
                                      </p:tavLst>
                                    </p:anim>
                                    <p:anim calcmode="lin" valueType="num">
                                      <p:cBhvr>
                                        <p:cTn id="86" dur="500" fill="hold"/>
                                        <p:tgtEl>
                                          <p:spTgt spid="371"/>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72"/>
                                        </p:tgtEl>
                                        <p:attrNameLst>
                                          <p:attrName>style.visibility</p:attrName>
                                        </p:attrNameLst>
                                      </p:cBhvr>
                                      <p:to>
                                        <p:strVal val="visible"/>
                                      </p:to>
                                    </p:set>
                                    <p:animEffect transition="in" filter="fade">
                                      <p:cBhvr>
                                        <p:cTn id="89" dur="500"/>
                                        <p:tgtEl>
                                          <p:spTgt spid="372"/>
                                        </p:tgtEl>
                                      </p:cBhvr>
                                    </p:animEffect>
                                    <p:anim calcmode="lin" valueType="num">
                                      <p:cBhvr>
                                        <p:cTn id="90" dur="500" fill="hold"/>
                                        <p:tgtEl>
                                          <p:spTgt spid="372"/>
                                        </p:tgtEl>
                                        <p:attrNameLst>
                                          <p:attrName>ppt_x</p:attrName>
                                        </p:attrNameLst>
                                      </p:cBhvr>
                                      <p:tavLst>
                                        <p:tav tm="0">
                                          <p:val>
                                            <p:strVal val="#ppt_x"/>
                                          </p:val>
                                        </p:tav>
                                        <p:tav tm="100000">
                                          <p:val>
                                            <p:strVal val="#ppt_x"/>
                                          </p:val>
                                        </p:tav>
                                      </p:tavLst>
                                    </p:anim>
                                    <p:anim calcmode="lin" valueType="num">
                                      <p:cBhvr>
                                        <p:cTn id="91" dur="500" fill="hold"/>
                                        <p:tgtEl>
                                          <p:spTgt spid="372"/>
                                        </p:tgtEl>
                                        <p:attrNameLst>
                                          <p:attrName>ppt_y</p:attrName>
                                        </p:attrNameLst>
                                      </p:cBhvr>
                                      <p:tavLst>
                                        <p:tav tm="0">
                                          <p:val>
                                            <p:strVal val="#ppt_y+.1"/>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369"/>
                                        </p:tgtEl>
                                        <p:attrNameLst>
                                          <p:attrName>style.visibility</p:attrName>
                                        </p:attrNameLst>
                                      </p:cBhvr>
                                      <p:to>
                                        <p:strVal val="visible"/>
                                      </p:to>
                                    </p:set>
                                    <p:animEffect transition="in" filter="fade">
                                      <p:cBhvr>
                                        <p:cTn id="95" dur="500"/>
                                        <p:tgtEl>
                                          <p:spTgt spid="369"/>
                                        </p:tgtEl>
                                      </p:cBhvr>
                                    </p:animEffect>
                                    <p:anim calcmode="lin" valueType="num">
                                      <p:cBhvr>
                                        <p:cTn id="96" dur="500" fill="hold"/>
                                        <p:tgtEl>
                                          <p:spTgt spid="369"/>
                                        </p:tgtEl>
                                        <p:attrNameLst>
                                          <p:attrName>ppt_x</p:attrName>
                                        </p:attrNameLst>
                                      </p:cBhvr>
                                      <p:tavLst>
                                        <p:tav tm="0">
                                          <p:val>
                                            <p:strVal val="#ppt_x"/>
                                          </p:val>
                                        </p:tav>
                                        <p:tav tm="100000">
                                          <p:val>
                                            <p:strVal val="#ppt_x"/>
                                          </p:val>
                                        </p:tav>
                                      </p:tavLst>
                                    </p:anim>
                                    <p:anim calcmode="lin" valueType="num">
                                      <p:cBhvr>
                                        <p:cTn id="97" dur="500" fill="hold"/>
                                        <p:tgtEl>
                                          <p:spTgt spid="369"/>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370"/>
                                        </p:tgtEl>
                                        <p:attrNameLst>
                                          <p:attrName>style.visibility</p:attrName>
                                        </p:attrNameLst>
                                      </p:cBhvr>
                                      <p:to>
                                        <p:strVal val="visible"/>
                                      </p:to>
                                    </p:set>
                                    <p:animEffect transition="in" filter="fade">
                                      <p:cBhvr>
                                        <p:cTn id="100" dur="500"/>
                                        <p:tgtEl>
                                          <p:spTgt spid="370"/>
                                        </p:tgtEl>
                                      </p:cBhvr>
                                    </p:animEffect>
                                    <p:anim calcmode="lin" valueType="num">
                                      <p:cBhvr>
                                        <p:cTn id="101" dur="500" fill="hold"/>
                                        <p:tgtEl>
                                          <p:spTgt spid="370"/>
                                        </p:tgtEl>
                                        <p:attrNameLst>
                                          <p:attrName>ppt_x</p:attrName>
                                        </p:attrNameLst>
                                      </p:cBhvr>
                                      <p:tavLst>
                                        <p:tav tm="0">
                                          <p:val>
                                            <p:strVal val="#ppt_x"/>
                                          </p:val>
                                        </p:tav>
                                        <p:tav tm="100000">
                                          <p:val>
                                            <p:strVal val="#ppt_x"/>
                                          </p:val>
                                        </p:tav>
                                      </p:tavLst>
                                    </p:anim>
                                    <p:anim calcmode="lin" valueType="num">
                                      <p:cBhvr>
                                        <p:cTn id="102" dur="500" fill="hold"/>
                                        <p:tgtEl>
                                          <p:spTgt spid="370"/>
                                        </p:tgtEl>
                                        <p:attrNameLst>
                                          <p:attrName>ppt_y</p:attrName>
                                        </p:attrNameLst>
                                      </p:cBhvr>
                                      <p:tavLst>
                                        <p:tav tm="0">
                                          <p:val>
                                            <p:strVal val="#ppt_y+.1"/>
                                          </p:val>
                                        </p:tav>
                                        <p:tav tm="100000">
                                          <p:val>
                                            <p:strVal val="#ppt_y"/>
                                          </p:val>
                                        </p:tav>
                                      </p:tavLst>
                                    </p:anim>
                                  </p:childTnLst>
                                </p:cTn>
                              </p:par>
                            </p:childTnLst>
                          </p:cTn>
                        </p:par>
                        <p:par>
                          <p:cTn id="103" fill="hold">
                            <p:stCondLst>
                              <p:cond delay="6250"/>
                            </p:stCondLst>
                            <p:childTnLst>
                              <p:par>
                                <p:cTn id="104" presetID="2" presetClass="entr" presetSubtype="2" fill="hold" nodeType="afterEffect">
                                  <p:stCondLst>
                                    <p:cond delay="0"/>
                                  </p:stCondLst>
                                  <p:childTnLst>
                                    <p:set>
                                      <p:cBhvr>
                                        <p:cTn id="105" dur="1" fill="hold">
                                          <p:stCondLst>
                                            <p:cond delay="0"/>
                                          </p:stCondLst>
                                        </p:cTn>
                                        <p:tgtEl>
                                          <p:spTgt spid="254"/>
                                        </p:tgtEl>
                                        <p:attrNameLst>
                                          <p:attrName>style.visibility</p:attrName>
                                        </p:attrNameLst>
                                      </p:cBhvr>
                                      <p:to>
                                        <p:strVal val="visible"/>
                                      </p:to>
                                    </p:set>
                                    <p:anim calcmode="lin" valueType="num">
                                      <p:cBhvr additive="base">
                                        <p:cTn id="106" dur="750" fill="hold"/>
                                        <p:tgtEl>
                                          <p:spTgt spid="254"/>
                                        </p:tgtEl>
                                        <p:attrNameLst>
                                          <p:attrName>ppt_x</p:attrName>
                                        </p:attrNameLst>
                                      </p:cBhvr>
                                      <p:tavLst>
                                        <p:tav tm="0">
                                          <p:val>
                                            <p:strVal val="1+#ppt_w/2"/>
                                          </p:val>
                                        </p:tav>
                                        <p:tav tm="100000">
                                          <p:val>
                                            <p:strVal val="#ppt_x"/>
                                          </p:val>
                                        </p:tav>
                                      </p:tavLst>
                                    </p:anim>
                                    <p:anim calcmode="lin" valueType="num">
                                      <p:cBhvr additive="base">
                                        <p:cTn id="107" dur="750" fill="hold"/>
                                        <p:tgtEl>
                                          <p:spTgt spid="254"/>
                                        </p:tgtEl>
                                        <p:attrNameLst>
                                          <p:attrName>ppt_y</p:attrName>
                                        </p:attrNameLst>
                                      </p:cBhvr>
                                      <p:tavLst>
                                        <p:tav tm="0">
                                          <p:val>
                                            <p:strVal val="#ppt_y"/>
                                          </p:val>
                                        </p:tav>
                                        <p:tav tm="100000">
                                          <p:val>
                                            <p:strVal val="#ppt_y"/>
                                          </p:val>
                                        </p:tav>
                                      </p:tavLst>
                                    </p:anim>
                                  </p:childTnLst>
                                </p:cTn>
                              </p:par>
                            </p:childTnLst>
                          </p:cTn>
                        </p:par>
                        <p:par>
                          <p:cTn id="108" fill="hold">
                            <p:stCondLst>
                              <p:cond delay="7000"/>
                            </p:stCondLst>
                            <p:childTnLst>
                              <p:par>
                                <p:cTn id="109" presetID="2" presetClass="entr" presetSubtype="4" fill="hold" grpId="0" nodeType="afterEffect">
                                  <p:stCondLst>
                                    <p:cond delay="0"/>
                                  </p:stCondLst>
                                  <p:childTnLst>
                                    <p:set>
                                      <p:cBhvr>
                                        <p:cTn id="110" dur="1" fill="hold">
                                          <p:stCondLst>
                                            <p:cond delay="0"/>
                                          </p:stCondLst>
                                        </p:cTn>
                                        <p:tgtEl>
                                          <p:spTgt spid="335"/>
                                        </p:tgtEl>
                                        <p:attrNameLst>
                                          <p:attrName>style.visibility</p:attrName>
                                        </p:attrNameLst>
                                      </p:cBhvr>
                                      <p:to>
                                        <p:strVal val="visible"/>
                                      </p:to>
                                    </p:set>
                                    <p:anim calcmode="lin" valueType="num">
                                      <p:cBhvr additive="base">
                                        <p:cTn id="111" dur="250" fill="hold"/>
                                        <p:tgtEl>
                                          <p:spTgt spid="335"/>
                                        </p:tgtEl>
                                        <p:attrNameLst>
                                          <p:attrName>ppt_x</p:attrName>
                                        </p:attrNameLst>
                                      </p:cBhvr>
                                      <p:tavLst>
                                        <p:tav tm="0">
                                          <p:val>
                                            <p:strVal val="#ppt_x"/>
                                          </p:val>
                                        </p:tav>
                                        <p:tav tm="100000">
                                          <p:val>
                                            <p:strVal val="#ppt_x"/>
                                          </p:val>
                                        </p:tav>
                                      </p:tavLst>
                                    </p:anim>
                                    <p:anim calcmode="lin" valueType="num">
                                      <p:cBhvr additive="base">
                                        <p:cTn id="112" dur="250" fill="hold"/>
                                        <p:tgtEl>
                                          <p:spTgt spid="335"/>
                                        </p:tgtEl>
                                        <p:attrNameLst>
                                          <p:attrName>ppt_y</p:attrName>
                                        </p:attrNameLst>
                                      </p:cBhvr>
                                      <p:tavLst>
                                        <p:tav tm="0">
                                          <p:val>
                                            <p:strVal val="1+#ppt_h/2"/>
                                          </p:val>
                                        </p:tav>
                                        <p:tav tm="100000">
                                          <p:val>
                                            <p:strVal val="#ppt_y"/>
                                          </p:val>
                                        </p:tav>
                                      </p:tavLst>
                                    </p:anim>
                                  </p:childTnLst>
                                </p:cTn>
                              </p:par>
                            </p:childTnLst>
                          </p:cTn>
                        </p:par>
                        <p:par>
                          <p:cTn id="113" fill="hold">
                            <p:stCondLst>
                              <p:cond delay="7250"/>
                            </p:stCondLst>
                            <p:childTnLst>
                              <p:par>
                                <p:cTn id="114" presetID="2" presetClass="entr" presetSubtype="4" fill="hold" grpId="0" nodeType="afterEffect">
                                  <p:stCondLst>
                                    <p:cond delay="0"/>
                                  </p:stCondLst>
                                  <p:childTnLst>
                                    <p:set>
                                      <p:cBhvr>
                                        <p:cTn id="115" dur="1" fill="hold">
                                          <p:stCondLst>
                                            <p:cond delay="0"/>
                                          </p:stCondLst>
                                        </p:cTn>
                                        <p:tgtEl>
                                          <p:spTgt spid="336"/>
                                        </p:tgtEl>
                                        <p:attrNameLst>
                                          <p:attrName>style.visibility</p:attrName>
                                        </p:attrNameLst>
                                      </p:cBhvr>
                                      <p:to>
                                        <p:strVal val="visible"/>
                                      </p:to>
                                    </p:set>
                                    <p:anim calcmode="lin" valueType="num">
                                      <p:cBhvr additive="base">
                                        <p:cTn id="116" dur="250" fill="hold"/>
                                        <p:tgtEl>
                                          <p:spTgt spid="336"/>
                                        </p:tgtEl>
                                        <p:attrNameLst>
                                          <p:attrName>ppt_x</p:attrName>
                                        </p:attrNameLst>
                                      </p:cBhvr>
                                      <p:tavLst>
                                        <p:tav tm="0">
                                          <p:val>
                                            <p:strVal val="#ppt_x"/>
                                          </p:val>
                                        </p:tav>
                                        <p:tav tm="100000">
                                          <p:val>
                                            <p:strVal val="#ppt_x"/>
                                          </p:val>
                                        </p:tav>
                                      </p:tavLst>
                                    </p:anim>
                                    <p:anim calcmode="lin" valueType="num">
                                      <p:cBhvr additive="base">
                                        <p:cTn id="117" dur="250" fill="hold"/>
                                        <p:tgtEl>
                                          <p:spTgt spid="336"/>
                                        </p:tgtEl>
                                        <p:attrNameLst>
                                          <p:attrName>ppt_y</p:attrName>
                                        </p:attrNameLst>
                                      </p:cBhvr>
                                      <p:tavLst>
                                        <p:tav tm="0">
                                          <p:val>
                                            <p:strVal val="1+#ppt_h/2"/>
                                          </p:val>
                                        </p:tav>
                                        <p:tav tm="100000">
                                          <p:val>
                                            <p:strVal val="#ppt_y"/>
                                          </p:val>
                                        </p:tav>
                                      </p:tavLst>
                                    </p:anim>
                                  </p:childTnLst>
                                </p:cTn>
                              </p:par>
                            </p:childTnLst>
                          </p:cTn>
                        </p:par>
                        <p:par>
                          <p:cTn id="118" fill="hold">
                            <p:stCondLst>
                              <p:cond delay="7500"/>
                            </p:stCondLst>
                            <p:childTnLst>
                              <p:par>
                                <p:cTn id="119" presetID="2" presetClass="entr" presetSubtype="4" fill="hold" grpId="0" nodeType="afterEffect">
                                  <p:stCondLst>
                                    <p:cond delay="0"/>
                                  </p:stCondLst>
                                  <p:childTnLst>
                                    <p:set>
                                      <p:cBhvr>
                                        <p:cTn id="120" dur="1" fill="hold">
                                          <p:stCondLst>
                                            <p:cond delay="0"/>
                                          </p:stCondLst>
                                        </p:cTn>
                                        <p:tgtEl>
                                          <p:spTgt spid="337"/>
                                        </p:tgtEl>
                                        <p:attrNameLst>
                                          <p:attrName>style.visibility</p:attrName>
                                        </p:attrNameLst>
                                      </p:cBhvr>
                                      <p:to>
                                        <p:strVal val="visible"/>
                                      </p:to>
                                    </p:set>
                                    <p:anim calcmode="lin" valueType="num">
                                      <p:cBhvr additive="base">
                                        <p:cTn id="121" dur="250" fill="hold"/>
                                        <p:tgtEl>
                                          <p:spTgt spid="337"/>
                                        </p:tgtEl>
                                        <p:attrNameLst>
                                          <p:attrName>ppt_x</p:attrName>
                                        </p:attrNameLst>
                                      </p:cBhvr>
                                      <p:tavLst>
                                        <p:tav tm="0">
                                          <p:val>
                                            <p:strVal val="#ppt_x"/>
                                          </p:val>
                                        </p:tav>
                                        <p:tav tm="100000">
                                          <p:val>
                                            <p:strVal val="#ppt_x"/>
                                          </p:val>
                                        </p:tav>
                                      </p:tavLst>
                                    </p:anim>
                                    <p:anim calcmode="lin" valueType="num">
                                      <p:cBhvr additive="base">
                                        <p:cTn id="122" dur="250" fill="hold"/>
                                        <p:tgtEl>
                                          <p:spTgt spid="337"/>
                                        </p:tgtEl>
                                        <p:attrNameLst>
                                          <p:attrName>ppt_y</p:attrName>
                                        </p:attrNameLst>
                                      </p:cBhvr>
                                      <p:tavLst>
                                        <p:tav tm="0">
                                          <p:val>
                                            <p:strVal val="1+#ppt_h/2"/>
                                          </p:val>
                                        </p:tav>
                                        <p:tav tm="100000">
                                          <p:val>
                                            <p:strVal val="#ppt_y"/>
                                          </p:val>
                                        </p:tav>
                                      </p:tavLst>
                                    </p:anim>
                                  </p:childTnLst>
                                </p:cTn>
                              </p:par>
                            </p:childTnLst>
                          </p:cTn>
                        </p:par>
                        <p:par>
                          <p:cTn id="123" fill="hold">
                            <p:stCondLst>
                              <p:cond delay="7750"/>
                            </p:stCondLst>
                            <p:childTnLst>
                              <p:par>
                                <p:cTn id="124" presetID="2" presetClass="entr" presetSubtype="4" fill="hold" grpId="0" nodeType="afterEffect">
                                  <p:stCondLst>
                                    <p:cond delay="0"/>
                                  </p:stCondLst>
                                  <p:childTnLst>
                                    <p:set>
                                      <p:cBhvr>
                                        <p:cTn id="125" dur="1" fill="hold">
                                          <p:stCondLst>
                                            <p:cond delay="0"/>
                                          </p:stCondLst>
                                        </p:cTn>
                                        <p:tgtEl>
                                          <p:spTgt spid="363"/>
                                        </p:tgtEl>
                                        <p:attrNameLst>
                                          <p:attrName>style.visibility</p:attrName>
                                        </p:attrNameLst>
                                      </p:cBhvr>
                                      <p:to>
                                        <p:strVal val="visible"/>
                                      </p:to>
                                    </p:set>
                                    <p:anim calcmode="lin" valueType="num">
                                      <p:cBhvr additive="base">
                                        <p:cTn id="126" dur="250" fill="hold"/>
                                        <p:tgtEl>
                                          <p:spTgt spid="363"/>
                                        </p:tgtEl>
                                        <p:attrNameLst>
                                          <p:attrName>ppt_x</p:attrName>
                                        </p:attrNameLst>
                                      </p:cBhvr>
                                      <p:tavLst>
                                        <p:tav tm="0">
                                          <p:val>
                                            <p:strVal val="#ppt_x"/>
                                          </p:val>
                                        </p:tav>
                                        <p:tav tm="100000">
                                          <p:val>
                                            <p:strVal val="#ppt_x"/>
                                          </p:val>
                                        </p:tav>
                                      </p:tavLst>
                                    </p:anim>
                                    <p:anim calcmode="lin" valueType="num">
                                      <p:cBhvr additive="base">
                                        <p:cTn id="127" dur="250" fill="hold"/>
                                        <p:tgtEl>
                                          <p:spTgt spid="363"/>
                                        </p:tgtEl>
                                        <p:attrNameLst>
                                          <p:attrName>ppt_y</p:attrName>
                                        </p:attrNameLst>
                                      </p:cBhvr>
                                      <p:tavLst>
                                        <p:tav tm="0">
                                          <p:val>
                                            <p:strVal val="1+#ppt_h/2"/>
                                          </p:val>
                                        </p:tav>
                                        <p:tav tm="100000">
                                          <p:val>
                                            <p:strVal val="#ppt_y"/>
                                          </p:val>
                                        </p:tav>
                                      </p:tavLst>
                                    </p:anim>
                                  </p:childTnLst>
                                </p:cTn>
                              </p:par>
                            </p:childTnLst>
                          </p:cTn>
                        </p:par>
                        <p:par>
                          <p:cTn id="128" fill="hold">
                            <p:stCondLst>
                              <p:cond delay="8000"/>
                            </p:stCondLst>
                            <p:childTnLst>
                              <p:par>
                                <p:cTn id="129" presetID="2" presetClass="entr" presetSubtype="4" fill="hold" grpId="0" nodeType="afterEffect">
                                  <p:stCondLst>
                                    <p:cond delay="0"/>
                                  </p:stCondLst>
                                  <p:childTnLst>
                                    <p:set>
                                      <p:cBhvr>
                                        <p:cTn id="130" dur="1" fill="hold">
                                          <p:stCondLst>
                                            <p:cond delay="0"/>
                                          </p:stCondLst>
                                        </p:cTn>
                                        <p:tgtEl>
                                          <p:spTgt spid="339"/>
                                        </p:tgtEl>
                                        <p:attrNameLst>
                                          <p:attrName>style.visibility</p:attrName>
                                        </p:attrNameLst>
                                      </p:cBhvr>
                                      <p:to>
                                        <p:strVal val="visible"/>
                                      </p:to>
                                    </p:set>
                                    <p:anim calcmode="lin" valueType="num">
                                      <p:cBhvr additive="base">
                                        <p:cTn id="131" dur="250" fill="hold"/>
                                        <p:tgtEl>
                                          <p:spTgt spid="339"/>
                                        </p:tgtEl>
                                        <p:attrNameLst>
                                          <p:attrName>ppt_x</p:attrName>
                                        </p:attrNameLst>
                                      </p:cBhvr>
                                      <p:tavLst>
                                        <p:tav tm="0">
                                          <p:val>
                                            <p:strVal val="#ppt_x"/>
                                          </p:val>
                                        </p:tav>
                                        <p:tav tm="100000">
                                          <p:val>
                                            <p:strVal val="#ppt_x"/>
                                          </p:val>
                                        </p:tav>
                                      </p:tavLst>
                                    </p:anim>
                                    <p:anim calcmode="lin" valueType="num">
                                      <p:cBhvr additive="base">
                                        <p:cTn id="132" dur="250" fill="hold"/>
                                        <p:tgtEl>
                                          <p:spTgt spid="339"/>
                                        </p:tgtEl>
                                        <p:attrNameLst>
                                          <p:attrName>ppt_y</p:attrName>
                                        </p:attrNameLst>
                                      </p:cBhvr>
                                      <p:tavLst>
                                        <p:tav tm="0">
                                          <p:val>
                                            <p:strVal val="1+#ppt_h/2"/>
                                          </p:val>
                                        </p:tav>
                                        <p:tav tm="100000">
                                          <p:val>
                                            <p:strVal val="#ppt_y"/>
                                          </p:val>
                                        </p:tav>
                                      </p:tavLst>
                                    </p:anim>
                                  </p:childTnLst>
                                </p:cTn>
                              </p:par>
                            </p:childTnLst>
                          </p:cTn>
                        </p:par>
                        <p:par>
                          <p:cTn id="133" fill="hold">
                            <p:stCondLst>
                              <p:cond delay="8250"/>
                            </p:stCondLst>
                            <p:childTnLst>
                              <p:par>
                                <p:cTn id="134" presetID="2" presetClass="entr" presetSubtype="4" fill="hold" grpId="0" nodeType="afterEffect">
                                  <p:stCondLst>
                                    <p:cond delay="0"/>
                                  </p:stCondLst>
                                  <p:childTnLst>
                                    <p:set>
                                      <p:cBhvr>
                                        <p:cTn id="135" dur="1" fill="hold">
                                          <p:stCondLst>
                                            <p:cond delay="0"/>
                                          </p:stCondLst>
                                        </p:cTn>
                                        <p:tgtEl>
                                          <p:spTgt spid="343"/>
                                        </p:tgtEl>
                                        <p:attrNameLst>
                                          <p:attrName>style.visibility</p:attrName>
                                        </p:attrNameLst>
                                      </p:cBhvr>
                                      <p:to>
                                        <p:strVal val="visible"/>
                                      </p:to>
                                    </p:set>
                                    <p:anim calcmode="lin" valueType="num">
                                      <p:cBhvr additive="base">
                                        <p:cTn id="136" dur="250" fill="hold"/>
                                        <p:tgtEl>
                                          <p:spTgt spid="343"/>
                                        </p:tgtEl>
                                        <p:attrNameLst>
                                          <p:attrName>ppt_x</p:attrName>
                                        </p:attrNameLst>
                                      </p:cBhvr>
                                      <p:tavLst>
                                        <p:tav tm="0">
                                          <p:val>
                                            <p:strVal val="#ppt_x"/>
                                          </p:val>
                                        </p:tav>
                                        <p:tav tm="100000">
                                          <p:val>
                                            <p:strVal val="#ppt_x"/>
                                          </p:val>
                                        </p:tav>
                                      </p:tavLst>
                                    </p:anim>
                                    <p:anim calcmode="lin" valueType="num">
                                      <p:cBhvr additive="base">
                                        <p:cTn id="137" dur="250" fill="hold"/>
                                        <p:tgtEl>
                                          <p:spTgt spid="343"/>
                                        </p:tgtEl>
                                        <p:attrNameLst>
                                          <p:attrName>ppt_y</p:attrName>
                                        </p:attrNameLst>
                                      </p:cBhvr>
                                      <p:tavLst>
                                        <p:tav tm="0">
                                          <p:val>
                                            <p:strVal val="1+#ppt_h/2"/>
                                          </p:val>
                                        </p:tav>
                                        <p:tav tm="100000">
                                          <p:val>
                                            <p:strVal val="#ppt_y"/>
                                          </p:val>
                                        </p:tav>
                                      </p:tavLst>
                                    </p:anim>
                                  </p:childTnLst>
                                </p:cTn>
                              </p:par>
                            </p:childTnLst>
                          </p:cTn>
                        </p:par>
                        <p:par>
                          <p:cTn id="138" fill="hold">
                            <p:stCondLst>
                              <p:cond delay="8500"/>
                            </p:stCondLst>
                            <p:childTnLst>
                              <p:par>
                                <p:cTn id="139" presetID="2" presetClass="entr" presetSubtype="4" fill="hold" grpId="0" nodeType="afterEffect">
                                  <p:stCondLst>
                                    <p:cond delay="0"/>
                                  </p:stCondLst>
                                  <p:childTnLst>
                                    <p:set>
                                      <p:cBhvr>
                                        <p:cTn id="140" dur="1" fill="hold">
                                          <p:stCondLst>
                                            <p:cond delay="0"/>
                                          </p:stCondLst>
                                        </p:cTn>
                                        <p:tgtEl>
                                          <p:spTgt spid="344"/>
                                        </p:tgtEl>
                                        <p:attrNameLst>
                                          <p:attrName>style.visibility</p:attrName>
                                        </p:attrNameLst>
                                      </p:cBhvr>
                                      <p:to>
                                        <p:strVal val="visible"/>
                                      </p:to>
                                    </p:set>
                                    <p:anim calcmode="lin" valueType="num">
                                      <p:cBhvr additive="base">
                                        <p:cTn id="141" dur="250" fill="hold"/>
                                        <p:tgtEl>
                                          <p:spTgt spid="344"/>
                                        </p:tgtEl>
                                        <p:attrNameLst>
                                          <p:attrName>ppt_x</p:attrName>
                                        </p:attrNameLst>
                                      </p:cBhvr>
                                      <p:tavLst>
                                        <p:tav tm="0">
                                          <p:val>
                                            <p:strVal val="#ppt_x"/>
                                          </p:val>
                                        </p:tav>
                                        <p:tav tm="100000">
                                          <p:val>
                                            <p:strVal val="#ppt_x"/>
                                          </p:val>
                                        </p:tav>
                                      </p:tavLst>
                                    </p:anim>
                                    <p:anim calcmode="lin" valueType="num">
                                      <p:cBhvr additive="base">
                                        <p:cTn id="142" dur="250" fill="hold"/>
                                        <p:tgtEl>
                                          <p:spTgt spid="344"/>
                                        </p:tgtEl>
                                        <p:attrNameLst>
                                          <p:attrName>ppt_y</p:attrName>
                                        </p:attrNameLst>
                                      </p:cBhvr>
                                      <p:tavLst>
                                        <p:tav tm="0">
                                          <p:val>
                                            <p:strVal val="1+#ppt_h/2"/>
                                          </p:val>
                                        </p:tav>
                                        <p:tav tm="100000">
                                          <p:val>
                                            <p:strVal val="#ppt_y"/>
                                          </p:val>
                                        </p:tav>
                                      </p:tavLst>
                                    </p:anim>
                                  </p:childTnLst>
                                </p:cTn>
                              </p:par>
                            </p:childTnLst>
                          </p:cTn>
                        </p:par>
                        <p:par>
                          <p:cTn id="143" fill="hold">
                            <p:stCondLst>
                              <p:cond delay="8750"/>
                            </p:stCondLst>
                            <p:childTnLst>
                              <p:par>
                                <p:cTn id="144" presetID="53" presetClass="entr" presetSubtype="16" fill="hold" nodeType="afterEffect">
                                  <p:stCondLst>
                                    <p:cond delay="0"/>
                                  </p:stCondLst>
                                  <p:childTnLst>
                                    <p:set>
                                      <p:cBhvr>
                                        <p:cTn id="145" dur="1" fill="hold">
                                          <p:stCondLst>
                                            <p:cond delay="0"/>
                                          </p:stCondLst>
                                        </p:cTn>
                                        <p:tgtEl>
                                          <p:spTgt spid="385"/>
                                        </p:tgtEl>
                                        <p:attrNameLst>
                                          <p:attrName>style.visibility</p:attrName>
                                        </p:attrNameLst>
                                      </p:cBhvr>
                                      <p:to>
                                        <p:strVal val="visible"/>
                                      </p:to>
                                    </p:set>
                                    <p:anim calcmode="lin" valueType="num">
                                      <p:cBhvr>
                                        <p:cTn id="146" dur="500" fill="hold"/>
                                        <p:tgtEl>
                                          <p:spTgt spid="385"/>
                                        </p:tgtEl>
                                        <p:attrNameLst>
                                          <p:attrName>ppt_w</p:attrName>
                                        </p:attrNameLst>
                                      </p:cBhvr>
                                      <p:tavLst>
                                        <p:tav tm="0">
                                          <p:val>
                                            <p:fltVal val="0"/>
                                          </p:val>
                                        </p:tav>
                                        <p:tav tm="100000">
                                          <p:val>
                                            <p:strVal val="#ppt_w"/>
                                          </p:val>
                                        </p:tav>
                                      </p:tavLst>
                                    </p:anim>
                                    <p:anim calcmode="lin" valueType="num">
                                      <p:cBhvr>
                                        <p:cTn id="147" dur="500" fill="hold"/>
                                        <p:tgtEl>
                                          <p:spTgt spid="385"/>
                                        </p:tgtEl>
                                        <p:attrNameLst>
                                          <p:attrName>ppt_h</p:attrName>
                                        </p:attrNameLst>
                                      </p:cBhvr>
                                      <p:tavLst>
                                        <p:tav tm="0">
                                          <p:val>
                                            <p:fltVal val="0"/>
                                          </p:val>
                                        </p:tav>
                                        <p:tav tm="100000">
                                          <p:val>
                                            <p:strVal val="#ppt_h"/>
                                          </p:val>
                                        </p:tav>
                                      </p:tavLst>
                                    </p:anim>
                                    <p:animEffect transition="in" filter="fade">
                                      <p:cBhvr>
                                        <p:cTn id="148" dur="500"/>
                                        <p:tgtEl>
                                          <p:spTgt spid="385"/>
                                        </p:tgtEl>
                                      </p:cBhvr>
                                    </p:animEffect>
                                  </p:childTnLst>
                                </p:cTn>
                              </p:par>
                            </p:childTnLst>
                          </p:cTn>
                        </p:par>
                        <p:par>
                          <p:cTn id="149" fill="hold">
                            <p:stCondLst>
                              <p:cond delay="9250"/>
                            </p:stCondLst>
                            <p:childTnLst>
                              <p:par>
                                <p:cTn id="150" presetID="53" presetClass="entr" presetSubtype="16" fill="hold" grpId="0" nodeType="afterEffect">
                                  <p:stCondLst>
                                    <p:cond delay="0"/>
                                  </p:stCondLst>
                                  <p:childTnLst>
                                    <p:set>
                                      <p:cBhvr>
                                        <p:cTn id="151" dur="1" fill="hold">
                                          <p:stCondLst>
                                            <p:cond delay="0"/>
                                          </p:stCondLst>
                                        </p:cTn>
                                        <p:tgtEl>
                                          <p:spTgt spid="388"/>
                                        </p:tgtEl>
                                        <p:attrNameLst>
                                          <p:attrName>style.visibility</p:attrName>
                                        </p:attrNameLst>
                                      </p:cBhvr>
                                      <p:to>
                                        <p:strVal val="visible"/>
                                      </p:to>
                                    </p:set>
                                    <p:anim calcmode="lin" valueType="num">
                                      <p:cBhvr>
                                        <p:cTn id="152" dur="500" fill="hold"/>
                                        <p:tgtEl>
                                          <p:spTgt spid="388"/>
                                        </p:tgtEl>
                                        <p:attrNameLst>
                                          <p:attrName>ppt_w</p:attrName>
                                        </p:attrNameLst>
                                      </p:cBhvr>
                                      <p:tavLst>
                                        <p:tav tm="0">
                                          <p:val>
                                            <p:fltVal val="0"/>
                                          </p:val>
                                        </p:tav>
                                        <p:tav tm="100000">
                                          <p:val>
                                            <p:strVal val="#ppt_w"/>
                                          </p:val>
                                        </p:tav>
                                      </p:tavLst>
                                    </p:anim>
                                    <p:anim calcmode="lin" valueType="num">
                                      <p:cBhvr>
                                        <p:cTn id="153" dur="500" fill="hold"/>
                                        <p:tgtEl>
                                          <p:spTgt spid="388"/>
                                        </p:tgtEl>
                                        <p:attrNameLst>
                                          <p:attrName>ppt_h</p:attrName>
                                        </p:attrNameLst>
                                      </p:cBhvr>
                                      <p:tavLst>
                                        <p:tav tm="0">
                                          <p:val>
                                            <p:fltVal val="0"/>
                                          </p:val>
                                        </p:tav>
                                        <p:tav tm="100000">
                                          <p:val>
                                            <p:strVal val="#ppt_h"/>
                                          </p:val>
                                        </p:tav>
                                      </p:tavLst>
                                    </p:anim>
                                    <p:animEffect transition="in" filter="fade">
                                      <p:cBhvr>
                                        <p:cTn id="154" dur="500"/>
                                        <p:tgtEl>
                                          <p:spTgt spid="388"/>
                                        </p:tgtEl>
                                      </p:cBhvr>
                                    </p:animEffect>
                                  </p:childTnLst>
                                </p:cTn>
                              </p:par>
                            </p:childTnLst>
                          </p:cTn>
                        </p:par>
                        <p:par>
                          <p:cTn id="155" fill="hold">
                            <p:stCondLst>
                              <p:cond delay="9750"/>
                            </p:stCondLst>
                            <p:childTnLst>
                              <p:par>
                                <p:cTn id="156" presetID="42" presetClass="entr" presetSubtype="0" fill="hold" grpId="0" nodeType="afterEffect">
                                  <p:stCondLst>
                                    <p:cond delay="0"/>
                                  </p:stCondLst>
                                  <p:childTnLst>
                                    <p:set>
                                      <p:cBhvr>
                                        <p:cTn id="157" dur="1" fill="hold">
                                          <p:stCondLst>
                                            <p:cond delay="0"/>
                                          </p:stCondLst>
                                        </p:cTn>
                                        <p:tgtEl>
                                          <p:spTgt spid="383"/>
                                        </p:tgtEl>
                                        <p:attrNameLst>
                                          <p:attrName>style.visibility</p:attrName>
                                        </p:attrNameLst>
                                      </p:cBhvr>
                                      <p:to>
                                        <p:strVal val="visible"/>
                                      </p:to>
                                    </p:set>
                                    <p:animEffect transition="in" filter="fade">
                                      <p:cBhvr>
                                        <p:cTn id="158" dur="500"/>
                                        <p:tgtEl>
                                          <p:spTgt spid="383"/>
                                        </p:tgtEl>
                                      </p:cBhvr>
                                    </p:animEffect>
                                    <p:anim calcmode="lin" valueType="num">
                                      <p:cBhvr>
                                        <p:cTn id="159" dur="500" fill="hold"/>
                                        <p:tgtEl>
                                          <p:spTgt spid="383"/>
                                        </p:tgtEl>
                                        <p:attrNameLst>
                                          <p:attrName>ppt_x</p:attrName>
                                        </p:attrNameLst>
                                      </p:cBhvr>
                                      <p:tavLst>
                                        <p:tav tm="0">
                                          <p:val>
                                            <p:strVal val="#ppt_x"/>
                                          </p:val>
                                        </p:tav>
                                        <p:tav tm="100000">
                                          <p:val>
                                            <p:strVal val="#ppt_x"/>
                                          </p:val>
                                        </p:tav>
                                      </p:tavLst>
                                    </p:anim>
                                    <p:anim calcmode="lin" valueType="num">
                                      <p:cBhvr>
                                        <p:cTn id="160" dur="500" fill="hold"/>
                                        <p:tgtEl>
                                          <p:spTgt spid="383"/>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384"/>
                                        </p:tgtEl>
                                        <p:attrNameLst>
                                          <p:attrName>style.visibility</p:attrName>
                                        </p:attrNameLst>
                                      </p:cBhvr>
                                      <p:to>
                                        <p:strVal val="visible"/>
                                      </p:to>
                                    </p:set>
                                    <p:animEffect transition="in" filter="fade">
                                      <p:cBhvr>
                                        <p:cTn id="163" dur="500"/>
                                        <p:tgtEl>
                                          <p:spTgt spid="384"/>
                                        </p:tgtEl>
                                      </p:cBhvr>
                                    </p:animEffect>
                                    <p:anim calcmode="lin" valueType="num">
                                      <p:cBhvr>
                                        <p:cTn id="164" dur="500" fill="hold"/>
                                        <p:tgtEl>
                                          <p:spTgt spid="384"/>
                                        </p:tgtEl>
                                        <p:attrNameLst>
                                          <p:attrName>ppt_x</p:attrName>
                                        </p:attrNameLst>
                                      </p:cBhvr>
                                      <p:tavLst>
                                        <p:tav tm="0">
                                          <p:val>
                                            <p:strVal val="#ppt_x"/>
                                          </p:val>
                                        </p:tav>
                                        <p:tav tm="100000">
                                          <p:val>
                                            <p:strVal val="#ppt_x"/>
                                          </p:val>
                                        </p:tav>
                                      </p:tavLst>
                                    </p:anim>
                                    <p:anim calcmode="lin" valueType="num">
                                      <p:cBhvr>
                                        <p:cTn id="165" dur="500" fill="hold"/>
                                        <p:tgtEl>
                                          <p:spTgt spid="384"/>
                                        </p:tgtEl>
                                        <p:attrNameLst>
                                          <p:attrName>ppt_y</p:attrName>
                                        </p:attrNameLst>
                                      </p:cBhvr>
                                      <p:tavLst>
                                        <p:tav tm="0">
                                          <p:val>
                                            <p:strVal val="#ppt_y+.1"/>
                                          </p:val>
                                        </p:tav>
                                        <p:tav tm="100000">
                                          <p:val>
                                            <p:strVal val="#ppt_y"/>
                                          </p:val>
                                        </p:tav>
                                      </p:tavLst>
                                    </p:anim>
                                  </p:childTnLst>
                                </p:cTn>
                              </p:par>
                            </p:childTnLst>
                          </p:cTn>
                        </p:par>
                        <p:par>
                          <p:cTn id="166" fill="hold">
                            <p:stCondLst>
                              <p:cond delay="10250"/>
                            </p:stCondLst>
                            <p:childTnLst>
                              <p:par>
                                <p:cTn id="167" presetID="42" presetClass="entr" presetSubtype="0" fill="hold" grpId="0" nodeType="afterEffect">
                                  <p:stCondLst>
                                    <p:cond delay="0"/>
                                  </p:stCondLst>
                                  <p:childTnLst>
                                    <p:set>
                                      <p:cBhvr>
                                        <p:cTn id="168" dur="1" fill="hold">
                                          <p:stCondLst>
                                            <p:cond delay="0"/>
                                          </p:stCondLst>
                                        </p:cTn>
                                        <p:tgtEl>
                                          <p:spTgt spid="381"/>
                                        </p:tgtEl>
                                        <p:attrNameLst>
                                          <p:attrName>style.visibility</p:attrName>
                                        </p:attrNameLst>
                                      </p:cBhvr>
                                      <p:to>
                                        <p:strVal val="visible"/>
                                      </p:to>
                                    </p:set>
                                    <p:animEffect transition="in" filter="fade">
                                      <p:cBhvr>
                                        <p:cTn id="169" dur="500"/>
                                        <p:tgtEl>
                                          <p:spTgt spid="381"/>
                                        </p:tgtEl>
                                      </p:cBhvr>
                                    </p:animEffect>
                                    <p:anim calcmode="lin" valueType="num">
                                      <p:cBhvr>
                                        <p:cTn id="170" dur="500" fill="hold"/>
                                        <p:tgtEl>
                                          <p:spTgt spid="381"/>
                                        </p:tgtEl>
                                        <p:attrNameLst>
                                          <p:attrName>ppt_x</p:attrName>
                                        </p:attrNameLst>
                                      </p:cBhvr>
                                      <p:tavLst>
                                        <p:tav tm="0">
                                          <p:val>
                                            <p:strVal val="#ppt_x"/>
                                          </p:val>
                                        </p:tav>
                                        <p:tav tm="100000">
                                          <p:val>
                                            <p:strVal val="#ppt_x"/>
                                          </p:val>
                                        </p:tav>
                                      </p:tavLst>
                                    </p:anim>
                                    <p:anim calcmode="lin" valueType="num">
                                      <p:cBhvr>
                                        <p:cTn id="171" dur="500" fill="hold"/>
                                        <p:tgtEl>
                                          <p:spTgt spid="381"/>
                                        </p:tgtEl>
                                        <p:attrNameLst>
                                          <p:attrName>ppt_y</p:attrName>
                                        </p:attrNameLst>
                                      </p:cBhvr>
                                      <p:tavLst>
                                        <p:tav tm="0">
                                          <p:val>
                                            <p:strVal val="#ppt_y+.1"/>
                                          </p:val>
                                        </p:tav>
                                        <p:tav tm="100000">
                                          <p:val>
                                            <p:strVal val="#ppt_y"/>
                                          </p:val>
                                        </p:tav>
                                      </p:tavLst>
                                    </p:anim>
                                  </p:childTnLst>
                                </p:cTn>
                              </p:par>
                              <p:par>
                                <p:cTn id="172" presetID="42" presetClass="entr" presetSubtype="0" fill="hold" grpId="0" nodeType="withEffect">
                                  <p:stCondLst>
                                    <p:cond delay="0"/>
                                  </p:stCondLst>
                                  <p:childTnLst>
                                    <p:set>
                                      <p:cBhvr>
                                        <p:cTn id="173" dur="1" fill="hold">
                                          <p:stCondLst>
                                            <p:cond delay="0"/>
                                          </p:stCondLst>
                                        </p:cTn>
                                        <p:tgtEl>
                                          <p:spTgt spid="382"/>
                                        </p:tgtEl>
                                        <p:attrNameLst>
                                          <p:attrName>style.visibility</p:attrName>
                                        </p:attrNameLst>
                                      </p:cBhvr>
                                      <p:to>
                                        <p:strVal val="visible"/>
                                      </p:to>
                                    </p:set>
                                    <p:animEffect transition="in" filter="fade">
                                      <p:cBhvr>
                                        <p:cTn id="174" dur="500"/>
                                        <p:tgtEl>
                                          <p:spTgt spid="382"/>
                                        </p:tgtEl>
                                      </p:cBhvr>
                                    </p:animEffect>
                                    <p:anim calcmode="lin" valueType="num">
                                      <p:cBhvr>
                                        <p:cTn id="175" dur="500" fill="hold"/>
                                        <p:tgtEl>
                                          <p:spTgt spid="382"/>
                                        </p:tgtEl>
                                        <p:attrNameLst>
                                          <p:attrName>ppt_x</p:attrName>
                                        </p:attrNameLst>
                                      </p:cBhvr>
                                      <p:tavLst>
                                        <p:tav tm="0">
                                          <p:val>
                                            <p:strVal val="#ppt_x"/>
                                          </p:val>
                                        </p:tav>
                                        <p:tav tm="100000">
                                          <p:val>
                                            <p:strVal val="#ppt_x"/>
                                          </p:val>
                                        </p:tav>
                                      </p:tavLst>
                                    </p:anim>
                                    <p:anim calcmode="lin" valueType="num">
                                      <p:cBhvr>
                                        <p:cTn id="176" dur="500" fill="hold"/>
                                        <p:tgtEl>
                                          <p:spTgt spid="382"/>
                                        </p:tgtEl>
                                        <p:attrNameLst>
                                          <p:attrName>ppt_y</p:attrName>
                                        </p:attrNameLst>
                                      </p:cBhvr>
                                      <p:tavLst>
                                        <p:tav tm="0">
                                          <p:val>
                                            <p:strVal val="#ppt_y+.1"/>
                                          </p:val>
                                        </p:tav>
                                        <p:tav tm="100000">
                                          <p:val>
                                            <p:strVal val="#ppt_y"/>
                                          </p:val>
                                        </p:tav>
                                      </p:tavLst>
                                    </p:anim>
                                  </p:childTnLst>
                                </p:cTn>
                              </p:par>
                            </p:childTnLst>
                          </p:cTn>
                        </p:par>
                        <p:par>
                          <p:cTn id="177" fill="hold">
                            <p:stCondLst>
                              <p:cond delay="10750"/>
                            </p:stCondLst>
                            <p:childTnLst>
                              <p:par>
                                <p:cTn id="178" presetID="42" presetClass="entr" presetSubtype="0" fill="hold" grpId="0" nodeType="afterEffect">
                                  <p:stCondLst>
                                    <p:cond delay="0"/>
                                  </p:stCondLst>
                                  <p:childTnLst>
                                    <p:set>
                                      <p:cBhvr>
                                        <p:cTn id="179" dur="1" fill="hold">
                                          <p:stCondLst>
                                            <p:cond delay="0"/>
                                          </p:stCondLst>
                                        </p:cTn>
                                        <p:tgtEl>
                                          <p:spTgt spid="379"/>
                                        </p:tgtEl>
                                        <p:attrNameLst>
                                          <p:attrName>style.visibility</p:attrName>
                                        </p:attrNameLst>
                                      </p:cBhvr>
                                      <p:to>
                                        <p:strVal val="visible"/>
                                      </p:to>
                                    </p:set>
                                    <p:animEffect transition="in" filter="fade">
                                      <p:cBhvr>
                                        <p:cTn id="180" dur="500"/>
                                        <p:tgtEl>
                                          <p:spTgt spid="379"/>
                                        </p:tgtEl>
                                      </p:cBhvr>
                                    </p:animEffect>
                                    <p:anim calcmode="lin" valueType="num">
                                      <p:cBhvr>
                                        <p:cTn id="181" dur="500" fill="hold"/>
                                        <p:tgtEl>
                                          <p:spTgt spid="379"/>
                                        </p:tgtEl>
                                        <p:attrNameLst>
                                          <p:attrName>ppt_x</p:attrName>
                                        </p:attrNameLst>
                                      </p:cBhvr>
                                      <p:tavLst>
                                        <p:tav tm="0">
                                          <p:val>
                                            <p:strVal val="#ppt_x"/>
                                          </p:val>
                                        </p:tav>
                                        <p:tav tm="100000">
                                          <p:val>
                                            <p:strVal val="#ppt_x"/>
                                          </p:val>
                                        </p:tav>
                                      </p:tavLst>
                                    </p:anim>
                                    <p:anim calcmode="lin" valueType="num">
                                      <p:cBhvr>
                                        <p:cTn id="182" dur="500" fill="hold"/>
                                        <p:tgtEl>
                                          <p:spTgt spid="379"/>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380"/>
                                        </p:tgtEl>
                                        <p:attrNameLst>
                                          <p:attrName>style.visibility</p:attrName>
                                        </p:attrNameLst>
                                      </p:cBhvr>
                                      <p:to>
                                        <p:strVal val="visible"/>
                                      </p:to>
                                    </p:set>
                                    <p:animEffect transition="in" filter="fade">
                                      <p:cBhvr>
                                        <p:cTn id="185" dur="500"/>
                                        <p:tgtEl>
                                          <p:spTgt spid="380"/>
                                        </p:tgtEl>
                                      </p:cBhvr>
                                    </p:animEffect>
                                    <p:anim calcmode="lin" valueType="num">
                                      <p:cBhvr>
                                        <p:cTn id="186" dur="500" fill="hold"/>
                                        <p:tgtEl>
                                          <p:spTgt spid="380"/>
                                        </p:tgtEl>
                                        <p:attrNameLst>
                                          <p:attrName>ppt_x</p:attrName>
                                        </p:attrNameLst>
                                      </p:cBhvr>
                                      <p:tavLst>
                                        <p:tav tm="0">
                                          <p:val>
                                            <p:strVal val="#ppt_x"/>
                                          </p:val>
                                        </p:tav>
                                        <p:tav tm="100000">
                                          <p:val>
                                            <p:strVal val="#ppt_x"/>
                                          </p:val>
                                        </p:tav>
                                      </p:tavLst>
                                    </p:anim>
                                    <p:anim calcmode="lin" valueType="num">
                                      <p:cBhvr>
                                        <p:cTn id="187" dur="500" fill="hold"/>
                                        <p:tgtEl>
                                          <p:spTgt spid="380"/>
                                        </p:tgtEl>
                                        <p:attrNameLst>
                                          <p:attrName>ppt_y</p:attrName>
                                        </p:attrNameLst>
                                      </p:cBhvr>
                                      <p:tavLst>
                                        <p:tav tm="0">
                                          <p:val>
                                            <p:strVal val="#ppt_y+.1"/>
                                          </p:val>
                                        </p:tav>
                                        <p:tav tm="100000">
                                          <p:val>
                                            <p:strVal val="#ppt_y"/>
                                          </p:val>
                                        </p:tav>
                                      </p:tavLst>
                                    </p:anim>
                                  </p:childTnLst>
                                </p:cTn>
                              </p:par>
                            </p:childTnLst>
                          </p:cTn>
                        </p:par>
                        <p:par>
                          <p:cTn id="188" fill="hold">
                            <p:stCondLst>
                              <p:cond delay="11250"/>
                            </p:stCondLst>
                            <p:childTnLst>
                              <p:par>
                                <p:cTn id="189" presetID="2" presetClass="entr" presetSubtype="2" fill="hold" nodeType="afterEffect">
                                  <p:stCondLst>
                                    <p:cond delay="0"/>
                                  </p:stCondLst>
                                  <p:childTnLst>
                                    <p:set>
                                      <p:cBhvr>
                                        <p:cTn id="190" dur="1" fill="hold">
                                          <p:stCondLst>
                                            <p:cond delay="0"/>
                                          </p:stCondLst>
                                        </p:cTn>
                                        <p:tgtEl>
                                          <p:spTgt spid="284"/>
                                        </p:tgtEl>
                                        <p:attrNameLst>
                                          <p:attrName>style.visibility</p:attrName>
                                        </p:attrNameLst>
                                      </p:cBhvr>
                                      <p:to>
                                        <p:strVal val="visible"/>
                                      </p:to>
                                    </p:set>
                                    <p:anim calcmode="lin" valueType="num">
                                      <p:cBhvr additive="base">
                                        <p:cTn id="191" dur="500" fill="hold"/>
                                        <p:tgtEl>
                                          <p:spTgt spid="284"/>
                                        </p:tgtEl>
                                        <p:attrNameLst>
                                          <p:attrName>ppt_x</p:attrName>
                                        </p:attrNameLst>
                                      </p:cBhvr>
                                      <p:tavLst>
                                        <p:tav tm="0">
                                          <p:val>
                                            <p:strVal val="1+#ppt_w/2"/>
                                          </p:val>
                                        </p:tav>
                                        <p:tav tm="100000">
                                          <p:val>
                                            <p:strVal val="#ppt_x"/>
                                          </p:val>
                                        </p:tav>
                                      </p:tavLst>
                                    </p:anim>
                                    <p:anim calcmode="lin" valueType="num">
                                      <p:cBhvr additive="base">
                                        <p:cTn id="192" dur="500" fill="hold"/>
                                        <p:tgtEl>
                                          <p:spTgt spid="284"/>
                                        </p:tgtEl>
                                        <p:attrNameLst>
                                          <p:attrName>ppt_y</p:attrName>
                                        </p:attrNameLst>
                                      </p:cBhvr>
                                      <p:tavLst>
                                        <p:tav tm="0">
                                          <p:val>
                                            <p:strVal val="#ppt_y"/>
                                          </p:val>
                                        </p:tav>
                                        <p:tav tm="100000">
                                          <p:val>
                                            <p:strVal val="#ppt_y"/>
                                          </p:val>
                                        </p:tav>
                                      </p:tavLst>
                                    </p:anim>
                                  </p:childTnLst>
                                </p:cTn>
                              </p:par>
                            </p:childTnLst>
                          </p:cTn>
                        </p:par>
                        <p:par>
                          <p:cTn id="193" fill="hold">
                            <p:stCondLst>
                              <p:cond delay="11750"/>
                            </p:stCondLst>
                            <p:childTnLst>
                              <p:par>
                                <p:cTn id="194" presetID="2" presetClass="entr" presetSubtype="4" fill="hold" grpId="0" nodeType="afterEffect">
                                  <p:stCondLst>
                                    <p:cond delay="0"/>
                                  </p:stCondLst>
                                  <p:childTnLst>
                                    <p:set>
                                      <p:cBhvr>
                                        <p:cTn id="195" dur="1" fill="hold">
                                          <p:stCondLst>
                                            <p:cond delay="0"/>
                                          </p:stCondLst>
                                        </p:cTn>
                                        <p:tgtEl>
                                          <p:spTgt spid="347"/>
                                        </p:tgtEl>
                                        <p:attrNameLst>
                                          <p:attrName>style.visibility</p:attrName>
                                        </p:attrNameLst>
                                      </p:cBhvr>
                                      <p:to>
                                        <p:strVal val="visible"/>
                                      </p:to>
                                    </p:set>
                                    <p:anim calcmode="lin" valueType="num">
                                      <p:cBhvr additive="base">
                                        <p:cTn id="196" dur="250" fill="hold"/>
                                        <p:tgtEl>
                                          <p:spTgt spid="347"/>
                                        </p:tgtEl>
                                        <p:attrNameLst>
                                          <p:attrName>ppt_x</p:attrName>
                                        </p:attrNameLst>
                                      </p:cBhvr>
                                      <p:tavLst>
                                        <p:tav tm="0">
                                          <p:val>
                                            <p:strVal val="#ppt_x"/>
                                          </p:val>
                                        </p:tav>
                                        <p:tav tm="100000">
                                          <p:val>
                                            <p:strVal val="#ppt_x"/>
                                          </p:val>
                                        </p:tav>
                                      </p:tavLst>
                                    </p:anim>
                                    <p:anim calcmode="lin" valueType="num">
                                      <p:cBhvr additive="base">
                                        <p:cTn id="197" dur="250" fill="hold"/>
                                        <p:tgtEl>
                                          <p:spTgt spid="347"/>
                                        </p:tgtEl>
                                        <p:attrNameLst>
                                          <p:attrName>ppt_y</p:attrName>
                                        </p:attrNameLst>
                                      </p:cBhvr>
                                      <p:tavLst>
                                        <p:tav tm="0">
                                          <p:val>
                                            <p:strVal val="1+#ppt_h/2"/>
                                          </p:val>
                                        </p:tav>
                                        <p:tav tm="100000">
                                          <p:val>
                                            <p:strVal val="#ppt_y"/>
                                          </p:val>
                                        </p:tav>
                                      </p:tavLst>
                                    </p:anim>
                                  </p:childTnLst>
                                </p:cTn>
                              </p:par>
                            </p:childTnLst>
                          </p:cTn>
                        </p:par>
                        <p:par>
                          <p:cTn id="198" fill="hold">
                            <p:stCondLst>
                              <p:cond delay="12000"/>
                            </p:stCondLst>
                            <p:childTnLst>
                              <p:par>
                                <p:cTn id="199" presetID="2" presetClass="entr" presetSubtype="4" fill="hold" grpId="0" nodeType="afterEffect">
                                  <p:stCondLst>
                                    <p:cond delay="0"/>
                                  </p:stCondLst>
                                  <p:childTnLst>
                                    <p:set>
                                      <p:cBhvr>
                                        <p:cTn id="200" dur="1" fill="hold">
                                          <p:stCondLst>
                                            <p:cond delay="0"/>
                                          </p:stCondLst>
                                        </p:cTn>
                                        <p:tgtEl>
                                          <p:spTgt spid="348"/>
                                        </p:tgtEl>
                                        <p:attrNameLst>
                                          <p:attrName>style.visibility</p:attrName>
                                        </p:attrNameLst>
                                      </p:cBhvr>
                                      <p:to>
                                        <p:strVal val="visible"/>
                                      </p:to>
                                    </p:set>
                                    <p:anim calcmode="lin" valueType="num">
                                      <p:cBhvr additive="base">
                                        <p:cTn id="201" dur="250" fill="hold"/>
                                        <p:tgtEl>
                                          <p:spTgt spid="348"/>
                                        </p:tgtEl>
                                        <p:attrNameLst>
                                          <p:attrName>ppt_x</p:attrName>
                                        </p:attrNameLst>
                                      </p:cBhvr>
                                      <p:tavLst>
                                        <p:tav tm="0">
                                          <p:val>
                                            <p:strVal val="#ppt_x"/>
                                          </p:val>
                                        </p:tav>
                                        <p:tav tm="100000">
                                          <p:val>
                                            <p:strVal val="#ppt_x"/>
                                          </p:val>
                                        </p:tav>
                                      </p:tavLst>
                                    </p:anim>
                                    <p:anim calcmode="lin" valueType="num">
                                      <p:cBhvr additive="base">
                                        <p:cTn id="202" dur="250" fill="hold"/>
                                        <p:tgtEl>
                                          <p:spTgt spid="348"/>
                                        </p:tgtEl>
                                        <p:attrNameLst>
                                          <p:attrName>ppt_y</p:attrName>
                                        </p:attrNameLst>
                                      </p:cBhvr>
                                      <p:tavLst>
                                        <p:tav tm="0">
                                          <p:val>
                                            <p:strVal val="1+#ppt_h/2"/>
                                          </p:val>
                                        </p:tav>
                                        <p:tav tm="100000">
                                          <p:val>
                                            <p:strVal val="#ppt_y"/>
                                          </p:val>
                                        </p:tav>
                                      </p:tavLst>
                                    </p:anim>
                                  </p:childTnLst>
                                </p:cTn>
                              </p:par>
                            </p:childTnLst>
                          </p:cTn>
                        </p:par>
                        <p:par>
                          <p:cTn id="203" fill="hold">
                            <p:stCondLst>
                              <p:cond delay="12250"/>
                            </p:stCondLst>
                            <p:childTnLst>
                              <p:par>
                                <p:cTn id="204" presetID="2" presetClass="entr" presetSubtype="4" fill="hold" grpId="0" nodeType="afterEffect">
                                  <p:stCondLst>
                                    <p:cond delay="0"/>
                                  </p:stCondLst>
                                  <p:childTnLst>
                                    <p:set>
                                      <p:cBhvr>
                                        <p:cTn id="205" dur="1" fill="hold">
                                          <p:stCondLst>
                                            <p:cond delay="0"/>
                                          </p:stCondLst>
                                        </p:cTn>
                                        <p:tgtEl>
                                          <p:spTgt spid="349"/>
                                        </p:tgtEl>
                                        <p:attrNameLst>
                                          <p:attrName>style.visibility</p:attrName>
                                        </p:attrNameLst>
                                      </p:cBhvr>
                                      <p:to>
                                        <p:strVal val="visible"/>
                                      </p:to>
                                    </p:set>
                                    <p:anim calcmode="lin" valueType="num">
                                      <p:cBhvr additive="base">
                                        <p:cTn id="206" dur="250" fill="hold"/>
                                        <p:tgtEl>
                                          <p:spTgt spid="349"/>
                                        </p:tgtEl>
                                        <p:attrNameLst>
                                          <p:attrName>ppt_x</p:attrName>
                                        </p:attrNameLst>
                                      </p:cBhvr>
                                      <p:tavLst>
                                        <p:tav tm="0">
                                          <p:val>
                                            <p:strVal val="#ppt_x"/>
                                          </p:val>
                                        </p:tav>
                                        <p:tav tm="100000">
                                          <p:val>
                                            <p:strVal val="#ppt_x"/>
                                          </p:val>
                                        </p:tav>
                                      </p:tavLst>
                                    </p:anim>
                                    <p:anim calcmode="lin" valueType="num">
                                      <p:cBhvr additive="base">
                                        <p:cTn id="207" dur="250" fill="hold"/>
                                        <p:tgtEl>
                                          <p:spTgt spid="349"/>
                                        </p:tgtEl>
                                        <p:attrNameLst>
                                          <p:attrName>ppt_y</p:attrName>
                                        </p:attrNameLst>
                                      </p:cBhvr>
                                      <p:tavLst>
                                        <p:tav tm="0">
                                          <p:val>
                                            <p:strVal val="1+#ppt_h/2"/>
                                          </p:val>
                                        </p:tav>
                                        <p:tav tm="100000">
                                          <p:val>
                                            <p:strVal val="#ppt_y"/>
                                          </p:val>
                                        </p:tav>
                                      </p:tavLst>
                                    </p:anim>
                                  </p:childTnLst>
                                </p:cTn>
                              </p:par>
                            </p:childTnLst>
                          </p:cTn>
                        </p:par>
                        <p:par>
                          <p:cTn id="208" fill="hold">
                            <p:stCondLst>
                              <p:cond delay="12500"/>
                            </p:stCondLst>
                            <p:childTnLst>
                              <p:par>
                                <p:cTn id="209" presetID="2" presetClass="entr" presetSubtype="4" fill="hold" grpId="0" nodeType="afterEffect">
                                  <p:stCondLst>
                                    <p:cond delay="0"/>
                                  </p:stCondLst>
                                  <p:childTnLst>
                                    <p:set>
                                      <p:cBhvr>
                                        <p:cTn id="210" dur="1" fill="hold">
                                          <p:stCondLst>
                                            <p:cond delay="0"/>
                                          </p:stCondLst>
                                        </p:cTn>
                                        <p:tgtEl>
                                          <p:spTgt spid="366"/>
                                        </p:tgtEl>
                                        <p:attrNameLst>
                                          <p:attrName>style.visibility</p:attrName>
                                        </p:attrNameLst>
                                      </p:cBhvr>
                                      <p:to>
                                        <p:strVal val="visible"/>
                                      </p:to>
                                    </p:set>
                                    <p:anim calcmode="lin" valueType="num">
                                      <p:cBhvr additive="base">
                                        <p:cTn id="211" dur="250" fill="hold"/>
                                        <p:tgtEl>
                                          <p:spTgt spid="366"/>
                                        </p:tgtEl>
                                        <p:attrNameLst>
                                          <p:attrName>ppt_x</p:attrName>
                                        </p:attrNameLst>
                                      </p:cBhvr>
                                      <p:tavLst>
                                        <p:tav tm="0">
                                          <p:val>
                                            <p:strVal val="#ppt_x"/>
                                          </p:val>
                                        </p:tav>
                                        <p:tav tm="100000">
                                          <p:val>
                                            <p:strVal val="#ppt_x"/>
                                          </p:val>
                                        </p:tav>
                                      </p:tavLst>
                                    </p:anim>
                                    <p:anim calcmode="lin" valueType="num">
                                      <p:cBhvr additive="base">
                                        <p:cTn id="212" dur="250" fill="hold"/>
                                        <p:tgtEl>
                                          <p:spTgt spid="366"/>
                                        </p:tgtEl>
                                        <p:attrNameLst>
                                          <p:attrName>ppt_y</p:attrName>
                                        </p:attrNameLst>
                                      </p:cBhvr>
                                      <p:tavLst>
                                        <p:tav tm="0">
                                          <p:val>
                                            <p:strVal val="1+#ppt_h/2"/>
                                          </p:val>
                                        </p:tav>
                                        <p:tav tm="100000">
                                          <p:val>
                                            <p:strVal val="#ppt_y"/>
                                          </p:val>
                                        </p:tav>
                                      </p:tavLst>
                                    </p:anim>
                                  </p:childTnLst>
                                </p:cTn>
                              </p:par>
                            </p:childTnLst>
                          </p:cTn>
                        </p:par>
                        <p:par>
                          <p:cTn id="213" fill="hold">
                            <p:stCondLst>
                              <p:cond delay="12750"/>
                            </p:stCondLst>
                            <p:childTnLst>
                              <p:par>
                                <p:cTn id="214" presetID="2" presetClass="entr" presetSubtype="4" fill="hold" grpId="0" nodeType="afterEffect">
                                  <p:stCondLst>
                                    <p:cond delay="0"/>
                                  </p:stCondLst>
                                  <p:childTnLst>
                                    <p:set>
                                      <p:cBhvr>
                                        <p:cTn id="215" dur="1" fill="hold">
                                          <p:stCondLst>
                                            <p:cond delay="0"/>
                                          </p:stCondLst>
                                        </p:cTn>
                                        <p:tgtEl>
                                          <p:spTgt spid="351"/>
                                        </p:tgtEl>
                                        <p:attrNameLst>
                                          <p:attrName>style.visibility</p:attrName>
                                        </p:attrNameLst>
                                      </p:cBhvr>
                                      <p:to>
                                        <p:strVal val="visible"/>
                                      </p:to>
                                    </p:set>
                                    <p:anim calcmode="lin" valueType="num">
                                      <p:cBhvr additive="base">
                                        <p:cTn id="216" dur="250" fill="hold"/>
                                        <p:tgtEl>
                                          <p:spTgt spid="351"/>
                                        </p:tgtEl>
                                        <p:attrNameLst>
                                          <p:attrName>ppt_x</p:attrName>
                                        </p:attrNameLst>
                                      </p:cBhvr>
                                      <p:tavLst>
                                        <p:tav tm="0">
                                          <p:val>
                                            <p:strVal val="#ppt_x"/>
                                          </p:val>
                                        </p:tav>
                                        <p:tav tm="100000">
                                          <p:val>
                                            <p:strVal val="#ppt_x"/>
                                          </p:val>
                                        </p:tav>
                                      </p:tavLst>
                                    </p:anim>
                                    <p:anim calcmode="lin" valueType="num">
                                      <p:cBhvr additive="base">
                                        <p:cTn id="217" dur="250" fill="hold"/>
                                        <p:tgtEl>
                                          <p:spTgt spid="351"/>
                                        </p:tgtEl>
                                        <p:attrNameLst>
                                          <p:attrName>ppt_y</p:attrName>
                                        </p:attrNameLst>
                                      </p:cBhvr>
                                      <p:tavLst>
                                        <p:tav tm="0">
                                          <p:val>
                                            <p:strVal val="1+#ppt_h/2"/>
                                          </p:val>
                                        </p:tav>
                                        <p:tav tm="100000">
                                          <p:val>
                                            <p:strVal val="#ppt_y"/>
                                          </p:val>
                                        </p:tav>
                                      </p:tavLst>
                                    </p:anim>
                                  </p:childTnLst>
                                </p:cTn>
                              </p:par>
                            </p:childTnLst>
                          </p:cTn>
                        </p:par>
                        <p:par>
                          <p:cTn id="218" fill="hold">
                            <p:stCondLst>
                              <p:cond delay="13000"/>
                            </p:stCondLst>
                            <p:childTnLst>
                              <p:par>
                                <p:cTn id="219" presetID="2" presetClass="entr" presetSubtype="4" fill="hold" grpId="0" nodeType="afterEffect">
                                  <p:stCondLst>
                                    <p:cond delay="0"/>
                                  </p:stCondLst>
                                  <p:childTnLst>
                                    <p:set>
                                      <p:cBhvr>
                                        <p:cTn id="220" dur="1" fill="hold">
                                          <p:stCondLst>
                                            <p:cond delay="0"/>
                                          </p:stCondLst>
                                        </p:cTn>
                                        <p:tgtEl>
                                          <p:spTgt spid="352"/>
                                        </p:tgtEl>
                                        <p:attrNameLst>
                                          <p:attrName>style.visibility</p:attrName>
                                        </p:attrNameLst>
                                      </p:cBhvr>
                                      <p:to>
                                        <p:strVal val="visible"/>
                                      </p:to>
                                    </p:set>
                                    <p:anim calcmode="lin" valueType="num">
                                      <p:cBhvr additive="base">
                                        <p:cTn id="221" dur="250" fill="hold"/>
                                        <p:tgtEl>
                                          <p:spTgt spid="352"/>
                                        </p:tgtEl>
                                        <p:attrNameLst>
                                          <p:attrName>ppt_x</p:attrName>
                                        </p:attrNameLst>
                                      </p:cBhvr>
                                      <p:tavLst>
                                        <p:tav tm="0">
                                          <p:val>
                                            <p:strVal val="#ppt_x"/>
                                          </p:val>
                                        </p:tav>
                                        <p:tav tm="100000">
                                          <p:val>
                                            <p:strVal val="#ppt_x"/>
                                          </p:val>
                                        </p:tav>
                                      </p:tavLst>
                                    </p:anim>
                                    <p:anim calcmode="lin" valueType="num">
                                      <p:cBhvr additive="base">
                                        <p:cTn id="222" dur="250" fill="hold"/>
                                        <p:tgtEl>
                                          <p:spTgt spid="352"/>
                                        </p:tgtEl>
                                        <p:attrNameLst>
                                          <p:attrName>ppt_y</p:attrName>
                                        </p:attrNameLst>
                                      </p:cBhvr>
                                      <p:tavLst>
                                        <p:tav tm="0">
                                          <p:val>
                                            <p:strVal val="1+#ppt_h/2"/>
                                          </p:val>
                                        </p:tav>
                                        <p:tav tm="100000">
                                          <p:val>
                                            <p:strVal val="#ppt_y"/>
                                          </p:val>
                                        </p:tav>
                                      </p:tavLst>
                                    </p:anim>
                                  </p:childTnLst>
                                </p:cTn>
                              </p:par>
                            </p:childTnLst>
                          </p:cTn>
                        </p:par>
                        <p:par>
                          <p:cTn id="223" fill="hold">
                            <p:stCondLst>
                              <p:cond delay="13250"/>
                            </p:stCondLst>
                            <p:childTnLst>
                              <p:par>
                                <p:cTn id="224" presetID="2" presetClass="entr" presetSubtype="4" fill="hold" grpId="0" nodeType="afterEffect">
                                  <p:stCondLst>
                                    <p:cond delay="0"/>
                                  </p:stCondLst>
                                  <p:childTnLst>
                                    <p:set>
                                      <p:cBhvr>
                                        <p:cTn id="225" dur="1" fill="hold">
                                          <p:stCondLst>
                                            <p:cond delay="0"/>
                                          </p:stCondLst>
                                        </p:cTn>
                                        <p:tgtEl>
                                          <p:spTgt spid="353"/>
                                        </p:tgtEl>
                                        <p:attrNameLst>
                                          <p:attrName>style.visibility</p:attrName>
                                        </p:attrNameLst>
                                      </p:cBhvr>
                                      <p:to>
                                        <p:strVal val="visible"/>
                                      </p:to>
                                    </p:set>
                                    <p:anim calcmode="lin" valueType="num">
                                      <p:cBhvr additive="base">
                                        <p:cTn id="226" dur="250" fill="hold"/>
                                        <p:tgtEl>
                                          <p:spTgt spid="353"/>
                                        </p:tgtEl>
                                        <p:attrNameLst>
                                          <p:attrName>ppt_x</p:attrName>
                                        </p:attrNameLst>
                                      </p:cBhvr>
                                      <p:tavLst>
                                        <p:tav tm="0">
                                          <p:val>
                                            <p:strVal val="#ppt_x"/>
                                          </p:val>
                                        </p:tav>
                                        <p:tav tm="100000">
                                          <p:val>
                                            <p:strVal val="#ppt_x"/>
                                          </p:val>
                                        </p:tav>
                                      </p:tavLst>
                                    </p:anim>
                                    <p:anim calcmode="lin" valueType="num">
                                      <p:cBhvr additive="base">
                                        <p:cTn id="227" dur="250" fill="hold"/>
                                        <p:tgtEl>
                                          <p:spTgt spid="353"/>
                                        </p:tgtEl>
                                        <p:attrNameLst>
                                          <p:attrName>ppt_y</p:attrName>
                                        </p:attrNameLst>
                                      </p:cBhvr>
                                      <p:tavLst>
                                        <p:tav tm="0">
                                          <p:val>
                                            <p:strVal val="1+#ppt_h/2"/>
                                          </p:val>
                                        </p:tav>
                                        <p:tav tm="100000">
                                          <p:val>
                                            <p:strVal val="#ppt_y"/>
                                          </p:val>
                                        </p:tav>
                                      </p:tavLst>
                                    </p:anim>
                                  </p:childTnLst>
                                </p:cTn>
                              </p:par>
                            </p:childTnLst>
                          </p:cTn>
                        </p:par>
                        <p:par>
                          <p:cTn id="228" fill="hold">
                            <p:stCondLst>
                              <p:cond delay="13500"/>
                            </p:stCondLst>
                            <p:childTnLst>
                              <p:par>
                                <p:cTn id="229" presetID="2" presetClass="entr" presetSubtype="4" fill="hold" grpId="0" nodeType="afterEffect">
                                  <p:stCondLst>
                                    <p:cond delay="0"/>
                                  </p:stCondLst>
                                  <p:childTnLst>
                                    <p:set>
                                      <p:cBhvr>
                                        <p:cTn id="230" dur="1" fill="hold">
                                          <p:stCondLst>
                                            <p:cond delay="0"/>
                                          </p:stCondLst>
                                        </p:cTn>
                                        <p:tgtEl>
                                          <p:spTgt spid="355"/>
                                        </p:tgtEl>
                                        <p:attrNameLst>
                                          <p:attrName>style.visibility</p:attrName>
                                        </p:attrNameLst>
                                      </p:cBhvr>
                                      <p:to>
                                        <p:strVal val="visible"/>
                                      </p:to>
                                    </p:set>
                                    <p:anim calcmode="lin" valueType="num">
                                      <p:cBhvr additive="base">
                                        <p:cTn id="231" dur="250" fill="hold"/>
                                        <p:tgtEl>
                                          <p:spTgt spid="355"/>
                                        </p:tgtEl>
                                        <p:attrNameLst>
                                          <p:attrName>ppt_x</p:attrName>
                                        </p:attrNameLst>
                                      </p:cBhvr>
                                      <p:tavLst>
                                        <p:tav tm="0">
                                          <p:val>
                                            <p:strVal val="#ppt_x"/>
                                          </p:val>
                                        </p:tav>
                                        <p:tav tm="100000">
                                          <p:val>
                                            <p:strVal val="#ppt_x"/>
                                          </p:val>
                                        </p:tav>
                                      </p:tavLst>
                                    </p:anim>
                                    <p:anim calcmode="lin" valueType="num">
                                      <p:cBhvr additive="base">
                                        <p:cTn id="232" dur="250" fill="hold"/>
                                        <p:tgtEl>
                                          <p:spTgt spid="355"/>
                                        </p:tgtEl>
                                        <p:attrNameLst>
                                          <p:attrName>ppt_y</p:attrName>
                                        </p:attrNameLst>
                                      </p:cBhvr>
                                      <p:tavLst>
                                        <p:tav tm="0">
                                          <p:val>
                                            <p:strVal val="1+#ppt_h/2"/>
                                          </p:val>
                                        </p:tav>
                                        <p:tav tm="100000">
                                          <p:val>
                                            <p:strVal val="#ppt_y"/>
                                          </p:val>
                                        </p:tav>
                                      </p:tavLst>
                                    </p:anim>
                                  </p:childTnLst>
                                </p:cTn>
                              </p:par>
                            </p:childTnLst>
                          </p:cTn>
                        </p:par>
                        <p:par>
                          <p:cTn id="233" fill="hold">
                            <p:stCondLst>
                              <p:cond delay="13750"/>
                            </p:stCondLst>
                            <p:childTnLst>
                              <p:par>
                                <p:cTn id="234" presetID="2" presetClass="entr" presetSubtype="4" fill="hold" grpId="0" nodeType="afterEffect">
                                  <p:stCondLst>
                                    <p:cond delay="0"/>
                                  </p:stCondLst>
                                  <p:childTnLst>
                                    <p:set>
                                      <p:cBhvr>
                                        <p:cTn id="235" dur="1" fill="hold">
                                          <p:stCondLst>
                                            <p:cond delay="0"/>
                                          </p:stCondLst>
                                        </p:cTn>
                                        <p:tgtEl>
                                          <p:spTgt spid="356"/>
                                        </p:tgtEl>
                                        <p:attrNameLst>
                                          <p:attrName>style.visibility</p:attrName>
                                        </p:attrNameLst>
                                      </p:cBhvr>
                                      <p:to>
                                        <p:strVal val="visible"/>
                                      </p:to>
                                    </p:set>
                                    <p:anim calcmode="lin" valueType="num">
                                      <p:cBhvr additive="base">
                                        <p:cTn id="236" dur="250" fill="hold"/>
                                        <p:tgtEl>
                                          <p:spTgt spid="356"/>
                                        </p:tgtEl>
                                        <p:attrNameLst>
                                          <p:attrName>ppt_x</p:attrName>
                                        </p:attrNameLst>
                                      </p:cBhvr>
                                      <p:tavLst>
                                        <p:tav tm="0">
                                          <p:val>
                                            <p:strVal val="#ppt_x"/>
                                          </p:val>
                                        </p:tav>
                                        <p:tav tm="100000">
                                          <p:val>
                                            <p:strVal val="#ppt_x"/>
                                          </p:val>
                                        </p:tav>
                                      </p:tavLst>
                                    </p:anim>
                                    <p:anim calcmode="lin" valueType="num">
                                      <p:cBhvr additive="base">
                                        <p:cTn id="237" dur="250" fill="hold"/>
                                        <p:tgtEl>
                                          <p:spTgt spid="356"/>
                                        </p:tgtEl>
                                        <p:attrNameLst>
                                          <p:attrName>ppt_y</p:attrName>
                                        </p:attrNameLst>
                                      </p:cBhvr>
                                      <p:tavLst>
                                        <p:tav tm="0">
                                          <p:val>
                                            <p:strVal val="1+#ppt_h/2"/>
                                          </p:val>
                                        </p:tav>
                                        <p:tav tm="100000">
                                          <p:val>
                                            <p:strVal val="#ppt_y"/>
                                          </p:val>
                                        </p:tav>
                                      </p:tavLst>
                                    </p:anim>
                                  </p:childTnLst>
                                </p:cTn>
                              </p:par>
                            </p:childTnLst>
                          </p:cTn>
                        </p:par>
                        <p:par>
                          <p:cTn id="238" fill="hold">
                            <p:stCondLst>
                              <p:cond delay="14000"/>
                            </p:stCondLst>
                            <p:childTnLst>
                              <p:par>
                                <p:cTn id="239" presetID="2" presetClass="entr" presetSubtype="4" fill="hold" grpId="0" nodeType="afterEffect">
                                  <p:stCondLst>
                                    <p:cond delay="0"/>
                                  </p:stCondLst>
                                  <p:childTnLst>
                                    <p:set>
                                      <p:cBhvr>
                                        <p:cTn id="240" dur="1" fill="hold">
                                          <p:stCondLst>
                                            <p:cond delay="0"/>
                                          </p:stCondLst>
                                        </p:cTn>
                                        <p:tgtEl>
                                          <p:spTgt spid="357"/>
                                        </p:tgtEl>
                                        <p:attrNameLst>
                                          <p:attrName>style.visibility</p:attrName>
                                        </p:attrNameLst>
                                      </p:cBhvr>
                                      <p:to>
                                        <p:strVal val="visible"/>
                                      </p:to>
                                    </p:set>
                                    <p:anim calcmode="lin" valueType="num">
                                      <p:cBhvr additive="base">
                                        <p:cTn id="241" dur="250" fill="hold"/>
                                        <p:tgtEl>
                                          <p:spTgt spid="357"/>
                                        </p:tgtEl>
                                        <p:attrNameLst>
                                          <p:attrName>ppt_x</p:attrName>
                                        </p:attrNameLst>
                                      </p:cBhvr>
                                      <p:tavLst>
                                        <p:tav tm="0">
                                          <p:val>
                                            <p:strVal val="#ppt_x"/>
                                          </p:val>
                                        </p:tav>
                                        <p:tav tm="100000">
                                          <p:val>
                                            <p:strVal val="#ppt_x"/>
                                          </p:val>
                                        </p:tav>
                                      </p:tavLst>
                                    </p:anim>
                                    <p:anim calcmode="lin" valueType="num">
                                      <p:cBhvr additive="base">
                                        <p:cTn id="242" dur="250" fill="hold"/>
                                        <p:tgtEl>
                                          <p:spTgt spid="357"/>
                                        </p:tgtEl>
                                        <p:attrNameLst>
                                          <p:attrName>ppt_y</p:attrName>
                                        </p:attrNameLst>
                                      </p:cBhvr>
                                      <p:tavLst>
                                        <p:tav tm="0">
                                          <p:val>
                                            <p:strVal val="1+#ppt_h/2"/>
                                          </p:val>
                                        </p:tav>
                                        <p:tav tm="100000">
                                          <p:val>
                                            <p:strVal val="#ppt_y"/>
                                          </p:val>
                                        </p:tav>
                                      </p:tavLst>
                                    </p:anim>
                                  </p:childTnLst>
                                </p:cTn>
                              </p:par>
                            </p:childTnLst>
                          </p:cTn>
                        </p:par>
                        <p:par>
                          <p:cTn id="243" fill="hold">
                            <p:stCondLst>
                              <p:cond delay="14250"/>
                            </p:stCondLst>
                            <p:childTnLst>
                              <p:par>
                                <p:cTn id="244" presetID="53" presetClass="entr" presetSubtype="16" fill="hold" nodeType="afterEffect">
                                  <p:stCondLst>
                                    <p:cond delay="0"/>
                                  </p:stCondLst>
                                  <p:childTnLst>
                                    <p:set>
                                      <p:cBhvr>
                                        <p:cTn id="245" dur="1" fill="hold">
                                          <p:stCondLst>
                                            <p:cond delay="0"/>
                                          </p:stCondLst>
                                        </p:cTn>
                                        <p:tgtEl>
                                          <p:spTgt spid="395"/>
                                        </p:tgtEl>
                                        <p:attrNameLst>
                                          <p:attrName>style.visibility</p:attrName>
                                        </p:attrNameLst>
                                      </p:cBhvr>
                                      <p:to>
                                        <p:strVal val="visible"/>
                                      </p:to>
                                    </p:set>
                                    <p:anim calcmode="lin" valueType="num">
                                      <p:cBhvr>
                                        <p:cTn id="246" dur="500" fill="hold"/>
                                        <p:tgtEl>
                                          <p:spTgt spid="395"/>
                                        </p:tgtEl>
                                        <p:attrNameLst>
                                          <p:attrName>ppt_w</p:attrName>
                                        </p:attrNameLst>
                                      </p:cBhvr>
                                      <p:tavLst>
                                        <p:tav tm="0">
                                          <p:val>
                                            <p:fltVal val="0"/>
                                          </p:val>
                                        </p:tav>
                                        <p:tav tm="100000">
                                          <p:val>
                                            <p:strVal val="#ppt_w"/>
                                          </p:val>
                                        </p:tav>
                                      </p:tavLst>
                                    </p:anim>
                                    <p:anim calcmode="lin" valueType="num">
                                      <p:cBhvr>
                                        <p:cTn id="247" dur="500" fill="hold"/>
                                        <p:tgtEl>
                                          <p:spTgt spid="395"/>
                                        </p:tgtEl>
                                        <p:attrNameLst>
                                          <p:attrName>ppt_h</p:attrName>
                                        </p:attrNameLst>
                                      </p:cBhvr>
                                      <p:tavLst>
                                        <p:tav tm="0">
                                          <p:val>
                                            <p:fltVal val="0"/>
                                          </p:val>
                                        </p:tav>
                                        <p:tav tm="100000">
                                          <p:val>
                                            <p:strVal val="#ppt_h"/>
                                          </p:val>
                                        </p:tav>
                                      </p:tavLst>
                                    </p:anim>
                                    <p:animEffect transition="in" filter="fade">
                                      <p:cBhvr>
                                        <p:cTn id="248" dur="500"/>
                                        <p:tgtEl>
                                          <p:spTgt spid="395"/>
                                        </p:tgtEl>
                                      </p:cBhvr>
                                    </p:animEffect>
                                  </p:childTnLst>
                                </p:cTn>
                              </p:par>
                            </p:childTnLst>
                          </p:cTn>
                        </p:par>
                        <p:par>
                          <p:cTn id="249" fill="hold">
                            <p:stCondLst>
                              <p:cond delay="14750"/>
                            </p:stCondLst>
                            <p:childTnLst>
                              <p:par>
                                <p:cTn id="250" presetID="53" presetClass="entr" presetSubtype="16" fill="hold" grpId="0" nodeType="afterEffect">
                                  <p:stCondLst>
                                    <p:cond delay="0"/>
                                  </p:stCondLst>
                                  <p:childTnLst>
                                    <p:set>
                                      <p:cBhvr>
                                        <p:cTn id="251" dur="1" fill="hold">
                                          <p:stCondLst>
                                            <p:cond delay="0"/>
                                          </p:stCondLst>
                                        </p:cTn>
                                        <p:tgtEl>
                                          <p:spTgt spid="398"/>
                                        </p:tgtEl>
                                        <p:attrNameLst>
                                          <p:attrName>style.visibility</p:attrName>
                                        </p:attrNameLst>
                                      </p:cBhvr>
                                      <p:to>
                                        <p:strVal val="visible"/>
                                      </p:to>
                                    </p:set>
                                    <p:anim calcmode="lin" valueType="num">
                                      <p:cBhvr>
                                        <p:cTn id="252" dur="500" fill="hold"/>
                                        <p:tgtEl>
                                          <p:spTgt spid="398"/>
                                        </p:tgtEl>
                                        <p:attrNameLst>
                                          <p:attrName>ppt_w</p:attrName>
                                        </p:attrNameLst>
                                      </p:cBhvr>
                                      <p:tavLst>
                                        <p:tav tm="0">
                                          <p:val>
                                            <p:fltVal val="0"/>
                                          </p:val>
                                        </p:tav>
                                        <p:tav tm="100000">
                                          <p:val>
                                            <p:strVal val="#ppt_w"/>
                                          </p:val>
                                        </p:tav>
                                      </p:tavLst>
                                    </p:anim>
                                    <p:anim calcmode="lin" valueType="num">
                                      <p:cBhvr>
                                        <p:cTn id="253" dur="500" fill="hold"/>
                                        <p:tgtEl>
                                          <p:spTgt spid="398"/>
                                        </p:tgtEl>
                                        <p:attrNameLst>
                                          <p:attrName>ppt_h</p:attrName>
                                        </p:attrNameLst>
                                      </p:cBhvr>
                                      <p:tavLst>
                                        <p:tav tm="0">
                                          <p:val>
                                            <p:fltVal val="0"/>
                                          </p:val>
                                        </p:tav>
                                        <p:tav tm="100000">
                                          <p:val>
                                            <p:strVal val="#ppt_h"/>
                                          </p:val>
                                        </p:tav>
                                      </p:tavLst>
                                    </p:anim>
                                    <p:animEffect transition="in" filter="fade">
                                      <p:cBhvr>
                                        <p:cTn id="254" dur="500"/>
                                        <p:tgtEl>
                                          <p:spTgt spid="398"/>
                                        </p:tgtEl>
                                      </p:cBhvr>
                                    </p:animEffect>
                                  </p:childTnLst>
                                </p:cTn>
                              </p:par>
                            </p:childTnLst>
                          </p:cTn>
                        </p:par>
                        <p:par>
                          <p:cTn id="255" fill="hold">
                            <p:stCondLst>
                              <p:cond delay="15250"/>
                            </p:stCondLst>
                            <p:childTnLst>
                              <p:par>
                                <p:cTn id="256" presetID="42" presetClass="entr" presetSubtype="0" fill="hold" grpId="0" nodeType="afterEffect">
                                  <p:stCondLst>
                                    <p:cond delay="0"/>
                                  </p:stCondLst>
                                  <p:childTnLst>
                                    <p:set>
                                      <p:cBhvr>
                                        <p:cTn id="257" dur="1" fill="hold">
                                          <p:stCondLst>
                                            <p:cond delay="0"/>
                                          </p:stCondLst>
                                        </p:cTn>
                                        <p:tgtEl>
                                          <p:spTgt spid="393"/>
                                        </p:tgtEl>
                                        <p:attrNameLst>
                                          <p:attrName>style.visibility</p:attrName>
                                        </p:attrNameLst>
                                      </p:cBhvr>
                                      <p:to>
                                        <p:strVal val="visible"/>
                                      </p:to>
                                    </p:set>
                                    <p:animEffect transition="in" filter="fade">
                                      <p:cBhvr>
                                        <p:cTn id="258" dur="500"/>
                                        <p:tgtEl>
                                          <p:spTgt spid="393"/>
                                        </p:tgtEl>
                                      </p:cBhvr>
                                    </p:animEffect>
                                    <p:anim calcmode="lin" valueType="num">
                                      <p:cBhvr>
                                        <p:cTn id="259" dur="500" fill="hold"/>
                                        <p:tgtEl>
                                          <p:spTgt spid="393"/>
                                        </p:tgtEl>
                                        <p:attrNameLst>
                                          <p:attrName>ppt_x</p:attrName>
                                        </p:attrNameLst>
                                      </p:cBhvr>
                                      <p:tavLst>
                                        <p:tav tm="0">
                                          <p:val>
                                            <p:strVal val="#ppt_x"/>
                                          </p:val>
                                        </p:tav>
                                        <p:tav tm="100000">
                                          <p:val>
                                            <p:strVal val="#ppt_x"/>
                                          </p:val>
                                        </p:tav>
                                      </p:tavLst>
                                    </p:anim>
                                    <p:anim calcmode="lin" valueType="num">
                                      <p:cBhvr>
                                        <p:cTn id="260" dur="500" fill="hold"/>
                                        <p:tgtEl>
                                          <p:spTgt spid="393"/>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394"/>
                                        </p:tgtEl>
                                        <p:attrNameLst>
                                          <p:attrName>style.visibility</p:attrName>
                                        </p:attrNameLst>
                                      </p:cBhvr>
                                      <p:to>
                                        <p:strVal val="visible"/>
                                      </p:to>
                                    </p:set>
                                    <p:animEffect transition="in" filter="fade">
                                      <p:cBhvr>
                                        <p:cTn id="263" dur="500"/>
                                        <p:tgtEl>
                                          <p:spTgt spid="394"/>
                                        </p:tgtEl>
                                      </p:cBhvr>
                                    </p:animEffect>
                                    <p:anim calcmode="lin" valueType="num">
                                      <p:cBhvr>
                                        <p:cTn id="264" dur="500" fill="hold"/>
                                        <p:tgtEl>
                                          <p:spTgt spid="394"/>
                                        </p:tgtEl>
                                        <p:attrNameLst>
                                          <p:attrName>ppt_x</p:attrName>
                                        </p:attrNameLst>
                                      </p:cBhvr>
                                      <p:tavLst>
                                        <p:tav tm="0">
                                          <p:val>
                                            <p:strVal val="#ppt_x"/>
                                          </p:val>
                                        </p:tav>
                                        <p:tav tm="100000">
                                          <p:val>
                                            <p:strVal val="#ppt_x"/>
                                          </p:val>
                                        </p:tav>
                                      </p:tavLst>
                                    </p:anim>
                                    <p:anim calcmode="lin" valueType="num">
                                      <p:cBhvr>
                                        <p:cTn id="265" dur="500" fill="hold"/>
                                        <p:tgtEl>
                                          <p:spTgt spid="394"/>
                                        </p:tgtEl>
                                        <p:attrNameLst>
                                          <p:attrName>ppt_y</p:attrName>
                                        </p:attrNameLst>
                                      </p:cBhvr>
                                      <p:tavLst>
                                        <p:tav tm="0">
                                          <p:val>
                                            <p:strVal val="#ppt_y+.1"/>
                                          </p:val>
                                        </p:tav>
                                        <p:tav tm="100000">
                                          <p:val>
                                            <p:strVal val="#ppt_y"/>
                                          </p:val>
                                        </p:tav>
                                      </p:tavLst>
                                    </p:anim>
                                  </p:childTnLst>
                                </p:cTn>
                              </p:par>
                            </p:childTnLst>
                          </p:cTn>
                        </p:par>
                        <p:par>
                          <p:cTn id="266" fill="hold">
                            <p:stCondLst>
                              <p:cond delay="15750"/>
                            </p:stCondLst>
                            <p:childTnLst>
                              <p:par>
                                <p:cTn id="267" presetID="42" presetClass="entr" presetSubtype="0" fill="hold" grpId="0" nodeType="afterEffect">
                                  <p:stCondLst>
                                    <p:cond delay="0"/>
                                  </p:stCondLst>
                                  <p:childTnLst>
                                    <p:set>
                                      <p:cBhvr>
                                        <p:cTn id="268" dur="1" fill="hold">
                                          <p:stCondLst>
                                            <p:cond delay="0"/>
                                          </p:stCondLst>
                                        </p:cTn>
                                        <p:tgtEl>
                                          <p:spTgt spid="391"/>
                                        </p:tgtEl>
                                        <p:attrNameLst>
                                          <p:attrName>style.visibility</p:attrName>
                                        </p:attrNameLst>
                                      </p:cBhvr>
                                      <p:to>
                                        <p:strVal val="visible"/>
                                      </p:to>
                                    </p:set>
                                    <p:animEffect transition="in" filter="fade">
                                      <p:cBhvr>
                                        <p:cTn id="269" dur="500"/>
                                        <p:tgtEl>
                                          <p:spTgt spid="391"/>
                                        </p:tgtEl>
                                      </p:cBhvr>
                                    </p:animEffect>
                                    <p:anim calcmode="lin" valueType="num">
                                      <p:cBhvr>
                                        <p:cTn id="270" dur="500" fill="hold"/>
                                        <p:tgtEl>
                                          <p:spTgt spid="391"/>
                                        </p:tgtEl>
                                        <p:attrNameLst>
                                          <p:attrName>ppt_x</p:attrName>
                                        </p:attrNameLst>
                                      </p:cBhvr>
                                      <p:tavLst>
                                        <p:tav tm="0">
                                          <p:val>
                                            <p:strVal val="#ppt_x"/>
                                          </p:val>
                                        </p:tav>
                                        <p:tav tm="100000">
                                          <p:val>
                                            <p:strVal val="#ppt_x"/>
                                          </p:val>
                                        </p:tav>
                                      </p:tavLst>
                                    </p:anim>
                                    <p:anim calcmode="lin" valueType="num">
                                      <p:cBhvr>
                                        <p:cTn id="271" dur="500" fill="hold"/>
                                        <p:tgtEl>
                                          <p:spTgt spid="391"/>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392"/>
                                        </p:tgtEl>
                                        <p:attrNameLst>
                                          <p:attrName>style.visibility</p:attrName>
                                        </p:attrNameLst>
                                      </p:cBhvr>
                                      <p:to>
                                        <p:strVal val="visible"/>
                                      </p:to>
                                    </p:set>
                                    <p:animEffect transition="in" filter="fade">
                                      <p:cBhvr>
                                        <p:cTn id="274" dur="500"/>
                                        <p:tgtEl>
                                          <p:spTgt spid="392"/>
                                        </p:tgtEl>
                                      </p:cBhvr>
                                    </p:animEffect>
                                    <p:anim calcmode="lin" valueType="num">
                                      <p:cBhvr>
                                        <p:cTn id="275" dur="500" fill="hold"/>
                                        <p:tgtEl>
                                          <p:spTgt spid="392"/>
                                        </p:tgtEl>
                                        <p:attrNameLst>
                                          <p:attrName>ppt_x</p:attrName>
                                        </p:attrNameLst>
                                      </p:cBhvr>
                                      <p:tavLst>
                                        <p:tav tm="0">
                                          <p:val>
                                            <p:strVal val="#ppt_x"/>
                                          </p:val>
                                        </p:tav>
                                        <p:tav tm="100000">
                                          <p:val>
                                            <p:strVal val="#ppt_x"/>
                                          </p:val>
                                        </p:tav>
                                      </p:tavLst>
                                    </p:anim>
                                    <p:anim calcmode="lin" valueType="num">
                                      <p:cBhvr>
                                        <p:cTn id="276" dur="500" fill="hold"/>
                                        <p:tgtEl>
                                          <p:spTgt spid="392"/>
                                        </p:tgtEl>
                                        <p:attrNameLst>
                                          <p:attrName>ppt_y</p:attrName>
                                        </p:attrNameLst>
                                      </p:cBhvr>
                                      <p:tavLst>
                                        <p:tav tm="0">
                                          <p:val>
                                            <p:strVal val="#ppt_y+.1"/>
                                          </p:val>
                                        </p:tav>
                                        <p:tav tm="100000">
                                          <p:val>
                                            <p:strVal val="#ppt_y"/>
                                          </p:val>
                                        </p:tav>
                                      </p:tavLst>
                                    </p:anim>
                                  </p:childTnLst>
                                </p:cTn>
                              </p:par>
                            </p:childTnLst>
                          </p:cTn>
                        </p:par>
                        <p:par>
                          <p:cTn id="277" fill="hold">
                            <p:stCondLst>
                              <p:cond delay="16250"/>
                            </p:stCondLst>
                            <p:childTnLst>
                              <p:par>
                                <p:cTn id="278" presetID="42" presetClass="entr" presetSubtype="0" fill="hold" grpId="0" nodeType="afterEffect">
                                  <p:stCondLst>
                                    <p:cond delay="0"/>
                                  </p:stCondLst>
                                  <p:childTnLst>
                                    <p:set>
                                      <p:cBhvr>
                                        <p:cTn id="279" dur="1" fill="hold">
                                          <p:stCondLst>
                                            <p:cond delay="0"/>
                                          </p:stCondLst>
                                        </p:cTn>
                                        <p:tgtEl>
                                          <p:spTgt spid="389"/>
                                        </p:tgtEl>
                                        <p:attrNameLst>
                                          <p:attrName>style.visibility</p:attrName>
                                        </p:attrNameLst>
                                      </p:cBhvr>
                                      <p:to>
                                        <p:strVal val="visible"/>
                                      </p:to>
                                    </p:set>
                                    <p:animEffect transition="in" filter="fade">
                                      <p:cBhvr>
                                        <p:cTn id="280" dur="500"/>
                                        <p:tgtEl>
                                          <p:spTgt spid="389"/>
                                        </p:tgtEl>
                                      </p:cBhvr>
                                    </p:animEffect>
                                    <p:anim calcmode="lin" valueType="num">
                                      <p:cBhvr>
                                        <p:cTn id="281" dur="500" fill="hold"/>
                                        <p:tgtEl>
                                          <p:spTgt spid="389"/>
                                        </p:tgtEl>
                                        <p:attrNameLst>
                                          <p:attrName>ppt_x</p:attrName>
                                        </p:attrNameLst>
                                      </p:cBhvr>
                                      <p:tavLst>
                                        <p:tav tm="0">
                                          <p:val>
                                            <p:strVal val="#ppt_x"/>
                                          </p:val>
                                        </p:tav>
                                        <p:tav tm="100000">
                                          <p:val>
                                            <p:strVal val="#ppt_x"/>
                                          </p:val>
                                        </p:tav>
                                      </p:tavLst>
                                    </p:anim>
                                    <p:anim calcmode="lin" valueType="num">
                                      <p:cBhvr>
                                        <p:cTn id="282" dur="500" fill="hold"/>
                                        <p:tgtEl>
                                          <p:spTgt spid="389"/>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390"/>
                                        </p:tgtEl>
                                        <p:attrNameLst>
                                          <p:attrName>style.visibility</p:attrName>
                                        </p:attrNameLst>
                                      </p:cBhvr>
                                      <p:to>
                                        <p:strVal val="visible"/>
                                      </p:to>
                                    </p:set>
                                    <p:animEffect transition="in" filter="fade">
                                      <p:cBhvr>
                                        <p:cTn id="285" dur="500"/>
                                        <p:tgtEl>
                                          <p:spTgt spid="390"/>
                                        </p:tgtEl>
                                      </p:cBhvr>
                                    </p:animEffect>
                                    <p:anim calcmode="lin" valueType="num">
                                      <p:cBhvr>
                                        <p:cTn id="286" dur="500" fill="hold"/>
                                        <p:tgtEl>
                                          <p:spTgt spid="390"/>
                                        </p:tgtEl>
                                        <p:attrNameLst>
                                          <p:attrName>ppt_x</p:attrName>
                                        </p:attrNameLst>
                                      </p:cBhvr>
                                      <p:tavLst>
                                        <p:tav tm="0">
                                          <p:val>
                                            <p:strVal val="#ppt_x"/>
                                          </p:val>
                                        </p:tav>
                                        <p:tav tm="100000">
                                          <p:val>
                                            <p:strVal val="#ppt_x"/>
                                          </p:val>
                                        </p:tav>
                                      </p:tavLst>
                                    </p:anim>
                                    <p:anim calcmode="lin" valueType="num">
                                      <p:cBhvr>
                                        <p:cTn id="287" dur="500" fill="hold"/>
                                        <p:tgtEl>
                                          <p:spTgt spid="3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 grpId="0" animBg="1"/>
      <p:bldP spid="336" grpId="0" animBg="1"/>
      <p:bldP spid="337" grpId="0" animBg="1"/>
      <p:bldP spid="339" grpId="0" animBg="1"/>
      <p:bldP spid="343" grpId="0" animBg="1"/>
      <p:bldP spid="344" grpId="0" animBg="1"/>
      <p:bldP spid="347" grpId="0" animBg="1"/>
      <p:bldP spid="348" grpId="0" animBg="1"/>
      <p:bldP spid="349" grpId="0" animBg="1"/>
      <p:bldP spid="351" grpId="0" animBg="1"/>
      <p:bldP spid="352" grpId="0" animBg="1"/>
      <p:bldP spid="353" grpId="0" animBg="1"/>
      <p:bldP spid="355" grpId="0" animBg="1"/>
      <p:bldP spid="356" grpId="0" animBg="1"/>
      <p:bldP spid="357" grpId="0" animBg="1"/>
      <p:bldP spid="359" grpId="0"/>
      <p:bldP spid="363" grpId="0" animBg="1"/>
      <p:bldP spid="366" grpId="0" animBg="1"/>
      <p:bldP spid="369" grpId="0" animBg="1"/>
      <p:bldP spid="370" grpId="0"/>
      <p:bldP spid="371" grpId="0" animBg="1"/>
      <p:bldP spid="372" grpId="0"/>
      <p:bldP spid="373" grpId="0" animBg="1"/>
      <p:bldP spid="374" grpId="0"/>
      <p:bldP spid="378" grpId="0"/>
      <p:bldP spid="379" grpId="0" animBg="1"/>
      <p:bldP spid="380" grpId="0"/>
      <p:bldP spid="381" grpId="0" animBg="1"/>
      <p:bldP spid="382" grpId="0"/>
      <p:bldP spid="383" grpId="0" animBg="1"/>
      <p:bldP spid="384" grpId="0"/>
      <p:bldP spid="388" grpId="0"/>
      <p:bldP spid="389" grpId="0" animBg="1"/>
      <p:bldP spid="390" grpId="0"/>
      <p:bldP spid="391" grpId="0" animBg="1"/>
      <p:bldP spid="392" grpId="0"/>
      <p:bldP spid="393" grpId="0" animBg="1"/>
      <p:bldP spid="394" grpId="0"/>
      <p:bldP spid="398" grpId="0"/>
      <p:bldP spid="399" grpId="0" animBg="1"/>
      <p:bldP spid="400" grpId="0" animBg="1"/>
      <p:bldP spid="401" grpId="0" animBg="1"/>
      <p:bldP spid="402" grpId="0" animBg="1"/>
      <p:bldP spid="403" grpId="0" animBg="1"/>
      <p:bldP spid="405" grpId="0" animBg="1"/>
      <p:bldP spid="406" grpId="0" animBg="1"/>
      <p:bldP spid="407" grpId="0" animBg="1"/>
      <p:bldP spid="4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1396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352</cp:revision>
  <dcterms:created xsi:type="dcterms:W3CDTF">2016-09-28T22:08:47Z</dcterms:created>
  <dcterms:modified xsi:type="dcterms:W3CDTF">2018-02-19T21:35:02Z</dcterms:modified>
</cp:coreProperties>
</file>