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023-47EC-A313-1E31009ED6C2}"/>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023-47EC-A313-1E31009ED6C2}"/>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023-47EC-A313-1E31009ED6C2}"/>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023-47EC-A313-1E31009ED6C2}"/>
              </c:ext>
            </c:extLst>
          </c:dPt>
          <c:dPt>
            <c:idx val="4"/>
            <c:bubble3D val="0"/>
            <c:extLst>
              <c:ext xmlns:c16="http://schemas.microsoft.com/office/drawing/2014/chart" uri="{C3380CC4-5D6E-409C-BE32-E72D297353CC}">
                <c16:uniqueId val="{00000008-0023-47EC-A313-1E31009ED6C2}"/>
              </c:ext>
            </c:extLst>
          </c:dPt>
          <c:dPt>
            <c:idx val="5"/>
            <c:bubble3D val="0"/>
            <c:extLst>
              <c:ext xmlns:c16="http://schemas.microsoft.com/office/drawing/2014/chart" uri="{C3380CC4-5D6E-409C-BE32-E72D297353CC}">
                <c16:uniqueId val="{00000009-0023-47EC-A313-1E31009ED6C2}"/>
              </c:ext>
            </c:extLst>
          </c:dPt>
          <c:dPt>
            <c:idx val="6"/>
            <c:bubble3D val="0"/>
            <c:extLst>
              <c:ext xmlns:c16="http://schemas.microsoft.com/office/drawing/2014/chart" uri="{C3380CC4-5D6E-409C-BE32-E72D297353CC}">
                <c16:uniqueId val="{0000000A-0023-47EC-A313-1E31009ED6C2}"/>
              </c:ext>
            </c:extLst>
          </c:dPt>
          <c:dPt>
            <c:idx val="7"/>
            <c:bubble3D val="0"/>
            <c:extLst>
              <c:ext xmlns:c16="http://schemas.microsoft.com/office/drawing/2014/chart" uri="{C3380CC4-5D6E-409C-BE32-E72D297353CC}">
                <c16:uniqueId val="{0000000B-0023-47EC-A313-1E31009ED6C2}"/>
              </c:ext>
            </c:extLst>
          </c:dPt>
          <c:dPt>
            <c:idx val="8"/>
            <c:bubble3D val="0"/>
            <c:extLst>
              <c:ext xmlns:c16="http://schemas.microsoft.com/office/drawing/2014/chart" uri="{C3380CC4-5D6E-409C-BE32-E72D297353CC}">
                <c16:uniqueId val="{0000000C-0023-47EC-A313-1E31009ED6C2}"/>
              </c:ext>
            </c:extLst>
          </c:dPt>
          <c:dPt>
            <c:idx val="9"/>
            <c:bubble3D val="0"/>
            <c:extLst>
              <c:ext xmlns:c16="http://schemas.microsoft.com/office/drawing/2014/chart" uri="{C3380CC4-5D6E-409C-BE32-E72D297353CC}">
                <c16:uniqueId val="{0000000D-0023-47EC-A313-1E31009ED6C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023-47EC-A313-1E31009ED6C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7B9-4EAA-A771-FC34F1BA29E4}"/>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7B9-4EAA-A771-FC34F1BA29E4}"/>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7B9-4EAA-A771-FC34F1BA29E4}"/>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7B9-4EAA-A771-FC34F1BA29E4}"/>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7B9-4EAA-A771-FC34F1BA29E4}"/>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7B9-4EAA-A771-FC34F1BA29E4}"/>
              </c:ext>
            </c:extLst>
          </c:dPt>
          <c:dPt>
            <c:idx val="6"/>
            <c:bubble3D val="0"/>
            <c:extLst>
              <c:ext xmlns:c16="http://schemas.microsoft.com/office/drawing/2014/chart" uri="{C3380CC4-5D6E-409C-BE32-E72D297353CC}">
                <c16:uniqueId val="{0000000C-27B9-4EAA-A771-FC34F1BA29E4}"/>
              </c:ext>
            </c:extLst>
          </c:dPt>
          <c:dPt>
            <c:idx val="7"/>
            <c:bubble3D val="0"/>
            <c:extLst>
              <c:ext xmlns:c16="http://schemas.microsoft.com/office/drawing/2014/chart" uri="{C3380CC4-5D6E-409C-BE32-E72D297353CC}">
                <c16:uniqueId val="{0000000D-27B9-4EAA-A771-FC34F1BA29E4}"/>
              </c:ext>
            </c:extLst>
          </c:dPt>
          <c:dPt>
            <c:idx val="8"/>
            <c:bubble3D val="0"/>
            <c:extLst>
              <c:ext xmlns:c16="http://schemas.microsoft.com/office/drawing/2014/chart" uri="{C3380CC4-5D6E-409C-BE32-E72D297353CC}">
                <c16:uniqueId val="{0000000E-27B9-4EAA-A771-FC34F1BA29E4}"/>
              </c:ext>
            </c:extLst>
          </c:dPt>
          <c:dPt>
            <c:idx val="9"/>
            <c:bubble3D val="0"/>
            <c:extLst>
              <c:ext xmlns:c16="http://schemas.microsoft.com/office/drawing/2014/chart" uri="{C3380CC4-5D6E-409C-BE32-E72D297353CC}">
                <c16:uniqueId val="{0000000F-27B9-4EAA-A771-FC34F1BA29E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27B9-4EAA-A771-FC34F1BA29E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F09-40C0-AE03-E133728BAC16}"/>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F09-40C0-AE03-E133728BAC16}"/>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F09-40C0-AE03-E133728BAC16}"/>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F09-40C0-AE03-E133728BAC16}"/>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F09-40C0-AE03-E133728BAC16}"/>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F09-40C0-AE03-E133728BAC16}"/>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F09-40C0-AE03-E133728BAC16}"/>
              </c:ext>
            </c:extLst>
          </c:dPt>
          <c:dPt>
            <c:idx val="7"/>
            <c:bubble3D val="0"/>
            <c:extLst>
              <c:ext xmlns:c16="http://schemas.microsoft.com/office/drawing/2014/chart" uri="{C3380CC4-5D6E-409C-BE32-E72D297353CC}">
                <c16:uniqueId val="{0000000E-4F09-40C0-AE03-E133728BAC16}"/>
              </c:ext>
            </c:extLst>
          </c:dPt>
          <c:dPt>
            <c:idx val="8"/>
            <c:bubble3D val="0"/>
            <c:extLst>
              <c:ext xmlns:c16="http://schemas.microsoft.com/office/drawing/2014/chart" uri="{C3380CC4-5D6E-409C-BE32-E72D297353CC}">
                <c16:uniqueId val="{0000000F-4F09-40C0-AE03-E133728BAC16}"/>
              </c:ext>
            </c:extLst>
          </c:dPt>
          <c:dPt>
            <c:idx val="9"/>
            <c:bubble3D val="0"/>
            <c:extLst>
              <c:ext xmlns:c16="http://schemas.microsoft.com/office/drawing/2014/chart" uri="{C3380CC4-5D6E-409C-BE32-E72D297353CC}">
                <c16:uniqueId val="{00000010-4F09-40C0-AE03-E133728BAC1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4F09-40C0-AE03-E133728BAC1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9"/>
          <p:cNvSpPr>
            <a:spLocks/>
          </p:cNvSpPr>
          <p:nvPr/>
        </p:nvSpPr>
        <p:spPr bwMode="auto">
          <a:xfrm>
            <a:off x="8661874" y="2429219"/>
            <a:ext cx="1110590" cy="2513325"/>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3" name="Freeform 24"/>
          <p:cNvSpPr>
            <a:spLocks noEditPoints="1"/>
          </p:cNvSpPr>
          <p:nvPr/>
        </p:nvSpPr>
        <p:spPr bwMode="auto">
          <a:xfrm>
            <a:off x="6555621" y="1304668"/>
            <a:ext cx="3041770" cy="253695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94" name="Freeform 13"/>
          <p:cNvSpPr>
            <a:spLocks/>
          </p:cNvSpPr>
          <p:nvPr/>
        </p:nvSpPr>
        <p:spPr bwMode="auto">
          <a:xfrm>
            <a:off x="4725404" y="4855545"/>
            <a:ext cx="3111584" cy="1246995"/>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5" name="Freeform 11"/>
          <p:cNvSpPr>
            <a:spLocks/>
          </p:cNvSpPr>
          <p:nvPr/>
        </p:nvSpPr>
        <p:spPr bwMode="auto">
          <a:xfrm>
            <a:off x="5735031" y="3350772"/>
            <a:ext cx="3197510" cy="2148141"/>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6" name="Freeform 15"/>
          <p:cNvSpPr>
            <a:spLocks/>
          </p:cNvSpPr>
          <p:nvPr/>
        </p:nvSpPr>
        <p:spPr bwMode="auto">
          <a:xfrm>
            <a:off x="4555701" y="2004962"/>
            <a:ext cx="2572400" cy="2329659"/>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7" name="Freeform 19"/>
          <p:cNvSpPr>
            <a:spLocks/>
          </p:cNvSpPr>
          <p:nvPr/>
        </p:nvSpPr>
        <p:spPr bwMode="auto">
          <a:xfrm>
            <a:off x="4129294" y="5133729"/>
            <a:ext cx="1077294" cy="894701"/>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9" name="Freeform 17"/>
          <p:cNvSpPr>
            <a:spLocks/>
          </p:cNvSpPr>
          <p:nvPr/>
        </p:nvSpPr>
        <p:spPr bwMode="auto">
          <a:xfrm>
            <a:off x="4031554" y="3457105"/>
            <a:ext cx="2242661" cy="1892512"/>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100" name="Freeform 21"/>
          <p:cNvSpPr>
            <a:spLocks/>
          </p:cNvSpPr>
          <p:nvPr/>
        </p:nvSpPr>
        <p:spPr bwMode="auto">
          <a:xfrm>
            <a:off x="1691152" y="4154177"/>
            <a:ext cx="2974104" cy="1971993"/>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1" name="Freeform 7"/>
          <p:cNvSpPr>
            <a:spLocks/>
          </p:cNvSpPr>
          <p:nvPr/>
        </p:nvSpPr>
        <p:spPr bwMode="auto">
          <a:xfrm>
            <a:off x="902784" y="4815804"/>
            <a:ext cx="877517" cy="1278144"/>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4" name="Freeform 25"/>
          <p:cNvSpPr>
            <a:spLocks/>
          </p:cNvSpPr>
          <p:nvPr/>
        </p:nvSpPr>
        <p:spPr bwMode="auto">
          <a:xfrm>
            <a:off x="8539430" y="2202591"/>
            <a:ext cx="475814" cy="36840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5" name="TextBox 104"/>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AUSTRIA MAP</a:t>
            </a:r>
          </a:p>
          <a:p>
            <a:pPr algn="r"/>
            <a:r>
              <a:rPr lang="en-US" dirty="0">
                <a:solidFill>
                  <a:srgbClr val="4C4F54"/>
                </a:solidFill>
                <a:latin typeface="Candara" panose="020E0502030303020204" pitchFamily="34" charset="0"/>
              </a:rPr>
              <a:t>Your Subtitle</a:t>
            </a:r>
          </a:p>
        </p:txBody>
      </p:sp>
      <p:grpSp>
        <p:nvGrpSpPr>
          <p:cNvPr id="40" name="Group 39">
            <a:extLst>
              <a:ext uri="{FF2B5EF4-FFF2-40B4-BE49-F238E27FC236}">
                <a16:creationId xmlns:a16="http://schemas.microsoft.com/office/drawing/2014/main" id="{FCE0440B-581A-4F33-9761-213F975D0AC9}"/>
              </a:ext>
            </a:extLst>
          </p:cNvPr>
          <p:cNvGrpSpPr/>
          <p:nvPr/>
        </p:nvGrpSpPr>
        <p:grpSpPr>
          <a:xfrm>
            <a:off x="3376584" y="2148596"/>
            <a:ext cx="3594912" cy="1375905"/>
            <a:chOff x="2243731" y="2891162"/>
            <a:chExt cx="3594912" cy="1375905"/>
          </a:xfrm>
        </p:grpSpPr>
        <p:grpSp>
          <p:nvGrpSpPr>
            <p:cNvPr id="41" name="Group 40">
              <a:extLst>
                <a:ext uri="{FF2B5EF4-FFF2-40B4-BE49-F238E27FC236}">
                  <a16:creationId xmlns:a16="http://schemas.microsoft.com/office/drawing/2014/main" id="{A8527369-CEEB-4067-A9F1-21B7A103F3F4}"/>
                </a:ext>
              </a:extLst>
            </p:cNvPr>
            <p:cNvGrpSpPr/>
            <p:nvPr/>
          </p:nvGrpSpPr>
          <p:grpSpPr>
            <a:xfrm>
              <a:off x="2243731" y="3192308"/>
              <a:ext cx="2743200" cy="508758"/>
              <a:chOff x="1066801" y="2238247"/>
              <a:chExt cx="2743200" cy="508758"/>
            </a:xfrm>
          </p:grpSpPr>
          <p:sp>
            <p:nvSpPr>
              <p:cNvPr id="49" name="Freeform: Shape 48">
                <a:extLst>
                  <a:ext uri="{FF2B5EF4-FFF2-40B4-BE49-F238E27FC236}">
                    <a16:creationId xmlns:a16="http://schemas.microsoft.com/office/drawing/2014/main" id="{038AB840-3ED3-4073-8369-DC3C1D83D3E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44E25E24-748F-4544-A074-9C371B6E73A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3FCAADA8-11C5-4A91-92D3-8C008599844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3" name="Freeform: Shape 42">
                <a:extLst>
                  <a:ext uri="{FF2B5EF4-FFF2-40B4-BE49-F238E27FC236}">
                    <a16:creationId xmlns:a16="http://schemas.microsoft.com/office/drawing/2014/main" id="{01D3C698-60A5-4EC1-A093-3E94ACAC9F2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4488F9B7-41E0-4B5B-AD22-5DFE721BF01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aphic 26" descr="Hike">
                <a:extLst>
                  <a:ext uri="{FF2B5EF4-FFF2-40B4-BE49-F238E27FC236}">
                    <a16:creationId xmlns:a16="http://schemas.microsoft.com/office/drawing/2014/main" id="{9DBDC8AB-DB7A-4A70-B91E-422BC1BE501D}"/>
                  </a:ext>
                </a:extLst>
              </p:cNvPr>
              <p:cNvGrpSpPr>
                <a:grpSpLocks noChangeAspect="1"/>
              </p:cNvGrpSpPr>
              <p:nvPr/>
            </p:nvGrpSpPr>
            <p:grpSpPr>
              <a:xfrm>
                <a:off x="3835579" y="2208930"/>
                <a:ext cx="548640" cy="548640"/>
                <a:chOff x="5638800" y="2971800"/>
                <a:chExt cx="914400" cy="914400"/>
              </a:xfrm>
              <a:solidFill>
                <a:srgbClr val="4D4D4D"/>
              </a:solidFill>
            </p:grpSpPr>
            <p:sp>
              <p:nvSpPr>
                <p:cNvPr id="46" name="Freeform: Shape 45">
                  <a:extLst>
                    <a:ext uri="{FF2B5EF4-FFF2-40B4-BE49-F238E27FC236}">
                      <a16:creationId xmlns:a16="http://schemas.microsoft.com/office/drawing/2014/main" id="{211B0E71-5869-4C81-AB30-D42F10F5462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D0049787-76E9-488A-BE76-2A332D355F0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60D5227C-3E6B-4452-A252-08CE40FDA12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1" name="TextBox 50">
            <a:extLst>
              <a:ext uri="{FF2B5EF4-FFF2-40B4-BE49-F238E27FC236}">
                <a16:creationId xmlns:a16="http://schemas.microsoft.com/office/drawing/2014/main" id="{93D41669-C2A4-4B1E-8BBF-0DE5E47E13CB}"/>
              </a:ext>
            </a:extLst>
          </p:cNvPr>
          <p:cNvSpPr txBox="1"/>
          <p:nvPr/>
        </p:nvSpPr>
        <p:spPr>
          <a:xfrm>
            <a:off x="9793367" y="2836548"/>
            <a:ext cx="2410347" cy="192360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6D80385-0A82-4753-A437-951A1806CA59}"/>
              </a:ext>
            </a:extLst>
          </p:cNvPr>
          <p:cNvSpPr txBox="1"/>
          <p:nvPr/>
        </p:nvSpPr>
        <p:spPr>
          <a:xfrm>
            <a:off x="841663" y="1386671"/>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53" name="Group 52">
            <a:extLst>
              <a:ext uri="{FF2B5EF4-FFF2-40B4-BE49-F238E27FC236}">
                <a16:creationId xmlns:a16="http://schemas.microsoft.com/office/drawing/2014/main" id="{5C82FFB2-EE51-4A05-9FDF-F84BE5A6494C}"/>
              </a:ext>
            </a:extLst>
          </p:cNvPr>
          <p:cNvGrpSpPr/>
          <p:nvPr/>
        </p:nvGrpSpPr>
        <p:grpSpPr>
          <a:xfrm>
            <a:off x="7433961" y="1926511"/>
            <a:ext cx="3509383" cy="1375905"/>
            <a:chOff x="6025615" y="1230029"/>
            <a:chExt cx="3509383" cy="1375905"/>
          </a:xfrm>
        </p:grpSpPr>
        <p:grpSp>
          <p:nvGrpSpPr>
            <p:cNvPr id="54" name="Group 53">
              <a:extLst>
                <a:ext uri="{FF2B5EF4-FFF2-40B4-BE49-F238E27FC236}">
                  <a16:creationId xmlns:a16="http://schemas.microsoft.com/office/drawing/2014/main" id="{0C8A1234-2F51-458B-A37C-D107BAFAD78D}"/>
                </a:ext>
              </a:extLst>
            </p:cNvPr>
            <p:cNvGrpSpPr/>
            <p:nvPr/>
          </p:nvGrpSpPr>
          <p:grpSpPr>
            <a:xfrm>
              <a:off x="6791798" y="1528954"/>
              <a:ext cx="2743200" cy="508758"/>
              <a:chOff x="7772400" y="675620"/>
              <a:chExt cx="2743200" cy="508758"/>
            </a:xfrm>
          </p:grpSpPr>
          <p:sp>
            <p:nvSpPr>
              <p:cNvPr id="59" name="Freeform: Shape 58">
                <a:extLst>
                  <a:ext uri="{FF2B5EF4-FFF2-40B4-BE49-F238E27FC236}">
                    <a16:creationId xmlns:a16="http://schemas.microsoft.com/office/drawing/2014/main" id="{B15BA054-B4D6-41A8-871E-86B2E3FF567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C0D34E50-41F3-4DEF-906D-41AFF27492D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81C2DB2-9011-4670-8C90-A1DC74D67CA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6" name="Freeform: Shape 55">
                <a:extLst>
                  <a:ext uri="{FF2B5EF4-FFF2-40B4-BE49-F238E27FC236}">
                    <a16:creationId xmlns:a16="http://schemas.microsoft.com/office/drawing/2014/main" id="{5743A6EE-5985-4511-A045-EF92FC5238D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EEE37195-4A45-4284-B081-5E5888778DD3}"/>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8" name="Graphic 57" descr="Tent">
                <a:extLst>
                  <a:ext uri="{FF2B5EF4-FFF2-40B4-BE49-F238E27FC236}">
                    <a16:creationId xmlns:a16="http://schemas.microsoft.com/office/drawing/2014/main" id="{AB6BBA15-BA66-4278-BE9E-DA3E2488C3B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1" name="Chart 60">
            <a:extLst>
              <a:ext uri="{FF2B5EF4-FFF2-40B4-BE49-F238E27FC236}">
                <a16:creationId xmlns:a16="http://schemas.microsoft.com/office/drawing/2014/main" id="{DAF183E9-6A6D-42F1-9C9B-751291AF06BC}"/>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2" name="Chart 61">
            <a:extLst>
              <a:ext uri="{FF2B5EF4-FFF2-40B4-BE49-F238E27FC236}">
                <a16:creationId xmlns:a16="http://schemas.microsoft.com/office/drawing/2014/main" id="{8FD8C156-5AFE-4369-96D3-FC6AD5C8FC44}"/>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3" name="Group 62">
            <a:extLst>
              <a:ext uri="{FF2B5EF4-FFF2-40B4-BE49-F238E27FC236}">
                <a16:creationId xmlns:a16="http://schemas.microsoft.com/office/drawing/2014/main" id="{F6E1CC7F-D280-40DE-96CA-E7F100F790A7}"/>
              </a:ext>
            </a:extLst>
          </p:cNvPr>
          <p:cNvGrpSpPr/>
          <p:nvPr/>
        </p:nvGrpSpPr>
        <p:grpSpPr>
          <a:xfrm>
            <a:off x="1757068" y="4169227"/>
            <a:ext cx="3594912" cy="1375905"/>
            <a:chOff x="2243731" y="2891162"/>
            <a:chExt cx="3594912" cy="1375905"/>
          </a:xfrm>
        </p:grpSpPr>
        <p:grpSp>
          <p:nvGrpSpPr>
            <p:cNvPr id="64" name="Group 63">
              <a:extLst>
                <a:ext uri="{FF2B5EF4-FFF2-40B4-BE49-F238E27FC236}">
                  <a16:creationId xmlns:a16="http://schemas.microsoft.com/office/drawing/2014/main" id="{957FB8FA-D8EE-4C62-BC59-8FBBCE043850}"/>
                </a:ext>
              </a:extLst>
            </p:cNvPr>
            <p:cNvGrpSpPr/>
            <p:nvPr/>
          </p:nvGrpSpPr>
          <p:grpSpPr>
            <a:xfrm>
              <a:off x="2243731" y="3192308"/>
              <a:ext cx="2743200" cy="508758"/>
              <a:chOff x="1066801" y="2238247"/>
              <a:chExt cx="2743200" cy="508758"/>
            </a:xfrm>
          </p:grpSpPr>
          <p:sp>
            <p:nvSpPr>
              <p:cNvPr id="72" name="Freeform: Shape 71">
                <a:extLst>
                  <a:ext uri="{FF2B5EF4-FFF2-40B4-BE49-F238E27FC236}">
                    <a16:creationId xmlns:a16="http://schemas.microsoft.com/office/drawing/2014/main" id="{B190E3B4-62CE-490C-A7D0-AA456F5008D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22EC63D0-255C-4F6B-8FE4-EE5EEC68200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C87D754C-63DF-48BD-973E-EB29A165481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6" name="Freeform: Shape 65">
                <a:extLst>
                  <a:ext uri="{FF2B5EF4-FFF2-40B4-BE49-F238E27FC236}">
                    <a16:creationId xmlns:a16="http://schemas.microsoft.com/office/drawing/2014/main" id="{95EB33F2-AC4B-488F-B7BD-9417DCD792A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028436B-CCC7-4129-8E08-18647FDB425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aphic 26" descr="Hike">
                <a:extLst>
                  <a:ext uri="{FF2B5EF4-FFF2-40B4-BE49-F238E27FC236}">
                    <a16:creationId xmlns:a16="http://schemas.microsoft.com/office/drawing/2014/main" id="{E331F69A-D11B-4275-A7C1-D5ABAC0135D5}"/>
                  </a:ext>
                </a:extLst>
              </p:cNvPr>
              <p:cNvGrpSpPr>
                <a:grpSpLocks noChangeAspect="1"/>
              </p:cNvGrpSpPr>
              <p:nvPr/>
            </p:nvGrpSpPr>
            <p:grpSpPr>
              <a:xfrm>
                <a:off x="3835579" y="2208930"/>
                <a:ext cx="548640" cy="548640"/>
                <a:chOff x="5638800" y="2971800"/>
                <a:chExt cx="914400" cy="914400"/>
              </a:xfrm>
              <a:solidFill>
                <a:srgbClr val="4D4D4D"/>
              </a:solidFill>
            </p:grpSpPr>
            <p:sp>
              <p:nvSpPr>
                <p:cNvPr id="69" name="Freeform: Shape 68">
                  <a:extLst>
                    <a:ext uri="{FF2B5EF4-FFF2-40B4-BE49-F238E27FC236}">
                      <a16:creationId xmlns:a16="http://schemas.microsoft.com/office/drawing/2014/main" id="{8020C177-ECD3-4778-B244-BC3BF9615EA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6F80D9CD-7A0B-4D63-9FFA-155ABDAE8E9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9683367B-73A9-416F-BD87-37CF67E8F6B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4" name="TextBox 73">
            <a:extLst>
              <a:ext uri="{FF2B5EF4-FFF2-40B4-BE49-F238E27FC236}">
                <a16:creationId xmlns:a16="http://schemas.microsoft.com/office/drawing/2014/main" id="{E812A040-2898-4F81-A2FB-BF8ECB62DAB4}"/>
              </a:ext>
            </a:extLst>
          </p:cNvPr>
          <p:cNvSpPr txBox="1"/>
          <p:nvPr/>
        </p:nvSpPr>
        <p:spPr>
          <a:xfrm>
            <a:off x="555565" y="3266859"/>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75" name="Chart 74">
            <a:extLst>
              <a:ext uri="{FF2B5EF4-FFF2-40B4-BE49-F238E27FC236}">
                <a16:creationId xmlns:a16="http://schemas.microsoft.com/office/drawing/2014/main" id="{E07B4AF6-8C69-4F99-8F91-53045DDA11D2}"/>
              </a:ext>
            </a:extLst>
          </p:cNvPr>
          <p:cNvGraphicFramePr>
            <a:graphicFrameLocks noChangeAspect="1"/>
          </p:cNvGraphicFramePr>
          <p:nvPr>
            <p:extLst/>
          </p:nvPr>
        </p:nvGraphicFramePr>
        <p:xfrm>
          <a:off x="4069673" y="395294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6" name="Picture 75">
            <a:hlinkClick r:id="rId7"/>
            <a:extLst>
              <a:ext uri="{FF2B5EF4-FFF2-40B4-BE49-F238E27FC236}">
                <a16:creationId xmlns:a16="http://schemas.microsoft.com/office/drawing/2014/main" id="{E9B15C9D-26CE-4111-B9ED-7A1268F72E0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8038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500"/>
                                        <p:tgtEl>
                                          <p:spTgt spid="10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250" fill="hold"/>
                                        <p:tgtEl>
                                          <p:spTgt spid="92"/>
                                        </p:tgtEl>
                                        <p:attrNameLst>
                                          <p:attrName>ppt_x</p:attrName>
                                        </p:attrNameLst>
                                      </p:cBhvr>
                                      <p:tavLst>
                                        <p:tav tm="0">
                                          <p:val>
                                            <p:strVal val="#ppt_x"/>
                                          </p:val>
                                        </p:tav>
                                        <p:tav tm="100000">
                                          <p:val>
                                            <p:strVal val="#ppt_x"/>
                                          </p:val>
                                        </p:tav>
                                      </p:tavLst>
                                    </p:anim>
                                    <p:anim calcmode="lin" valueType="num">
                                      <p:cBhvr additive="base">
                                        <p:cTn id="12" dur="250" fill="hold"/>
                                        <p:tgtEl>
                                          <p:spTgt spid="9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250" fill="hold"/>
                                        <p:tgtEl>
                                          <p:spTgt spid="93"/>
                                        </p:tgtEl>
                                        <p:attrNameLst>
                                          <p:attrName>ppt_x</p:attrName>
                                        </p:attrNameLst>
                                      </p:cBhvr>
                                      <p:tavLst>
                                        <p:tav tm="0">
                                          <p:val>
                                            <p:strVal val="#ppt_x"/>
                                          </p:val>
                                        </p:tav>
                                        <p:tav tm="100000">
                                          <p:val>
                                            <p:strVal val="#ppt_x"/>
                                          </p:val>
                                        </p:tav>
                                      </p:tavLst>
                                    </p:anim>
                                    <p:anim calcmode="lin" valueType="num">
                                      <p:cBhvr additive="base">
                                        <p:cTn id="17" dur="250" fill="hold"/>
                                        <p:tgtEl>
                                          <p:spTgt spid="9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94"/>
                                        </p:tgtEl>
                                        <p:attrNameLst>
                                          <p:attrName>style.visibility</p:attrName>
                                        </p:attrNameLst>
                                      </p:cBhvr>
                                      <p:to>
                                        <p:strVal val="visible"/>
                                      </p:to>
                                    </p:set>
                                    <p:anim calcmode="lin" valueType="num">
                                      <p:cBhvr additive="base">
                                        <p:cTn id="21" dur="250" fill="hold"/>
                                        <p:tgtEl>
                                          <p:spTgt spid="94"/>
                                        </p:tgtEl>
                                        <p:attrNameLst>
                                          <p:attrName>ppt_x</p:attrName>
                                        </p:attrNameLst>
                                      </p:cBhvr>
                                      <p:tavLst>
                                        <p:tav tm="0">
                                          <p:val>
                                            <p:strVal val="#ppt_x"/>
                                          </p:val>
                                        </p:tav>
                                        <p:tav tm="100000">
                                          <p:val>
                                            <p:strVal val="#ppt_x"/>
                                          </p:val>
                                        </p:tav>
                                      </p:tavLst>
                                    </p:anim>
                                    <p:anim calcmode="lin" valueType="num">
                                      <p:cBhvr additive="base">
                                        <p:cTn id="22" dur="250" fill="hold"/>
                                        <p:tgtEl>
                                          <p:spTgt spid="9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95"/>
                                        </p:tgtEl>
                                        <p:attrNameLst>
                                          <p:attrName>style.visibility</p:attrName>
                                        </p:attrNameLst>
                                      </p:cBhvr>
                                      <p:to>
                                        <p:strVal val="visible"/>
                                      </p:to>
                                    </p:set>
                                    <p:anim calcmode="lin" valueType="num">
                                      <p:cBhvr additive="base">
                                        <p:cTn id="26" dur="250" fill="hold"/>
                                        <p:tgtEl>
                                          <p:spTgt spid="95"/>
                                        </p:tgtEl>
                                        <p:attrNameLst>
                                          <p:attrName>ppt_x</p:attrName>
                                        </p:attrNameLst>
                                      </p:cBhvr>
                                      <p:tavLst>
                                        <p:tav tm="0">
                                          <p:val>
                                            <p:strVal val="#ppt_x"/>
                                          </p:val>
                                        </p:tav>
                                        <p:tav tm="100000">
                                          <p:val>
                                            <p:strVal val="#ppt_x"/>
                                          </p:val>
                                        </p:tav>
                                      </p:tavLst>
                                    </p:anim>
                                    <p:anim calcmode="lin" valueType="num">
                                      <p:cBhvr additive="base">
                                        <p:cTn id="27" dur="250" fill="hold"/>
                                        <p:tgtEl>
                                          <p:spTgt spid="9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250" fill="hold"/>
                                        <p:tgtEl>
                                          <p:spTgt spid="96"/>
                                        </p:tgtEl>
                                        <p:attrNameLst>
                                          <p:attrName>ppt_x</p:attrName>
                                        </p:attrNameLst>
                                      </p:cBhvr>
                                      <p:tavLst>
                                        <p:tav tm="0">
                                          <p:val>
                                            <p:strVal val="#ppt_x"/>
                                          </p:val>
                                        </p:tav>
                                        <p:tav tm="100000">
                                          <p:val>
                                            <p:strVal val="#ppt_x"/>
                                          </p:val>
                                        </p:tav>
                                      </p:tavLst>
                                    </p:anim>
                                    <p:anim calcmode="lin" valueType="num">
                                      <p:cBhvr additive="base">
                                        <p:cTn id="32" dur="250" fill="hold"/>
                                        <p:tgtEl>
                                          <p:spTgt spid="9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250" fill="hold"/>
                                        <p:tgtEl>
                                          <p:spTgt spid="97"/>
                                        </p:tgtEl>
                                        <p:attrNameLst>
                                          <p:attrName>ppt_x</p:attrName>
                                        </p:attrNameLst>
                                      </p:cBhvr>
                                      <p:tavLst>
                                        <p:tav tm="0">
                                          <p:val>
                                            <p:strVal val="#ppt_x"/>
                                          </p:val>
                                        </p:tav>
                                        <p:tav tm="100000">
                                          <p:val>
                                            <p:strVal val="#ppt_x"/>
                                          </p:val>
                                        </p:tav>
                                      </p:tavLst>
                                    </p:anim>
                                    <p:anim calcmode="lin" valueType="num">
                                      <p:cBhvr additive="base">
                                        <p:cTn id="37" dur="250" fill="hold"/>
                                        <p:tgtEl>
                                          <p:spTgt spid="9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 calcmode="lin" valueType="num">
                                      <p:cBhvr additive="base">
                                        <p:cTn id="41" dur="250" fill="hold"/>
                                        <p:tgtEl>
                                          <p:spTgt spid="99"/>
                                        </p:tgtEl>
                                        <p:attrNameLst>
                                          <p:attrName>ppt_x</p:attrName>
                                        </p:attrNameLst>
                                      </p:cBhvr>
                                      <p:tavLst>
                                        <p:tav tm="0">
                                          <p:val>
                                            <p:strVal val="#ppt_x"/>
                                          </p:val>
                                        </p:tav>
                                        <p:tav tm="100000">
                                          <p:val>
                                            <p:strVal val="#ppt_x"/>
                                          </p:val>
                                        </p:tav>
                                      </p:tavLst>
                                    </p:anim>
                                    <p:anim calcmode="lin" valueType="num">
                                      <p:cBhvr additive="base">
                                        <p:cTn id="42" dur="250" fill="hold"/>
                                        <p:tgtEl>
                                          <p:spTgt spid="99"/>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100"/>
                                        </p:tgtEl>
                                        <p:attrNameLst>
                                          <p:attrName>style.visibility</p:attrName>
                                        </p:attrNameLst>
                                      </p:cBhvr>
                                      <p:to>
                                        <p:strVal val="visible"/>
                                      </p:to>
                                    </p:set>
                                    <p:anim calcmode="lin" valueType="num">
                                      <p:cBhvr additive="base">
                                        <p:cTn id="46" dur="250" fill="hold"/>
                                        <p:tgtEl>
                                          <p:spTgt spid="100"/>
                                        </p:tgtEl>
                                        <p:attrNameLst>
                                          <p:attrName>ppt_x</p:attrName>
                                        </p:attrNameLst>
                                      </p:cBhvr>
                                      <p:tavLst>
                                        <p:tav tm="0">
                                          <p:val>
                                            <p:strVal val="#ppt_x"/>
                                          </p:val>
                                        </p:tav>
                                        <p:tav tm="100000">
                                          <p:val>
                                            <p:strVal val="#ppt_x"/>
                                          </p:val>
                                        </p:tav>
                                      </p:tavLst>
                                    </p:anim>
                                    <p:anim calcmode="lin" valueType="num">
                                      <p:cBhvr additive="base">
                                        <p:cTn id="47" dur="250" fill="hold"/>
                                        <p:tgtEl>
                                          <p:spTgt spid="100"/>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additive="base">
                                        <p:cTn id="51" dur="250" fill="hold"/>
                                        <p:tgtEl>
                                          <p:spTgt spid="101"/>
                                        </p:tgtEl>
                                        <p:attrNameLst>
                                          <p:attrName>ppt_x</p:attrName>
                                        </p:attrNameLst>
                                      </p:cBhvr>
                                      <p:tavLst>
                                        <p:tav tm="0">
                                          <p:val>
                                            <p:strVal val="#ppt_x"/>
                                          </p:val>
                                        </p:tav>
                                        <p:tav tm="100000">
                                          <p:val>
                                            <p:strVal val="#ppt_x"/>
                                          </p:val>
                                        </p:tav>
                                      </p:tavLst>
                                    </p:anim>
                                    <p:anim calcmode="lin" valueType="num">
                                      <p:cBhvr additive="base">
                                        <p:cTn id="52" dur="250" fill="hold"/>
                                        <p:tgtEl>
                                          <p:spTgt spid="101"/>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 calcmode="lin" valueType="num">
                                      <p:cBhvr additive="base">
                                        <p:cTn id="56" dur="250" fill="hold"/>
                                        <p:tgtEl>
                                          <p:spTgt spid="104"/>
                                        </p:tgtEl>
                                        <p:attrNameLst>
                                          <p:attrName>ppt_x</p:attrName>
                                        </p:attrNameLst>
                                      </p:cBhvr>
                                      <p:tavLst>
                                        <p:tav tm="0">
                                          <p:val>
                                            <p:strVal val="#ppt_x"/>
                                          </p:val>
                                        </p:tav>
                                        <p:tav tm="100000">
                                          <p:val>
                                            <p:strVal val="#ppt_x"/>
                                          </p:val>
                                        </p:tav>
                                      </p:tavLst>
                                    </p:anim>
                                    <p:anim calcmode="lin" valueType="num">
                                      <p:cBhvr additive="base">
                                        <p:cTn id="57" dur="250" fill="hold"/>
                                        <p:tgtEl>
                                          <p:spTgt spid="104"/>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8"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0-#ppt_w/2"/>
                                          </p:val>
                                        </p:tav>
                                        <p:tav tm="100000">
                                          <p:val>
                                            <p:strVal val="#ppt_x"/>
                                          </p:val>
                                        </p:tav>
                                      </p:tavLst>
                                    </p:anim>
                                    <p:anim calcmode="lin" valueType="num">
                                      <p:cBhvr additive="base">
                                        <p:cTn id="62" dur="500" fill="hold"/>
                                        <p:tgtEl>
                                          <p:spTgt spid="40"/>
                                        </p:tgtEl>
                                        <p:attrNameLst>
                                          <p:attrName>ppt_y</p:attrName>
                                        </p:attrNameLst>
                                      </p:cBhvr>
                                      <p:tavLst>
                                        <p:tav tm="0">
                                          <p:val>
                                            <p:strVal val="#ppt_y"/>
                                          </p:val>
                                        </p:tav>
                                        <p:tav tm="100000">
                                          <p:val>
                                            <p:strVal val="#ppt_y"/>
                                          </p:val>
                                        </p:tav>
                                      </p:tavLst>
                                    </p:anim>
                                  </p:childTnLst>
                                </p:cTn>
                              </p:par>
                            </p:childTnLst>
                          </p:cTn>
                        </p:par>
                        <p:par>
                          <p:cTn id="63" fill="hold">
                            <p:stCondLst>
                              <p:cond delay="3500"/>
                            </p:stCondLst>
                            <p:childTnLst>
                              <p:par>
                                <p:cTn id="64" presetID="42" presetClass="entr" presetSubtype="0"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Effect transition="in" filter="fade">
                                      <p:cBhvr>
                                        <p:cTn id="66" dur="1000"/>
                                        <p:tgtEl>
                                          <p:spTgt spid="52"/>
                                        </p:tgtEl>
                                      </p:cBhvr>
                                    </p:animEffect>
                                    <p:anim calcmode="lin" valueType="num">
                                      <p:cBhvr>
                                        <p:cTn id="67" dur="1000" fill="hold"/>
                                        <p:tgtEl>
                                          <p:spTgt spid="52"/>
                                        </p:tgtEl>
                                        <p:attrNameLst>
                                          <p:attrName>ppt_x</p:attrName>
                                        </p:attrNameLst>
                                      </p:cBhvr>
                                      <p:tavLst>
                                        <p:tav tm="0">
                                          <p:val>
                                            <p:strVal val="#ppt_x"/>
                                          </p:val>
                                        </p:tav>
                                        <p:tav tm="100000">
                                          <p:val>
                                            <p:strVal val="#ppt_x"/>
                                          </p:val>
                                        </p:tav>
                                      </p:tavLst>
                                    </p:anim>
                                    <p:anim calcmode="lin" valueType="num">
                                      <p:cBhvr>
                                        <p:cTn id="68" dur="1000" fill="hold"/>
                                        <p:tgtEl>
                                          <p:spTgt spid="52"/>
                                        </p:tgtEl>
                                        <p:attrNameLst>
                                          <p:attrName>ppt_y</p:attrName>
                                        </p:attrNameLst>
                                      </p:cBhvr>
                                      <p:tavLst>
                                        <p:tav tm="0">
                                          <p:val>
                                            <p:strVal val="#ppt_y+.1"/>
                                          </p:val>
                                        </p:tav>
                                        <p:tav tm="100000">
                                          <p:val>
                                            <p:strVal val="#ppt_y"/>
                                          </p:val>
                                        </p:tav>
                                      </p:tavLst>
                                    </p:anim>
                                  </p:childTnLst>
                                </p:cTn>
                              </p:par>
                            </p:childTnLst>
                          </p:cTn>
                        </p:par>
                        <p:par>
                          <p:cTn id="69" fill="hold">
                            <p:stCondLst>
                              <p:cond delay="4500"/>
                            </p:stCondLst>
                            <p:childTnLst>
                              <p:par>
                                <p:cTn id="70" presetID="31" presetClass="entr" presetSubtype="0" fill="hold" grpId="0" nodeType="afterEffect">
                                  <p:stCondLst>
                                    <p:cond delay="0"/>
                                  </p:stCondLst>
                                  <p:childTnLst>
                                    <p:set>
                                      <p:cBhvr>
                                        <p:cTn id="71" dur="1" fill="hold">
                                          <p:stCondLst>
                                            <p:cond delay="0"/>
                                          </p:stCondLst>
                                        </p:cTn>
                                        <p:tgtEl>
                                          <p:spTgt spid="62"/>
                                        </p:tgtEl>
                                        <p:attrNameLst>
                                          <p:attrName>style.visibility</p:attrName>
                                        </p:attrNameLst>
                                      </p:cBhvr>
                                      <p:to>
                                        <p:strVal val="visible"/>
                                      </p:to>
                                    </p:set>
                                    <p:anim calcmode="lin" valueType="num">
                                      <p:cBhvr>
                                        <p:cTn id="72" dur="1000" fill="hold"/>
                                        <p:tgtEl>
                                          <p:spTgt spid="62"/>
                                        </p:tgtEl>
                                        <p:attrNameLst>
                                          <p:attrName>ppt_w</p:attrName>
                                        </p:attrNameLst>
                                      </p:cBhvr>
                                      <p:tavLst>
                                        <p:tav tm="0">
                                          <p:val>
                                            <p:fltVal val="0"/>
                                          </p:val>
                                        </p:tav>
                                        <p:tav tm="100000">
                                          <p:val>
                                            <p:strVal val="#ppt_w"/>
                                          </p:val>
                                        </p:tav>
                                      </p:tavLst>
                                    </p:anim>
                                    <p:anim calcmode="lin" valueType="num">
                                      <p:cBhvr>
                                        <p:cTn id="73" dur="1000" fill="hold"/>
                                        <p:tgtEl>
                                          <p:spTgt spid="62"/>
                                        </p:tgtEl>
                                        <p:attrNameLst>
                                          <p:attrName>ppt_h</p:attrName>
                                        </p:attrNameLst>
                                      </p:cBhvr>
                                      <p:tavLst>
                                        <p:tav tm="0">
                                          <p:val>
                                            <p:fltVal val="0"/>
                                          </p:val>
                                        </p:tav>
                                        <p:tav tm="100000">
                                          <p:val>
                                            <p:strVal val="#ppt_h"/>
                                          </p:val>
                                        </p:tav>
                                      </p:tavLst>
                                    </p:anim>
                                    <p:anim calcmode="lin" valueType="num">
                                      <p:cBhvr>
                                        <p:cTn id="74" dur="1000" fill="hold"/>
                                        <p:tgtEl>
                                          <p:spTgt spid="62"/>
                                        </p:tgtEl>
                                        <p:attrNameLst>
                                          <p:attrName>style.rotation</p:attrName>
                                        </p:attrNameLst>
                                      </p:cBhvr>
                                      <p:tavLst>
                                        <p:tav tm="0">
                                          <p:val>
                                            <p:fltVal val="90"/>
                                          </p:val>
                                        </p:tav>
                                        <p:tav tm="100000">
                                          <p:val>
                                            <p:fltVal val="0"/>
                                          </p:val>
                                        </p:tav>
                                      </p:tavLst>
                                    </p:anim>
                                    <p:animEffect transition="in" filter="fade">
                                      <p:cBhvr>
                                        <p:cTn id="75" dur="1000"/>
                                        <p:tgtEl>
                                          <p:spTgt spid="62"/>
                                        </p:tgtEl>
                                      </p:cBhvr>
                                    </p:animEffect>
                                  </p:childTnLst>
                                </p:cTn>
                              </p:par>
                            </p:childTnLst>
                          </p:cTn>
                        </p:par>
                        <p:par>
                          <p:cTn id="76" fill="hold">
                            <p:stCondLst>
                              <p:cond delay="5500"/>
                            </p:stCondLst>
                            <p:childTnLst>
                              <p:par>
                                <p:cTn id="77" presetID="2" presetClass="entr" presetSubtype="2" fill="hold" nodeType="afterEffect">
                                  <p:stCondLst>
                                    <p:cond delay="0"/>
                                  </p:stCondLst>
                                  <p:childTnLst>
                                    <p:set>
                                      <p:cBhvr>
                                        <p:cTn id="78" dur="1" fill="hold">
                                          <p:stCondLst>
                                            <p:cond delay="0"/>
                                          </p:stCondLst>
                                        </p:cTn>
                                        <p:tgtEl>
                                          <p:spTgt spid="53"/>
                                        </p:tgtEl>
                                        <p:attrNameLst>
                                          <p:attrName>style.visibility</p:attrName>
                                        </p:attrNameLst>
                                      </p:cBhvr>
                                      <p:to>
                                        <p:strVal val="visible"/>
                                      </p:to>
                                    </p:set>
                                    <p:anim calcmode="lin" valueType="num">
                                      <p:cBhvr additive="base">
                                        <p:cTn id="79" dur="500" fill="hold"/>
                                        <p:tgtEl>
                                          <p:spTgt spid="53"/>
                                        </p:tgtEl>
                                        <p:attrNameLst>
                                          <p:attrName>ppt_x</p:attrName>
                                        </p:attrNameLst>
                                      </p:cBhvr>
                                      <p:tavLst>
                                        <p:tav tm="0">
                                          <p:val>
                                            <p:strVal val="1+#ppt_w/2"/>
                                          </p:val>
                                        </p:tav>
                                        <p:tav tm="100000">
                                          <p:val>
                                            <p:strVal val="#ppt_x"/>
                                          </p:val>
                                        </p:tav>
                                      </p:tavLst>
                                    </p:anim>
                                    <p:anim calcmode="lin" valueType="num">
                                      <p:cBhvr additive="base">
                                        <p:cTn id="80" dur="500" fill="hold"/>
                                        <p:tgtEl>
                                          <p:spTgt spid="53"/>
                                        </p:tgtEl>
                                        <p:attrNameLst>
                                          <p:attrName>ppt_y</p:attrName>
                                        </p:attrNameLst>
                                      </p:cBhvr>
                                      <p:tavLst>
                                        <p:tav tm="0">
                                          <p:val>
                                            <p:strVal val="#ppt_y"/>
                                          </p:val>
                                        </p:tav>
                                        <p:tav tm="100000">
                                          <p:val>
                                            <p:strVal val="#ppt_y"/>
                                          </p:val>
                                        </p:tav>
                                      </p:tavLst>
                                    </p:anim>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fade">
                                      <p:cBhvr>
                                        <p:cTn id="84" dur="1000"/>
                                        <p:tgtEl>
                                          <p:spTgt spid="51"/>
                                        </p:tgtEl>
                                      </p:cBhvr>
                                    </p:animEffect>
                                    <p:anim calcmode="lin" valueType="num">
                                      <p:cBhvr>
                                        <p:cTn id="85" dur="1000" fill="hold"/>
                                        <p:tgtEl>
                                          <p:spTgt spid="51"/>
                                        </p:tgtEl>
                                        <p:attrNameLst>
                                          <p:attrName>ppt_x</p:attrName>
                                        </p:attrNameLst>
                                      </p:cBhvr>
                                      <p:tavLst>
                                        <p:tav tm="0">
                                          <p:val>
                                            <p:strVal val="#ppt_x"/>
                                          </p:val>
                                        </p:tav>
                                        <p:tav tm="100000">
                                          <p:val>
                                            <p:strVal val="#ppt_x"/>
                                          </p:val>
                                        </p:tav>
                                      </p:tavLst>
                                    </p:anim>
                                    <p:anim calcmode="lin" valueType="num">
                                      <p:cBhvr>
                                        <p:cTn id="86" dur="1000" fill="hold"/>
                                        <p:tgtEl>
                                          <p:spTgt spid="51"/>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31" presetClass="entr" presetSubtype="0" fill="hold" grpId="0" nodeType="afterEffect">
                                  <p:stCondLst>
                                    <p:cond delay="0"/>
                                  </p:stCondLst>
                                  <p:childTnLst>
                                    <p:set>
                                      <p:cBhvr>
                                        <p:cTn id="89" dur="1" fill="hold">
                                          <p:stCondLst>
                                            <p:cond delay="0"/>
                                          </p:stCondLst>
                                        </p:cTn>
                                        <p:tgtEl>
                                          <p:spTgt spid="61"/>
                                        </p:tgtEl>
                                        <p:attrNameLst>
                                          <p:attrName>style.visibility</p:attrName>
                                        </p:attrNameLst>
                                      </p:cBhvr>
                                      <p:to>
                                        <p:strVal val="visible"/>
                                      </p:to>
                                    </p:set>
                                    <p:anim calcmode="lin" valueType="num">
                                      <p:cBhvr>
                                        <p:cTn id="90" dur="1000" fill="hold"/>
                                        <p:tgtEl>
                                          <p:spTgt spid="61"/>
                                        </p:tgtEl>
                                        <p:attrNameLst>
                                          <p:attrName>ppt_w</p:attrName>
                                        </p:attrNameLst>
                                      </p:cBhvr>
                                      <p:tavLst>
                                        <p:tav tm="0">
                                          <p:val>
                                            <p:fltVal val="0"/>
                                          </p:val>
                                        </p:tav>
                                        <p:tav tm="100000">
                                          <p:val>
                                            <p:strVal val="#ppt_w"/>
                                          </p:val>
                                        </p:tav>
                                      </p:tavLst>
                                    </p:anim>
                                    <p:anim calcmode="lin" valueType="num">
                                      <p:cBhvr>
                                        <p:cTn id="91" dur="1000" fill="hold"/>
                                        <p:tgtEl>
                                          <p:spTgt spid="61"/>
                                        </p:tgtEl>
                                        <p:attrNameLst>
                                          <p:attrName>ppt_h</p:attrName>
                                        </p:attrNameLst>
                                      </p:cBhvr>
                                      <p:tavLst>
                                        <p:tav tm="0">
                                          <p:val>
                                            <p:fltVal val="0"/>
                                          </p:val>
                                        </p:tav>
                                        <p:tav tm="100000">
                                          <p:val>
                                            <p:strVal val="#ppt_h"/>
                                          </p:val>
                                        </p:tav>
                                      </p:tavLst>
                                    </p:anim>
                                    <p:anim calcmode="lin" valueType="num">
                                      <p:cBhvr>
                                        <p:cTn id="92" dur="1000" fill="hold"/>
                                        <p:tgtEl>
                                          <p:spTgt spid="61"/>
                                        </p:tgtEl>
                                        <p:attrNameLst>
                                          <p:attrName>style.rotation</p:attrName>
                                        </p:attrNameLst>
                                      </p:cBhvr>
                                      <p:tavLst>
                                        <p:tav tm="0">
                                          <p:val>
                                            <p:fltVal val="90"/>
                                          </p:val>
                                        </p:tav>
                                        <p:tav tm="100000">
                                          <p:val>
                                            <p:fltVal val="0"/>
                                          </p:val>
                                        </p:tav>
                                      </p:tavLst>
                                    </p:anim>
                                    <p:animEffect transition="in" filter="fade">
                                      <p:cBhvr>
                                        <p:cTn id="93" dur="1000"/>
                                        <p:tgtEl>
                                          <p:spTgt spid="61"/>
                                        </p:tgtEl>
                                      </p:cBhvr>
                                    </p:animEffect>
                                  </p:childTnLst>
                                </p:cTn>
                              </p:par>
                            </p:childTnLst>
                          </p:cTn>
                        </p:par>
                        <p:par>
                          <p:cTn id="94" fill="hold">
                            <p:stCondLst>
                              <p:cond delay="8000"/>
                            </p:stCondLst>
                            <p:childTnLst>
                              <p:par>
                                <p:cTn id="95" presetID="2" presetClass="entr" presetSubtype="8" fill="hold" nodeType="afterEffect">
                                  <p:stCondLst>
                                    <p:cond delay="0"/>
                                  </p:stCondLst>
                                  <p:childTnLst>
                                    <p:set>
                                      <p:cBhvr>
                                        <p:cTn id="96" dur="1" fill="hold">
                                          <p:stCondLst>
                                            <p:cond delay="0"/>
                                          </p:stCondLst>
                                        </p:cTn>
                                        <p:tgtEl>
                                          <p:spTgt spid="63"/>
                                        </p:tgtEl>
                                        <p:attrNameLst>
                                          <p:attrName>style.visibility</p:attrName>
                                        </p:attrNameLst>
                                      </p:cBhvr>
                                      <p:to>
                                        <p:strVal val="visible"/>
                                      </p:to>
                                    </p:set>
                                    <p:anim calcmode="lin" valueType="num">
                                      <p:cBhvr additive="base">
                                        <p:cTn id="97" dur="500" fill="hold"/>
                                        <p:tgtEl>
                                          <p:spTgt spid="63"/>
                                        </p:tgtEl>
                                        <p:attrNameLst>
                                          <p:attrName>ppt_x</p:attrName>
                                        </p:attrNameLst>
                                      </p:cBhvr>
                                      <p:tavLst>
                                        <p:tav tm="0">
                                          <p:val>
                                            <p:strVal val="0-#ppt_w/2"/>
                                          </p:val>
                                        </p:tav>
                                        <p:tav tm="100000">
                                          <p:val>
                                            <p:strVal val="#ppt_x"/>
                                          </p:val>
                                        </p:tav>
                                      </p:tavLst>
                                    </p:anim>
                                    <p:anim calcmode="lin" valueType="num">
                                      <p:cBhvr additive="base">
                                        <p:cTn id="98" dur="500" fill="hold"/>
                                        <p:tgtEl>
                                          <p:spTgt spid="63"/>
                                        </p:tgtEl>
                                        <p:attrNameLst>
                                          <p:attrName>ppt_y</p:attrName>
                                        </p:attrNameLst>
                                      </p:cBhvr>
                                      <p:tavLst>
                                        <p:tav tm="0">
                                          <p:val>
                                            <p:strVal val="#ppt_y"/>
                                          </p:val>
                                        </p:tav>
                                        <p:tav tm="100000">
                                          <p:val>
                                            <p:strVal val="#ppt_y"/>
                                          </p:val>
                                        </p:tav>
                                      </p:tavLst>
                                    </p:anim>
                                  </p:childTnLst>
                                </p:cTn>
                              </p:par>
                            </p:childTnLst>
                          </p:cTn>
                        </p:par>
                        <p:par>
                          <p:cTn id="99" fill="hold">
                            <p:stCondLst>
                              <p:cond delay="8500"/>
                            </p:stCondLst>
                            <p:childTnLst>
                              <p:par>
                                <p:cTn id="100" presetID="42" presetClass="entr" presetSubtype="0" fill="hold" grpId="0" nodeType="afterEffect">
                                  <p:stCondLst>
                                    <p:cond delay="0"/>
                                  </p:stCondLst>
                                  <p:childTnLst>
                                    <p:set>
                                      <p:cBhvr>
                                        <p:cTn id="101" dur="1" fill="hold">
                                          <p:stCondLst>
                                            <p:cond delay="0"/>
                                          </p:stCondLst>
                                        </p:cTn>
                                        <p:tgtEl>
                                          <p:spTgt spid="74"/>
                                        </p:tgtEl>
                                        <p:attrNameLst>
                                          <p:attrName>style.visibility</p:attrName>
                                        </p:attrNameLst>
                                      </p:cBhvr>
                                      <p:to>
                                        <p:strVal val="visible"/>
                                      </p:to>
                                    </p:set>
                                    <p:animEffect transition="in" filter="fade">
                                      <p:cBhvr>
                                        <p:cTn id="102" dur="1000"/>
                                        <p:tgtEl>
                                          <p:spTgt spid="74"/>
                                        </p:tgtEl>
                                      </p:cBhvr>
                                    </p:animEffect>
                                    <p:anim calcmode="lin" valueType="num">
                                      <p:cBhvr>
                                        <p:cTn id="103" dur="1000" fill="hold"/>
                                        <p:tgtEl>
                                          <p:spTgt spid="74"/>
                                        </p:tgtEl>
                                        <p:attrNameLst>
                                          <p:attrName>ppt_x</p:attrName>
                                        </p:attrNameLst>
                                      </p:cBhvr>
                                      <p:tavLst>
                                        <p:tav tm="0">
                                          <p:val>
                                            <p:strVal val="#ppt_x"/>
                                          </p:val>
                                        </p:tav>
                                        <p:tav tm="100000">
                                          <p:val>
                                            <p:strVal val="#ppt_x"/>
                                          </p:val>
                                        </p:tav>
                                      </p:tavLst>
                                    </p:anim>
                                    <p:anim calcmode="lin" valueType="num">
                                      <p:cBhvr>
                                        <p:cTn id="104" dur="1000" fill="hold"/>
                                        <p:tgtEl>
                                          <p:spTgt spid="74"/>
                                        </p:tgtEl>
                                        <p:attrNameLst>
                                          <p:attrName>ppt_y</p:attrName>
                                        </p:attrNameLst>
                                      </p:cBhvr>
                                      <p:tavLst>
                                        <p:tav tm="0">
                                          <p:val>
                                            <p:strVal val="#ppt_y+.1"/>
                                          </p:val>
                                        </p:tav>
                                        <p:tav tm="100000">
                                          <p:val>
                                            <p:strVal val="#ppt_y"/>
                                          </p:val>
                                        </p:tav>
                                      </p:tavLst>
                                    </p:anim>
                                  </p:childTnLst>
                                </p:cTn>
                              </p:par>
                            </p:childTnLst>
                          </p:cTn>
                        </p:par>
                        <p:par>
                          <p:cTn id="105" fill="hold">
                            <p:stCondLst>
                              <p:cond delay="9500"/>
                            </p:stCondLst>
                            <p:childTnLst>
                              <p:par>
                                <p:cTn id="106" presetID="31" presetClass="entr" presetSubtype="0" fill="hold" grpId="0" nodeType="afterEffect">
                                  <p:stCondLst>
                                    <p:cond delay="0"/>
                                  </p:stCondLst>
                                  <p:childTnLst>
                                    <p:set>
                                      <p:cBhvr>
                                        <p:cTn id="107" dur="1" fill="hold">
                                          <p:stCondLst>
                                            <p:cond delay="0"/>
                                          </p:stCondLst>
                                        </p:cTn>
                                        <p:tgtEl>
                                          <p:spTgt spid="75"/>
                                        </p:tgtEl>
                                        <p:attrNameLst>
                                          <p:attrName>style.visibility</p:attrName>
                                        </p:attrNameLst>
                                      </p:cBhvr>
                                      <p:to>
                                        <p:strVal val="visible"/>
                                      </p:to>
                                    </p:set>
                                    <p:anim calcmode="lin" valueType="num">
                                      <p:cBhvr>
                                        <p:cTn id="108" dur="1000" fill="hold"/>
                                        <p:tgtEl>
                                          <p:spTgt spid="75"/>
                                        </p:tgtEl>
                                        <p:attrNameLst>
                                          <p:attrName>ppt_w</p:attrName>
                                        </p:attrNameLst>
                                      </p:cBhvr>
                                      <p:tavLst>
                                        <p:tav tm="0">
                                          <p:val>
                                            <p:fltVal val="0"/>
                                          </p:val>
                                        </p:tav>
                                        <p:tav tm="100000">
                                          <p:val>
                                            <p:strVal val="#ppt_w"/>
                                          </p:val>
                                        </p:tav>
                                      </p:tavLst>
                                    </p:anim>
                                    <p:anim calcmode="lin" valueType="num">
                                      <p:cBhvr>
                                        <p:cTn id="109" dur="1000" fill="hold"/>
                                        <p:tgtEl>
                                          <p:spTgt spid="75"/>
                                        </p:tgtEl>
                                        <p:attrNameLst>
                                          <p:attrName>ppt_h</p:attrName>
                                        </p:attrNameLst>
                                      </p:cBhvr>
                                      <p:tavLst>
                                        <p:tav tm="0">
                                          <p:val>
                                            <p:fltVal val="0"/>
                                          </p:val>
                                        </p:tav>
                                        <p:tav tm="100000">
                                          <p:val>
                                            <p:strVal val="#ppt_h"/>
                                          </p:val>
                                        </p:tav>
                                      </p:tavLst>
                                    </p:anim>
                                    <p:anim calcmode="lin" valueType="num">
                                      <p:cBhvr>
                                        <p:cTn id="110" dur="1000" fill="hold"/>
                                        <p:tgtEl>
                                          <p:spTgt spid="75"/>
                                        </p:tgtEl>
                                        <p:attrNameLst>
                                          <p:attrName>style.rotation</p:attrName>
                                        </p:attrNameLst>
                                      </p:cBhvr>
                                      <p:tavLst>
                                        <p:tav tm="0">
                                          <p:val>
                                            <p:fltVal val="90"/>
                                          </p:val>
                                        </p:tav>
                                        <p:tav tm="100000">
                                          <p:val>
                                            <p:fltVal val="0"/>
                                          </p:val>
                                        </p:tav>
                                      </p:tavLst>
                                    </p:anim>
                                    <p:animEffect transition="in" filter="fade">
                                      <p:cBhvr>
                                        <p:cTn id="111" dur="1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94" grpId="0" animBg="1"/>
      <p:bldP spid="95" grpId="0" animBg="1"/>
      <p:bldP spid="96" grpId="0" animBg="1"/>
      <p:bldP spid="97" grpId="0" animBg="1"/>
      <p:bldP spid="99" grpId="0" animBg="1"/>
      <p:bldP spid="100" grpId="0" animBg="1"/>
      <p:bldP spid="101" grpId="0" animBg="1"/>
      <p:bldP spid="104" grpId="0" animBg="1"/>
      <p:bldP spid="105" grpId="0"/>
      <p:bldP spid="51" grpId="0"/>
      <p:bldP spid="52" grpId="0"/>
      <p:bldGraphic spid="61" grpId="0">
        <p:bldAsOne/>
      </p:bldGraphic>
      <p:bldGraphic spid="62" grpId="0">
        <p:bldAsOne/>
      </p:bldGraphic>
      <p:bldP spid="74" grpId="0"/>
      <p:bldGraphic spid="7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2019-07-30T18:37:35Z</dcterms:modified>
</cp:coreProperties>
</file>