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59636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74654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g"/><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p:cNvCxnSpPr/>
          <p:nvPr/>
        </p:nvCxnSpPr>
        <p:spPr>
          <a:xfrm>
            <a:off x="1568320" y="4042265"/>
            <a:ext cx="0" cy="640080"/>
          </a:xfrm>
          <a:prstGeom prst="line">
            <a:avLst/>
          </a:prstGeom>
          <a:ln w="25400">
            <a:solidFill>
              <a:srgbClr val="4C4F54"/>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23660" y="4042265"/>
            <a:ext cx="0" cy="640080"/>
          </a:xfrm>
          <a:prstGeom prst="line">
            <a:avLst/>
          </a:prstGeom>
          <a:ln w="25400">
            <a:solidFill>
              <a:srgbClr val="4C4F54"/>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E5E3E4F-076E-4D88-AE19-D69A3352C253}"/>
              </a:ext>
            </a:extLst>
          </p:cNvPr>
          <p:cNvCxnSpPr/>
          <p:nvPr/>
        </p:nvCxnSpPr>
        <p:spPr>
          <a:xfrm>
            <a:off x="7398666" y="4042265"/>
            <a:ext cx="0" cy="640080"/>
          </a:xfrm>
          <a:prstGeom prst="line">
            <a:avLst/>
          </a:prstGeom>
          <a:ln w="25400">
            <a:solidFill>
              <a:srgbClr val="4C4F54"/>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84EFC537-D5F4-41BC-B260-94FA69D12EB7}"/>
              </a:ext>
            </a:extLst>
          </p:cNvPr>
          <p:cNvCxnSpPr/>
          <p:nvPr/>
        </p:nvCxnSpPr>
        <p:spPr>
          <a:xfrm>
            <a:off x="7654006" y="4042265"/>
            <a:ext cx="0" cy="640080"/>
          </a:xfrm>
          <a:prstGeom prst="line">
            <a:avLst/>
          </a:prstGeom>
          <a:ln w="25400">
            <a:solidFill>
              <a:srgbClr val="4C4F54"/>
            </a:solidFill>
            <a:prstDash val="sysDash"/>
          </a:ln>
          <a:effectLst/>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359D66BB-15FD-48D1-8916-67E57648F84D}"/>
              </a:ext>
            </a:extLst>
          </p:cNvPr>
          <p:cNvGrpSpPr/>
          <p:nvPr/>
        </p:nvGrpSpPr>
        <p:grpSpPr>
          <a:xfrm>
            <a:off x="18288" y="4628921"/>
            <a:ext cx="1618364" cy="137160"/>
            <a:chOff x="18288" y="4628921"/>
            <a:chExt cx="1618364" cy="137160"/>
          </a:xfrm>
        </p:grpSpPr>
        <p:cxnSp>
          <p:nvCxnSpPr>
            <p:cNvPr id="20" name="Straight Connector 19"/>
            <p:cNvCxnSpPr/>
            <p:nvPr/>
          </p:nvCxnSpPr>
          <p:spPr>
            <a:xfrm flipH="1">
              <a:off x="18288" y="4697501"/>
              <a:ext cx="1554480" cy="0"/>
            </a:xfrm>
            <a:prstGeom prst="line">
              <a:avLst/>
            </a:prstGeom>
            <a:ln w="25400">
              <a:solidFill>
                <a:srgbClr val="4C4F54"/>
              </a:solidFill>
              <a:prstDash val="sysDash"/>
            </a:ln>
            <a:effectLst/>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AC1424E2-CB59-429C-BEB9-2941883336CA}"/>
                </a:ext>
              </a:extLst>
            </p:cNvPr>
            <p:cNvSpPr>
              <a:spLocks noChangeAspect="1"/>
            </p:cNvSpPr>
            <p:nvPr/>
          </p:nvSpPr>
          <p:spPr>
            <a:xfrm>
              <a:off x="1499492" y="4628921"/>
              <a:ext cx="137160" cy="13716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254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17456E43-8455-45A0-9FD1-D7D2C08799BB}"/>
              </a:ext>
            </a:extLst>
          </p:cNvPr>
          <p:cNvGrpSpPr/>
          <p:nvPr/>
        </p:nvGrpSpPr>
        <p:grpSpPr>
          <a:xfrm>
            <a:off x="1759527" y="4628921"/>
            <a:ext cx="1609502" cy="137160"/>
            <a:chOff x="1759527" y="4628921"/>
            <a:chExt cx="1609502" cy="137160"/>
          </a:xfrm>
        </p:grpSpPr>
        <p:cxnSp>
          <p:nvCxnSpPr>
            <p:cNvPr id="68" name="Straight Connector 67"/>
            <p:cNvCxnSpPr/>
            <p:nvPr/>
          </p:nvCxnSpPr>
          <p:spPr>
            <a:xfrm flipH="1">
              <a:off x="1814549" y="4700633"/>
              <a:ext cx="1554480" cy="0"/>
            </a:xfrm>
            <a:prstGeom prst="line">
              <a:avLst/>
            </a:prstGeom>
            <a:ln w="25400">
              <a:solidFill>
                <a:srgbClr val="4C4F54"/>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88" name="Oval 87">
              <a:extLst>
                <a:ext uri="{FF2B5EF4-FFF2-40B4-BE49-F238E27FC236}">
                  <a16:creationId xmlns:a16="http://schemas.microsoft.com/office/drawing/2014/main" id="{9254F982-6757-454A-9217-A1AC32D74844}"/>
                </a:ext>
              </a:extLst>
            </p:cNvPr>
            <p:cNvSpPr>
              <a:spLocks noChangeAspect="1"/>
            </p:cNvSpPr>
            <p:nvPr/>
          </p:nvSpPr>
          <p:spPr>
            <a:xfrm>
              <a:off x="1759527" y="4628921"/>
              <a:ext cx="137160" cy="13716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254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a:extLst>
              <a:ext uri="{FF2B5EF4-FFF2-40B4-BE49-F238E27FC236}">
                <a16:creationId xmlns:a16="http://schemas.microsoft.com/office/drawing/2014/main" id="{9A5600CD-7FDA-4B93-A50A-0CD718D436D1}"/>
              </a:ext>
            </a:extLst>
          </p:cNvPr>
          <p:cNvGrpSpPr/>
          <p:nvPr/>
        </p:nvGrpSpPr>
        <p:grpSpPr>
          <a:xfrm>
            <a:off x="5760720" y="4626864"/>
            <a:ext cx="1708574" cy="137160"/>
            <a:chOff x="5760720" y="4626864"/>
            <a:chExt cx="1708574" cy="137160"/>
          </a:xfrm>
        </p:grpSpPr>
        <p:cxnSp>
          <p:nvCxnSpPr>
            <p:cNvPr id="74" name="Straight Connector 73">
              <a:extLst>
                <a:ext uri="{FF2B5EF4-FFF2-40B4-BE49-F238E27FC236}">
                  <a16:creationId xmlns:a16="http://schemas.microsoft.com/office/drawing/2014/main" id="{F4FABD88-F35A-41C3-9933-BFEEC8E43812}"/>
                </a:ext>
              </a:extLst>
            </p:cNvPr>
            <p:cNvCxnSpPr/>
            <p:nvPr/>
          </p:nvCxnSpPr>
          <p:spPr>
            <a:xfrm flipH="1">
              <a:off x="5760720" y="4700728"/>
              <a:ext cx="1645920" cy="0"/>
            </a:xfrm>
            <a:prstGeom prst="line">
              <a:avLst/>
            </a:prstGeom>
            <a:ln w="25400">
              <a:solidFill>
                <a:srgbClr val="4C4F54"/>
              </a:solidFill>
              <a:prstDash val="sysDash"/>
            </a:ln>
            <a:effectLst/>
          </p:spPr>
          <p:style>
            <a:lnRef idx="1">
              <a:schemeClr val="accent1"/>
            </a:lnRef>
            <a:fillRef idx="0">
              <a:schemeClr val="accent1"/>
            </a:fillRef>
            <a:effectRef idx="0">
              <a:schemeClr val="accent1"/>
            </a:effectRef>
            <a:fontRef idx="minor">
              <a:schemeClr val="tx1"/>
            </a:fontRef>
          </p:style>
        </p:cxnSp>
        <p:sp>
          <p:nvSpPr>
            <p:cNvPr id="89" name="Oval 88">
              <a:extLst>
                <a:ext uri="{FF2B5EF4-FFF2-40B4-BE49-F238E27FC236}">
                  <a16:creationId xmlns:a16="http://schemas.microsoft.com/office/drawing/2014/main" id="{8C86B3C3-2BF7-4063-BD45-ACBEA3B66AB1}"/>
                </a:ext>
              </a:extLst>
            </p:cNvPr>
            <p:cNvSpPr>
              <a:spLocks noChangeAspect="1"/>
            </p:cNvSpPr>
            <p:nvPr/>
          </p:nvSpPr>
          <p:spPr>
            <a:xfrm>
              <a:off x="7332134" y="4626864"/>
              <a:ext cx="137160" cy="13716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254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4DE5FF62-3D56-4DA8-8374-BC096F529B7F}"/>
              </a:ext>
            </a:extLst>
          </p:cNvPr>
          <p:cNvGrpSpPr/>
          <p:nvPr/>
        </p:nvGrpSpPr>
        <p:grpSpPr>
          <a:xfrm>
            <a:off x="7580235" y="4626864"/>
            <a:ext cx="1700925" cy="137160"/>
            <a:chOff x="7580235" y="4626864"/>
            <a:chExt cx="1700925" cy="137160"/>
          </a:xfrm>
        </p:grpSpPr>
        <p:cxnSp>
          <p:nvCxnSpPr>
            <p:cNvPr id="76" name="Straight Connector 75">
              <a:extLst>
                <a:ext uri="{FF2B5EF4-FFF2-40B4-BE49-F238E27FC236}">
                  <a16:creationId xmlns:a16="http://schemas.microsoft.com/office/drawing/2014/main" id="{8EADDF0E-644B-4633-8D8F-C230A15729FD}"/>
                </a:ext>
              </a:extLst>
            </p:cNvPr>
            <p:cNvCxnSpPr/>
            <p:nvPr/>
          </p:nvCxnSpPr>
          <p:spPr>
            <a:xfrm flipH="1">
              <a:off x="7635240" y="4700633"/>
              <a:ext cx="1645920" cy="0"/>
            </a:xfrm>
            <a:prstGeom prst="line">
              <a:avLst/>
            </a:prstGeom>
            <a:ln w="25400">
              <a:solidFill>
                <a:srgbClr val="4C4F54"/>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90" name="Oval 89">
              <a:extLst>
                <a:ext uri="{FF2B5EF4-FFF2-40B4-BE49-F238E27FC236}">
                  <a16:creationId xmlns:a16="http://schemas.microsoft.com/office/drawing/2014/main" id="{BAAF9682-2CF3-49EE-B584-3A08EE9F0F2D}"/>
                </a:ext>
              </a:extLst>
            </p:cNvPr>
            <p:cNvSpPr>
              <a:spLocks noChangeAspect="1"/>
            </p:cNvSpPr>
            <p:nvPr/>
          </p:nvSpPr>
          <p:spPr>
            <a:xfrm>
              <a:off x="7580235" y="4626864"/>
              <a:ext cx="137160" cy="13716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25400">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159DC1A5-0FBF-489F-8E10-EF7BF87289A0}"/>
              </a:ext>
            </a:extLst>
          </p:cNvPr>
          <p:cNvGrpSpPr/>
          <p:nvPr/>
        </p:nvGrpSpPr>
        <p:grpSpPr>
          <a:xfrm>
            <a:off x="457200" y="1714210"/>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60" name="Sev01">
              <a:extLst>
                <a:ext uri="{FF2B5EF4-FFF2-40B4-BE49-F238E27FC236}">
                  <a16:creationId xmlns:a16="http://schemas.microsoft.com/office/drawing/2014/main" id="{AFCD7A65-3245-4C3B-BA96-2C74ED7DFF91}"/>
                </a:ext>
              </a:extLst>
            </p:cNvPr>
            <p:cNvSpPr>
              <a:spLocks noChangeAspect="1"/>
            </p:cNvSpPr>
            <p:nvPr/>
          </p:nvSpPr>
          <p:spPr>
            <a:xfrm>
              <a:off x="872966" y="1739195"/>
              <a:ext cx="2419495" cy="2419495"/>
            </a:xfrm>
            <a:prstGeom prst="roundRect">
              <a:avLst>
                <a:gd name="adj" fmla="val 7569"/>
              </a:avLst>
            </a:pr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59" name="Freeform: Shape 58">
              <a:extLst>
                <a:ext uri="{FF2B5EF4-FFF2-40B4-BE49-F238E27FC236}">
                  <a16:creationId xmlns:a16="http://schemas.microsoft.com/office/drawing/2014/main" id="{0E324E8C-D961-4361-A07B-1983CF7D7DE0}"/>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3"/>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64" name="TextBox 63"/>
          <p:cNvSpPr txBox="1"/>
          <p:nvPr/>
        </p:nvSpPr>
        <p:spPr>
          <a:xfrm>
            <a:off x="586446" y="1912851"/>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62" name="Group 61">
            <a:extLst>
              <a:ext uri="{FF2B5EF4-FFF2-40B4-BE49-F238E27FC236}">
                <a16:creationId xmlns:a16="http://schemas.microsoft.com/office/drawing/2014/main" id="{FEE2F98E-6A26-454C-81AF-F4B1F9A522D2}"/>
              </a:ext>
            </a:extLst>
          </p:cNvPr>
          <p:cNvGrpSpPr/>
          <p:nvPr/>
        </p:nvGrpSpPr>
        <p:grpSpPr>
          <a:xfrm>
            <a:off x="3383280" y="3905105"/>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71" name="Sev01">
              <a:extLst>
                <a:ext uri="{FF2B5EF4-FFF2-40B4-BE49-F238E27FC236}">
                  <a16:creationId xmlns:a16="http://schemas.microsoft.com/office/drawing/2014/main" id="{56E3DD3A-2A39-4790-91F2-DC50EF348CBB}"/>
                </a:ext>
              </a:extLst>
            </p:cNvPr>
            <p:cNvSpPr>
              <a:spLocks noChangeAspect="1"/>
            </p:cNvSpPr>
            <p:nvPr/>
          </p:nvSpPr>
          <p:spPr>
            <a:xfrm>
              <a:off x="872966" y="1739195"/>
              <a:ext cx="2419495" cy="2419495"/>
            </a:xfrm>
            <a:prstGeom prst="roundRect">
              <a:avLst>
                <a:gd name="adj" fmla="val 7569"/>
              </a:avLst>
            </a:pr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72" name="Freeform: Shape 71">
              <a:extLst>
                <a:ext uri="{FF2B5EF4-FFF2-40B4-BE49-F238E27FC236}">
                  <a16:creationId xmlns:a16="http://schemas.microsoft.com/office/drawing/2014/main" id="{C0BDB4AB-BC2E-44D7-BD83-755FCE63BAC6}"/>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4"/>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73" name="TextBox 72">
            <a:extLst>
              <a:ext uri="{FF2B5EF4-FFF2-40B4-BE49-F238E27FC236}">
                <a16:creationId xmlns:a16="http://schemas.microsoft.com/office/drawing/2014/main" id="{CC757FDD-0FFB-409C-8801-558CB4D98920}"/>
              </a:ext>
            </a:extLst>
          </p:cNvPr>
          <p:cNvSpPr txBox="1"/>
          <p:nvPr/>
        </p:nvSpPr>
        <p:spPr>
          <a:xfrm>
            <a:off x="3512526" y="4103746"/>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78" name="Group 77">
            <a:extLst>
              <a:ext uri="{FF2B5EF4-FFF2-40B4-BE49-F238E27FC236}">
                <a16:creationId xmlns:a16="http://schemas.microsoft.com/office/drawing/2014/main" id="{853681EE-10DF-4F1B-8C53-2C998338DCE8}"/>
              </a:ext>
            </a:extLst>
          </p:cNvPr>
          <p:cNvGrpSpPr/>
          <p:nvPr/>
        </p:nvGrpSpPr>
        <p:grpSpPr>
          <a:xfrm>
            <a:off x="6309360" y="1714210"/>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79" name="Sev01">
              <a:extLst>
                <a:ext uri="{FF2B5EF4-FFF2-40B4-BE49-F238E27FC236}">
                  <a16:creationId xmlns:a16="http://schemas.microsoft.com/office/drawing/2014/main" id="{D69FC422-B75C-4A88-93BD-A6FF612F9E97}"/>
                </a:ext>
              </a:extLst>
            </p:cNvPr>
            <p:cNvSpPr>
              <a:spLocks noChangeAspect="1"/>
            </p:cNvSpPr>
            <p:nvPr/>
          </p:nvSpPr>
          <p:spPr>
            <a:xfrm>
              <a:off x="872966" y="1739195"/>
              <a:ext cx="2419495" cy="2419495"/>
            </a:xfrm>
            <a:prstGeom prst="roundRect">
              <a:avLst>
                <a:gd name="adj" fmla="val 7569"/>
              </a:avLst>
            </a:pr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0" name="Freeform: Shape 79">
              <a:extLst>
                <a:ext uri="{FF2B5EF4-FFF2-40B4-BE49-F238E27FC236}">
                  <a16:creationId xmlns:a16="http://schemas.microsoft.com/office/drawing/2014/main" id="{301F9942-AD5A-4573-9E86-31E14ADA57E8}"/>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5"/>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1" name="TextBox 80">
            <a:extLst>
              <a:ext uri="{FF2B5EF4-FFF2-40B4-BE49-F238E27FC236}">
                <a16:creationId xmlns:a16="http://schemas.microsoft.com/office/drawing/2014/main" id="{BFCF58FA-6C35-42BE-B65E-6B2B788FE4C5}"/>
              </a:ext>
            </a:extLst>
          </p:cNvPr>
          <p:cNvSpPr txBox="1"/>
          <p:nvPr/>
        </p:nvSpPr>
        <p:spPr>
          <a:xfrm>
            <a:off x="6427544" y="1947446"/>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83" name="Group 82">
            <a:extLst>
              <a:ext uri="{FF2B5EF4-FFF2-40B4-BE49-F238E27FC236}">
                <a16:creationId xmlns:a16="http://schemas.microsoft.com/office/drawing/2014/main" id="{5433D3D0-C817-4CC1-8B68-C6F2A2765843}"/>
              </a:ext>
            </a:extLst>
          </p:cNvPr>
          <p:cNvGrpSpPr/>
          <p:nvPr/>
        </p:nvGrpSpPr>
        <p:grpSpPr>
          <a:xfrm>
            <a:off x="9235440" y="3902106"/>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85" name="Sev01">
              <a:extLst>
                <a:ext uri="{FF2B5EF4-FFF2-40B4-BE49-F238E27FC236}">
                  <a16:creationId xmlns:a16="http://schemas.microsoft.com/office/drawing/2014/main" id="{2FC3AAFE-6BBA-44E5-975B-959835686C80}"/>
                </a:ext>
              </a:extLst>
            </p:cNvPr>
            <p:cNvSpPr>
              <a:spLocks noChangeAspect="1"/>
            </p:cNvSpPr>
            <p:nvPr/>
          </p:nvSpPr>
          <p:spPr>
            <a:xfrm>
              <a:off x="872966" y="1739195"/>
              <a:ext cx="2419495" cy="2419495"/>
            </a:xfrm>
            <a:prstGeom prst="roundRect">
              <a:avLst>
                <a:gd name="adj" fmla="val 7569"/>
              </a:avLst>
            </a:pr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6" name="Freeform: Shape 85">
              <a:extLst>
                <a:ext uri="{FF2B5EF4-FFF2-40B4-BE49-F238E27FC236}">
                  <a16:creationId xmlns:a16="http://schemas.microsoft.com/office/drawing/2014/main" id="{B2B0F87F-723D-47C9-BDE8-EB5FA5ED263B}"/>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6"/>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4" name="TextBox 83">
            <a:extLst>
              <a:ext uri="{FF2B5EF4-FFF2-40B4-BE49-F238E27FC236}">
                <a16:creationId xmlns:a16="http://schemas.microsoft.com/office/drawing/2014/main" id="{29A940CA-1599-48A8-83D2-855882E671B4}"/>
              </a:ext>
            </a:extLst>
          </p:cNvPr>
          <p:cNvSpPr txBox="1"/>
          <p:nvPr/>
        </p:nvSpPr>
        <p:spPr>
          <a:xfrm>
            <a:off x="9364686" y="4100747"/>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7" name="TextBox 86">
            <a:extLst>
              <a:ext uri="{FF2B5EF4-FFF2-40B4-BE49-F238E27FC236}">
                <a16:creationId xmlns:a16="http://schemas.microsoft.com/office/drawing/2014/main" id="{053129F2-7D2F-46C1-86A1-8C4DE3AACE95}"/>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pic>
        <p:nvPicPr>
          <p:cNvPr id="36" name="Picture 35">
            <a:hlinkClick r:id="rId7"/>
            <a:extLst>
              <a:ext uri="{FF2B5EF4-FFF2-40B4-BE49-F238E27FC236}">
                <a16:creationId xmlns:a16="http://schemas.microsoft.com/office/drawing/2014/main" id="{425A83E2-6CA8-4DA7-81BE-19F36E5C085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7234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right)">
                                      <p:cBhvr>
                                        <p:cTn id="7" dur="1000"/>
                                        <p:tgtEl>
                                          <p:spTgt spid="87"/>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1000"/>
                                        <p:tgtEl>
                                          <p:spTgt spid="31"/>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down)">
                                      <p:cBhvr>
                                        <p:cTn id="15" dur="1000"/>
                                        <p:tgtEl>
                                          <p:spTgt spid="23"/>
                                        </p:tgtEl>
                                      </p:cBhvr>
                                    </p:animEffect>
                                  </p:childTnLst>
                                </p:cTn>
                              </p:par>
                              <p:par>
                                <p:cTn id="16" presetID="42"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anim calcmode="lin" valueType="num">
                                      <p:cBhvr>
                                        <p:cTn id="19" dur="1000" fill="hold"/>
                                        <p:tgtEl>
                                          <p:spTgt spid="15"/>
                                        </p:tgtEl>
                                        <p:attrNameLst>
                                          <p:attrName>ppt_x</p:attrName>
                                        </p:attrNameLst>
                                      </p:cBhvr>
                                      <p:tavLst>
                                        <p:tav tm="0">
                                          <p:val>
                                            <p:strVal val="#ppt_x"/>
                                          </p:val>
                                        </p:tav>
                                        <p:tav tm="100000">
                                          <p:val>
                                            <p:strVal val="#ppt_x"/>
                                          </p:val>
                                        </p:tav>
                                      </p:tavLst>
                                    </p:anim>
                                    <p:anim calcmode="lin" valueType="num">
                                      <p:cBhvr>
                                        <p:cTn id="20" dur="1000" fill="hold"/>
                                        <p:tgtEl>
                                          <p:spTgt spid="15"/>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64"/>
                                        </p:tgtEl>
                                        <p:attrNameLst>
                                          <p:attrName>style.visibility</p:attrName>
                                        </p:attrNameLst>
                                      </p:cBhvr>
                                      <p:to>
                                        <p:strVal val="visible"/>
                                      </p:to>
                                    </p:set>
                                    <p:animEffect transition="in" filter="wipe(up)">
                                      <p:cBhvr>
                                        <p:cTn id="24" dur="1000"/>
                                        <p:tgtEl>
                                          <p:spTgt spid="64"/>
                                        </p:tgtEl>
                                      </p:cBhvr>
                                    </p:animEffect>
                                  </p:childTnLst>
                                </p:cTn>
                              </p:par>
                            </p:childTnLst>
                          </p:cTn>
                        </p:par>
                        <p:par>
                          <p:cTn id="25" fill="hold">
                            <p:stCondLst>
                              <p:cond delay="4000"/>
                            </p:stCondLst>
                            <p:childTnLst>
                              <p:par>
                                <p:cTn id="26" presetID="22" presetClass="entr" presetSubtype="1" fill="hold" nodeType="afterEffect">
                                  <p:stCondLst>
                                    <p:cond delay="0"/>
                                  </p:stCondLst>
                                  <p:childTnLst>
                                    <p:set>
                                      <p:cBhvr>
                                        <p:cTn id="27" dur="1" fill="hold">
                                          <p:stCondLst>
                                            <p:cond delay="0"/>
                                          </p:stCondLst>
                                        </p:cTn>
                                        <p:tgtEl>
                                          <p:spTgt spid="69"/>
                                        </p:tgtEl>
                                        <p:attrNameLst>
                                          <p:attrName>style.visibility</p:attrName>
                                        </p:attrNameLst>
                                      </p:cBhvr>
                                      <p:to>
                                        <p:strVal val="visible"/>
                                      </p:to>
                                    </p:set>
                                    <p:animEffect transition="in" filter="wipe(up)">
                                      <p:cBhvr>
                                        <p:cTn id="28" dur="1000"/>
                                        <p:tgtEl>
                                          <p:spTgt spid="69"/>
                                        </p:tgtEl>
                                      </p:cBhvr>
                                    </p:animEffect>
                                  </p:childTnLst>
                                </p:cTn>
                              </p:par>
                            </p:childTnLst>
                          </p:cTn>
                        </p:par>
                        <p:par>
                          <p:cTn id="29" fill="hold">
                            <p:stCondLst>
                              <p:cond delay="5000"/>
                            </p:stCondLst>
                            <p:childTnLst>
                              <p:par>
                                <p:cTn id="30" presetID="22" presetClass="entr" presetSubtype="8" fill="hold" nodeType="after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left)">
                                      <p:cBhvr>
                                        <p:cTn id="32" dur="1000"/>
                                        <p:tgtEl>
                                          <p:spTgt spid="32"/>
                                        </p:tgtEl>
                                      </p:cBhvr>
                                    </p:animEffect>
                                  </p:childTnLst>
                                </p:cTn>
                              </p:par>
                              <p:par>
                                <p:cTn id="33" presetID="42"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fade">
                                      <p:cBhvr>
                                        <p:cTn id="35" dur="1000"/>
                                        <p:tgtEl>
                                          <p:spTgt spid="62"/>
                                        </p:tgtEl>
                                      </p:cBhvr>
                                    </p:animEffect>
                                    <p:anim calcmode="lin" valueType="num">
                                      <p:cBhvr>
                                        <p:cTn id="36" dur="1000" fill="hold"/>
                                        <p:tgtEl>
                                          <p:spTgt spid="62"/>
                                        </p:tgtEl>
                                        <p:attrNameLst>
                                          <p:attrName>ppt_x</p:attrName>
                                        </p:attrNameLst>
                                      </p:cBhvr>
                                      <p:tavLst>
                                        <p:tav tm="0">
                                          <p:val>
                                            <p:strVal val="#ppt_x"/>
                                          </p:val>
                                        </p:tav>
                                        <p:tav tm="100000">
                                          <p:val>
                                            <p:strVal val="#ppt_x"/>
                                          </p:val>
                                        </p:tav>
                                      </p:tavLst>
                                    </p:anim>
                                    <p:anim calcmode="lin" valueType="num">
                                      <p:cBhvr>
                                        <p:cTn id="37" dur="1000" fill="hold"/>
                                        <p:tgtEl>
                                          <p:spTgt spid="62"/>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22"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ipe(up)">
                                      <p:cBhvr>
                                        <p:cTn id="41" dur="1000"/>
                                        <p:tgtEl>
                                          <p:spTgt spid="73"/>
                                        </p:tgtEl>
                                      </p:cBhvr>
                                    </p:animEffect>
                                  </p:childTnLst>
                                </p:cTn>
                              </p:par>
                            </p:childTnLst>
                          </p:cTn>
                        </p:par>
                        <p:par>
                          <p:cTn id="42" fill="hold">
                            <p:stCondLst>
                              <p:cond delay="700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1000"/>
                                        <p:tgtEl>
                                          <p:spTgt spid="34"/>
                                        </p:tgtEl>
                                      </p:cBhvr>
                                    </p:animEffect>
                                  </p:childTnLst>
                                </p:cTn>
                              </p:par>
                            </p:childTnLst>
                          </p:cTn>
                        </p:par>
                        <p:par>
                          <p:cTn id="46" fill="hold">
                            <p:stCondLst>
                              <p:cond delay="8000"/>
                            </p:stCondLst>
                            <p:childTnLst>
                              <p:par>
                                <p:cTn id="47" presetID="22" presetClass="entr" presetSubtype="4" fill="hold" nodeType="afterEffect">
                                  <p:stCondLst>
                                    <p:cond delay="0"/>
                                  </p:stCondLst>
                                  <p:childTnLst>
                                    <p:set>
                                      <p:cBhvr>
                                        <p:cTn id="48" dur="1" fill="hold">
                                          <p:stCondLst>
                                            <p:cond delay="0"/>
                                          </p:stCondLst>
                                        </p:cTn>
                                        <p:tgtEl>
                                          <p:spTgt spid="75"/>
                                        </p:tgtEl>
                                        <p:attrNameLst>
                                          <p:attrName>style.visibility</p:attrName>
                                        </p:attrNameLst>
                                      </p:cBhvr>
                                      <p:to>
                                        <p:strVal val="visible"/>
                                      </p:to>
                                    </p:set>
                                    <p:animEffect transition="in" filter="wipe(down)">
                                      <p:cBhvr>
                                        <p:cTn id="49" dur="1000"/>
                                        <p:tgtEl>
                                          <p:spTgt spid="75"/>
                                        </p:tgtEl>
                                      </p:cBhvr>
                                    </p:animEffect>
                                  </p:childTnLst>
                                </p:cTn>
                              </p:par>
                              <p:par>
                                <p:cTn id="50" presetID="42" presetClass="entr" presetSubtype="0" fill="hold" nodeType="with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fade">
                                      <p:cBhvr>
                                        <p:cTn id="52" dur="1000"/>
                                        <p:tgtEl>
                                          <p:spTgt spid="78"/>
                                        </p:tgtEl>
                                      </p:cBhvr>
                                    </p:animEffect>
                                    <p:anim calcmode="lin" valueType="num">
                                      <p:cBhvr>
                                        <p:cTn id="53" dur="1000" fill="hold"/>
                                        <p:tgtEl>
                                          <p:spTgt spid="78"/>
                                        </p:tgtEl>
                                        <p:attrNameLst>
                                          <p:attrName>ppt_x</p:attrName>
                                        </p:attrNameLst>
                                      </p:cBhvr>
                                      <p:tavLst>
                                        <p:tav tm="0">
                                          <p:val>
                                            <p:strVal val="#ppt_x"/>
                                          </p:val>
                                        </p:tav>
                                        <p:tav tm="100000">
                                          <p:val>
                                            <p:strVal val="#ppt_x"/>
                                          </p:val>
                                        </p:tav>
                                      </p:tavLst>
                                    </p:anim>
                                    <p:anim calcmode="lin" valueType="num">
                                      <p:cBhvr>
                                        <p:cTn id="54" dur="1000" fill="hold"/>
                                        <p:tgtEl>
                                          <p:spTgt spid="78"/>
                                        </p:tgtEl>
                                        <p:attrNameLst>
                                          <p:attrName>ppt_y</p:attrName>
                                        </p:attrNameLst>
                                      </p:cBhvr>
                                      <p:tavLst>
                                        <p:tav tm="0">
                                          <p:val>
                                            <p:strVal val="#ppt_y+.1"/>
                                          </p:val>
                                        </p:tav>
                                        <p:tav tm="100000">
                                          <p:val>
                                            <p:strVal val="#ppt_y"/>
                                          </p:val>
                                        </p:tav>
                                      </p:tavLst>
                                    </p:anim>
                                  </p:childTnLst>
                                </p:cTn>
                              </p:par>
                            </p:childTnLst>
                          </p:cTn>
                        </p:par>
                        <p:par>
                          <p:cTn id="55" fill="hold">
                            <p:stCondLst>
                              <p:cond delay="9000"/>
                            </p:stCondLst>
                            <p:childTnLst>
                              <p:par>
                                <p:cTn id="56" presetID="22" presetClass="entr" presetSubtype="1" fill="hold" grpId="0" nodeType="after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wipe(up)">
                                      <p:cBhvr>
                                        <p:cTn id="58" dur="1000"/>
                                        <p:tgtEl>
                                          <p:spTgt spid="81"/>
                                        </p:tgtEl>
                                      </p:cBhvr>
                                    </p:animEffect>
                                  </p:childTnLst>
                                </p:cTn>
                              </p:par>
                            </p:childTnLst>
                          </p:cTn>
                        </p:par>
                        <p:par>
                          <p:cTn id="59" fill="hold">
                            <p:stCondLst>
                              <p:cond delay="10000"/>
                            </p:stCondLst>
                            <p:childTnLst>
                              <p:par>
                                <p:cTn id="60" presetID="22" presetClass="entr" presetSubtype="1" fill="hold" nodeType="after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wipe(up)">
                                      <p:cBhvr>
                                        <p:cTn id="62" dur="1000"/>
                                        <p:tgtEl>
                                          <p:spTgt spid="77"/>
                                        </p:tgtEl>
                                      </p:cBhvr>
                                    </p:animEffect>
                                  </p:childTnLst>
                                </p:cTn>
                              </p:par>
                            </p:childTnLst>
                          </p:cTn>
                        </p:par>
                        <p:par>
                          <p:cTn id="63" fill="hold">
                            <p:stCondLst>
                              <p:cond delay="11000"/>
                            </p:stCondLst>
                            <p:childTnLst>
                              <p:par>
                                <p:cTn id="64" presetID="22" presetClass="entr" presetSubtype="8"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wipe(left)">
                                      <p:cBhvr>
                                        <p:cTn id="66" dur="1000"/>
                                        <p:tgtEl>
                                          <p:spTgt spid="35"/>
                                        </p:tgtEl>
                                      </p:cBhvr>
                                    </p:animEffect>
                                  </p:childTnLst>
                                </p:cTn>
                              </p:par>
                              <p:par>
                                <p:cTn id="67" presetID="42" presetClass="entr" presetSubtype="0" fill="hold" nodeType="withEffect">
                                  <p:stCondLst>
                                    <p:cond delay="0"/>
                                  </p:stCondLst>
                                  <p:childTnLst>
                                    <p:set>
                                      <p:cBhvr>
                                        <p:cTn id="68" dur="1" fill="hold">
                                          <p:stCondLst>
                                            <p:cond delay="0"/>
                                          </p:stCondLst>
                                        </p:cTn>
                                        <p:tgtEl>
                                          <p:spTgt spid="83"/>
                                        </p:tgtEl>
                                        <p:attrNameLst>
                                          <p:attrName>style.visibility</p:attrName>
                                        </p:attrNameLst>
                                      </p:cBhvr>
                                      <p:to>
                                        <p:strVal val="visible"/>
                                      </p:to>
                                    </p:set>
                                    <p:animEffect transition="in" filter="fade">
                                      <p:cBhvr>
                                        <p:cTn id="69" dur="1000"/>
                                        <p:tgtEl>
                                          <p:spTgt spid="83"/>
                                        </p:tgtEl>
                                      </p:cBhvr>
                                    </p:animEffect>
                                    <p:anim calcmode="lin" valueType="num">
                                      <p:cBhvr>
                                        <p:cTn id="70" dur="1000" fill="hold"/>
                                        <p:tgtEl>
                                          <p:spTgt spid="83"/>
                                        </p:tgtEl>
                                        <p:attrNameLst>
                                          <p:attrName>ppt_x</p:attrName>
                                        </p:attrNameLst>
                                      </p:cBhvr>
                                      <p:tavLst>
                                        <p:tav tm="0">
                                          <p:val>
                                            <p:strVal val="#ppt_x"/>
                                          </p:val>
                                        </p:tav>
                                        <p:tav tm="100000">
                                          <p:val>
                                            <p:strVal val="#ppt_x"/>
                                          </p:val>
                                        </p:tav>
                                      </p:tavLst>
                                    </p:anim>
                                    <p:anim calcmode="lin" valueType="num">
                                      <p:cBhvr>
                                        <p:cTn id="71" dur="1000" fill="hold"/>
                                        <p:tgtEl>
                                          <p:spTgt spid="83"/>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2" presetClass="entr" presetSubtype="1" fill="hold" grpId="0" nodeType="afterEffect">
                                  <p:stCondLst>
                                    <p:cond delay="0"/>
                                  </p:stCondLst>
                                  <p:childTnLst>
                                    <p:set>
                                      <p:cBhvr>
                                        <p:cTn id="74" dur="1" fill="hold">
                                          <p:stCondLst>
                                            <p:cond delay="0"/>
                                          </p:stCondLst>
                                        </p:cTn>
                                        <p:tgtEl>
                                          <p:spTgt spid="84"/>
                                        </p:tgtEl>
                                        <p:attrNameLst>
                                          <p:attrName>style.visibility</p:attrName>
                                        </p:attrNameLst>
                                      </p:cBhvr>
                                      <p:to>
                                        <p:strVal val="visible"/>
                                      </p:to>
                                    </p:set>
                                    <p:animEffect transition="in" filter="wipe(up)">
                                      <p:cBhvr>
                                        <p:cTn id="75" dur="10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73" grpId="0"/>
      <p:bldP spid="81" grpId="0"/>
      <p:bldP spid="84"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1403</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2019-07-30T18:32:09Z</dcterms:modified>
</cp:coreProperties>
</file>