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0604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4FB30964-2413-4537-BBC0-886CB52ADDD0}"/>
              </a:ext>
            </a:extLst>
          </p:cNvPr>
          <p:cNvSpPr>
            <a:spLocks/>
          </p:cNvSpPr>
          <p:nvPr/>
        </p:nvSpPr>
        <p:spPr>
          <a:xfrm>
            <a:off x="3663696" y="2209800"/>
            <a:ext cx="4864608" cy="3831336"/>
          </a:xfrm>
          <a:custGeom>
            <a:avLst/>
            <a:gdLst>
              <a:gd name="connsiteX0" fmla="*/ 1280160 w 4864608"/>
              <a:gd name="connsiteY0" fmla="*/ 1280160 h 3831336"/>
              <a:gd name="connsiteX1" fmla="*/ 1280160 w 4864608"/>
              <a:gd name="connsiteY1" fmla="*/ 2551176 h 3831336"/>
              <a:gd name="connsiteX2" fmla="*/ 3593592 w 4864608"/>
              <a:gd name="connsiteY2" fmla="*/ 2551176 h 3831336"/>
              <a:gd name="connsiteX3" fmla="*/ 3593592 w 4864608"/>
              <a:gd name="connsiteY3" fmla="*/ 1280160 h 3831336"/>
              <a:gd name="connsiteX4" fmla="*/ 0 w 4864608"/>
              <a:gd name="connsiteY4" fmla="*/ 0 h 3831336"/>
              <a:gd name="connsiteX5" fmla="*/ 4864608 w 4864608"/>
              <a:gd name="connsiteY5" fmla="*/ 0 h 3831336"/>
              <a:gd name="connsiteX6" fmla="*/ 4864608 w 4864608"/>
              <a:gd name="connsiteY6" fmla="*/ 3831336 h 3831336"/>
              <a:gd name="connsiteX7" fmla="*/ 0 w 4864608"/>
              <a:gd name="connsiteY7" fmla="*/ 3831336 h 3831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4608" h="3831336">
                <a:moveTo>
                  <a:pt x="1280160" y="1280160"/>
                </a:moveTo>
                <a:lnTo>
                  <a:pt x="1280160" y="2551176"/>
                </a:lnTo>
                <a:lnTo>
                  <a:pt x="3593592" y="2551176"/>
                </a:lnTo>
                <a:lnTo>
                  <a:pt x="3593592" y="1280160"/>
                </a:lnTo>
                <a:close/>
                <a:moveTo>
                  <a:pt x="0" y="0"/>
                </a:moveTo>
                <a:lnTo>
                  <a:pt x="4864608" y="0"/>
                </a:lnTo>
                <a:lnTo>
                  <a:pt x="4864608" y="3831336"/>
                </a:lnTo>
                <a:lnTo>
                  <a:pt x="0" y="38313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C4F54"/>
              </a:solidFill>
              <a:latin typeface="Candara" panose="020E0502030303020204" pitchFamily="34" charset="0"/>
            </a:endParaRP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C4F54"/>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Lorem Ipsum Dolor</a:t>
            </a:r>
          </a:p>
        </p:txBody>
      </p:sp>
      <p:pic>
        <p:nvPicPr>
          <p:cNvPr id="21" name="Picture 20">
            <a:hlinkClick r:id="rId10"/>
            <a:extLst>
              <a:ext uri="{FF2B5EF4-FFF2-40B4-BE49-F238E27FC236}">
                <a16:creationId xmlns:a16="http://schemas.microsoft.com/office/drawing/2014/main" id="{9189D8DB-92ED-4DD6-8BF2-51A6523CB48F}"/>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par>
                                <p:cTn id="40" presetID="53"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p:cTn id="42" dur="500" fill="hold"/>
                                        <p:tgtEl>
                                          <p:spTgt spid="51"/>
                                        </p:tgtEl>
                                        <p:attrNameLst>
                                          <p:attrName>ppt_w</p:attrName>
                                        </p:attrNameLst>
                                      </p:cBhvr>
                                      <p:tavLst>
                                        <p:tav tm="0">
                                          <p:val>
                                            <p:fltVal val="0"/>
                                          </p:val>
                                        </p:tav>
                                        <p:tav tm="100000">
                                          <p:val>
                                            <p:strVal val="#ppt_w"/>
                                          </p:val>
                                        </p:tav>
                                      </p:tavLst>
                                    </p:anim>
                                    <p:anim calcmode="lin" valueType="num">
                                      <p:cBhvr>
                                        <p:cTn id="43" dur="500" fill="hold"/>
                                        <p:tgtEl>
                                          <p:spTgt spid="51"/>
                                        </p:tgtEl>
                                        <p:attrNameLst>
                                          <p:attrName>ppt_h</p:attrName>
                                        </p:attrNameLst>
                                      </p:cBhvr>
                                      <p:tavLst>
                                        <p:tav tm="0">
                                          <p:val>
                                            <p:fltVal val="0"/>
                                          </p:val>
                                        </p:tav>
                                        <p:tav tm="100000">
                                          <p:val>
                                            <p:strVal val="#ppt_h"/>
                                          </p:val>
                                        </p:tav>
                                      </p:tavLst>
                                    </p:anim>
                                    <p:animEffect transition="in" filter="fade">
                                      <p:cBhvr>
                                        <p:cTn id="44" dur="500"/>
                                        <p:tgtEl>
                                          <p:spTgt spid="5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par>
                          <p:cTn id="60" fill="hold">
                            <p:stCondLst>
                              <p:cond delay="2000"/>
                            </p:stCondLst>
                            <p:childTnLst>
                              <p:par>
                                <p:cTn id="61" presetID="18" presetClass="entr" presetSubtype="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500"/>
                                        <p:tgtEl>
                                          <p:spTgt spid="25"/>
                                        </p:tgtEl>
                                      </p:cBhvr>
                                    </p:animEffect>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par>
                          <p:cTn id="70" fill="hold">
                            <p:stCondLst>
                              <p:cond delay="3500"/>
                            </p:stCondLst>
                            <p:childTnLst>
                              <p:par>
                                <p:cTn id="71" presetID="18" presetClass="entr" presetSubtype="12"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strips(downLeft)">
                                      <p:cBhvr>
                                        <p:cTn id="73" dur="500"/>
                                        <p:tgtEl>
                                          <p:spTgt spid="22"/>
                                        </p:tgtEl>
                                      </p:cBhvr>
                                    </p:animEffect>
                                  </p:childTnLst>
                                </p:cTn>
                              </p:par>
                            </p:childTnLst>
                          </p:cTn>
                        </p:par>
                        <p:par>
                          <p:cTn id="74" fill="hold">
                            <p:stCondLst>
                              <p:cond delay="4000"/>
                            </p:stCondLst>
                            <p:childTnLst>
                              <p:par>
                                <p:cTn id="75" presetID="42"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1000"/>
                                        <p:tgtEl>
                                          <p:spTgt spid="41"/>
                                        </p:tgtEl>
                                      </p:cBhvr>
                                    </p:animEffect>
                                    <p:anim calcmode="lin" valueType="num">
                                      <p:cBhvr>
                                        <p:cTn id="78" dur="1000" fill="hold"/>
                                        <p:tgtEl>
                                          <p:spTgt spid="41"/>
                                        </p:tgtEl>
                                        <p:attrNameLst>
                                          <p:attrName>ppt_x</p:attrName>
                                        </p:attrNameLst>
                                      </p:cBhvr>
                                      <p:tavLst>
                                        <p:tav tm="0">
                                          <p:val>
                                            <p:strVal val="#ppt_x"/>
                                          </p:val>
                                        </p:tav>
                                        <p:tav tm="100000">
                                          <p:val>
                                            <p:strVal val="#ppt_x"/>
                                          </p:val>
                                        </p:tav>
                                      </p:tavLst>
                                    </p:anim>
                                    <p:anim calcmode="lin" valueType="num">
                                      <p:cBhvr>
                                        <p:cTn id="79" dur="1000" fill="hold"/>
                                        <p:tgtEl>
                                          <p:spTgt spid="41"/>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18" presetClass="entr" presetSubtype="9"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strips(upLeft)">
                                      <p:cBhvr>
                                        <p:cTn id="83" dur="500"/>
                                        <p:tgtEl>
                                          <p:spTgt spid="24"/>
                                        </p:tgtEl>
                                      </p:cBhvr>
                                    </p:animEffect>
                                  </p:childTnLst>
                                </p:cTn>
                              </p:par>
                            </p:childTnLst>
                          </p:cTn>
                        </p:par>
                        <p:par>
                          <p:cTn id="84" fill="hold">
                            <p:stCondLst>
                              <p:cond delay="5500"/>
                            </p:stCondLst>
                            <p:childTnLst>
                              <p:par>
                                <p:cTn id="85" presetID="42" presetClass="entr" presetSubtype="0"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1000"/>
                                        <p:tgtEl>
                                          <p:spTgt spid="43"/>
                                        </p:tgtEl>
                                      </p:cBhvr>
                                    </p:animEffect>
                                    <p:anim calcmode="lin" valueType="num">
                                      <p:cBhvr>
                                        <p:cTn id="88" dur="1000" fill="hold"/>
                                        <p:tgtEl>
                                          <p:spTgt spid="43"/>
                                        </p:tgtEl>
                                        <p:attrNameLst>
                                          <p:attrName>ppt_x</p:attrName>
                                        </p:attrNameLst>
                                      </p:cBhvr>
                                      <p:tavLst>
                                        <p:tav tm="0">
                                          <p:val>
                                            <p:strVal val="#ppt_x"/>
                                          </p:val>
                                        </p:tav>
                                        <p:tav tm="100000">
                                          <p:val>
                                            <p:strVal val="#ppt_x"/>
                                          </p:val>
                                        </p:tav>
                                      </p:tavLst>
                                    </p:anim>
                                    <p:anim calcmode="lin" valueType="num">
                                      <p:cBhvr>
                                        <p:cTn id="89" dur="1000" fill="hold"/>
                                        <p:tgtEl>
                                          <p:spTgt spid="43"/>
                                        </p:tgtEl>
                                        <p:attrNameLst>
                                          <p:attrName>ppt_y</p:attrName>
                                        </p:attrNameLst>
                                      </p:cBhvr>
                                      <p:tavLst>
                                        <p:tav tm="0">
                                          <p:val>
                                            <p:strVal val="#ppt_y+.1"/>
                                          </p:val>
                                        </p:tav>
                                        <p:tav tm="100000">
                                          <p:val>
                                            <p:strVal val="#ppt_y"/>
                                          </p:val>
                                        </p:tav>
                                      </p:tavLst>
                                    </p:anim>
                                  </p:childTnLst>
                                </p:cTn>
                              </p:par>
                            </p:childTnLst>
                          </p:cTn>
                        </p:par>
                        <p:par>
                          <p:cTn id="90" fill="hold">
                            <p:stCondLst>
                              <p:cond delay="6500"/>
                            </p:stCondLst>
                            <p:childTnLst>
                              <p:par>
                                <p:cTn id="91" presetID="18" presetClass="entr" presetSubtype="3"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trips(upRight)">
                                      <p:cBhvr>
                                        <p:cTn id="93" dur="500"/>
                                        <p:tgtEl>
                                          <p:spTgt spid="26"/>
                                        </p:tgtEl>
                                      </p:cBhvr>
                                    </p:animEffect>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2019-07-30T18:31:03Z</dcterms:modified>
</cp:coreProperties>
</file>