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0649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 </a:t>
            </a: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rgbClr val="3B383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 </a:t>
            </a: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rgbClr val="3B383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 </a:t>
            </a: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rgbClr val="3B383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 </a:t>
            </a: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rgbClr val="3B383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09A3D943-1E7D-40C1-B3CA-C2B22ADBAA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2019-07-30T18:26:35Z</dcterms:modified>
</cp:coreProperties>
</file>