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2"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277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BF6BC63B-A19E-4800-95A2-F29D12B2C84D}"/>
              </a:ext>
            </a:extLst>
          </p:cNvPr>
          <p:cNvSpPr>
            <a:spLocks noChangeAspect="1"/>
          </p:cNvSpPr>
          <p:nvPr/>
        </p:nvSpPr>
        <p:spPr>
          <a:xfrm>
            <a:off x="4312920" y="72613"/>
            <a:ext cx="3566160" cy="3566160"/>
          </a:xfrm>
          <a:prstGeom prst="ellipse">
            <a:avLst/>
          </a:prstGeom>
          <a:no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 name="Oval 6">
            <a:extLst>
              <a:ext uri="{FF2B5EF4-FFF2-40B4-BE49-F238E27FC236}">
                <a16:creationId xmlns:a16="http://schemas.microsoft.com/office/drawing/2014/main" id="{38DA7F28-18CA-4CD3-B500-53474B752979}"/>
              </a:ext>
            </a:extLst>
          </p:cNvPr>
          <p:cNvSpPr>
            <a:spLocks noChangeAspect="1"/>
          </p:cNvSpPr>
          <p:nvPr/>
        </p:nvSpPr>
        <p:spPr>
          <a:xfrm>
            <a:off x="4724400" y="407893"/>
            <a:ext cx="2743200" cy="2743200"/>
          </a:xfrm>
          <a:prstGeom prst="ellipse">
            <a:avLst/>
          </a:prstGeom>
          <a:gradFill>
            <a:gsLst>
              <a:gs pos="20000">
                <a:schemeClr val="bg1">
                  <a:lumMod val="50000"/>
                  <a:alpha val="0"/>
                </a:schemeClr>
              </a:gs>
              <a:gs pos="40000">
                <a:schemeClr val="bg1">
                  <a:lumMod val="50000"/>
                  <a:alpha val="10000"/>
                </a:schemeClr>
              </a:gs>
              <a:gs pos="70000">
                <a:schemeClr val="bg1">
                  <a:lumMod val="50000"/>
                  <a:alpha val="50000"/>
                </a:schemeClr>
              </a:gs>
              <a:gs pos="100000">
                <a:schemeClr val="bg1">
                  <a:lumMod val="50000"/>
                  <a:alpha val="80000"/>
                </a:schemeClr>
              </a:gs>
            </a:gsLst>
            <a:lin ang="5400000" scaled="1"/>
          </a:gradFill>
          <a:ln w="31750">
            <a:gradFill flip="none" rotWithShape="1">
              <a:gsLst>
                <a:gs pos="20000">
                  <a:schemeClr val="bg2">
                    <a:lumMod val="10000"/>
                    <a:alpha val="0"/>
                  </a:schemeClr>
                </a:gs>
                <a:gs pos="40000">
                  <a:schemeClr val="bg2">
                    <a:lumMod val="10000"/>
                    <a:alpha val="5000"/>
                  </a:schemeClr>
                </a:gs>
                <a:gs pos="70000">
                  <a:schemeClr val="bg2">
                    <a:lumMod val="10000"/>
                    <a:alpha val="60000"/>
                  </a:schemeClr>
                </a:gs>
                <a:gs pos="100000">
                  <a:schemeClr val="bg2">
                    <a:lumMod val="10000"/>
                    <a:alpha val="80000"/>
                  </a:schemeClr>
                </a:gs>
              </a:gsLst>
              <a:lin ang="54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TextBox 8">
            <a:extLst>
              <a:ext uri="{FF2B5EF4-FFF2-40B4-BE49-F238E27FC236}">
                <a16:creationId xmlns:a16="http://schemas.microsoft.com/office/drawing/2014/main" id="{CF417E4A-8E44-4BFF-A0A0-7DF713C3B4D4}"/>
              </a:ext>
            </a:extLst>
          </p:cNvPr>
          <p:cNvSpPr txBox="1"/>
          <p:nvPr/>
        </p:nvSpPr>
        <p:spPr>
          <a:xfrm>
            <a:off x="4838700" y="1480865"/>
            <a:ext cx="2514600" cy="1138773"/>
          </a:xfrm>
          <a:prstGeom prst="rect">
            <a:avLst/>
          </a:prstGeom>
          <a:noFill/>
        </p:spPr>
        <p:txBody>
          <a:bodyPr wrap="square" rtlCol="0">
            <a:spAutoFit/>
          </a:bodyPr>
          <a:lstStyle/>
          <a:p>
            <a:pPr algn="ctr"/>
            <a:r>
              <a:rPr lang="en-US" sz="2000" dirty="0">
                <a:solidFill>
                  <a:srgbClr val="4C4F54"/>
                </a:solidFill>
                <a:latin typeface="Bernard MT Condensed" panose="02050806060905020404" pitchFamily="18" charset="0"/>
              </a:rPr>
              <a:t>LOREM IPSUM</a:t>
            </a:r>
          </a:p>
          <a:p>
            <a:pPr algn="ctr"/>
            <a:r>
              <a:rPr lang="en-US" sz="12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1200" dirty="0">
              <a:solidFill>
                <a:srgbClr val="4C4F54"/>
              </a:solidFill>
            </a:endParaRPr>
          </a:p>
        </p:txBody>
      </p:sp>
      <p:sp>
        <p:nvSpPr>
          <p:cNvPr id="10" name="Oval 9">
            <a:extLst>
              <a:ext uri="{FF2B5EF4-FFF2-40B4-BE49-F238E27FC236}">
                <a16:creationId xmlns:a16="http://schemas.microsoft.com/office/drawing/2014/main" id="{75F823D4-CAFB-4654-B890-75460E38FFA8}"/>
              </a:ext>
            </a:extLst>
          </p:cNvPr>
          <p:cNvSpPr>
            <a:spLocks noChangeAspect="1"/>
          </p:cNvSpPr>
          <p:nvPr/>
        </p:nvSpPr>
        <p:spPr>
          <a:xfrm>
            <a:off x="4242646" y="1655064"/>
            <a:ext cx="182880" cy="182880"/>
          </a:xfrm>
          <a:prstGeom prst="ellipse">
            <a:avLst/>
          </a:prstGeom>
          <a:solidFill>
            <a:srgbClr val="34738D"/>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 name="Oval 10">
            <a:extLst>
              <a:ext uri="{FF2B5EF4-FFF2-40B4-BE49-F238E27FC236}">
                <a16:creationId xmlns:a16="http://schemas.microsoft.com/office/drawing/2014/main" id="{3D093C29-9D76-4853-BDCF-5053463BBC5E}"/>
              </a:ext>
            </a:extLst>
          </p:cNvPr>
          <p:cNvSpPr>
            <a:spLocks noChangeAspect="1"/>
          </p:cNvSpPr>
          <p:nvPr/>
        </p:nvSpPr>
        <p:spPr>
          <a:xfrm>
            <a:off x="6004560" y="3550920"/>
            <a:ext cx="182880" cy="182880"/>
          </a:xfrm>
          <a:prstGeom prst="ellipse">
            <a:avLst/>
          </a:prstGeom>
          <a:solidFill>
            <a:srgbClr val="EF9D27"/>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 name="Oval 11">
            <a:extLst>
              <a:ext uri="{FF2B5EF4-FFF2-40B4-BE49-F238E27FC236}">
                <a16:creationId xmlns:a16="http://schemas.microsoft.com/office/drawing/2014/main" id="{884347FD-06BF-4637-81EA-A230C7781324}"/>
              </a:ext>
            </a:extLst>
          </p:cNvPr>
          <p:cNvSpPr>
            <a:spLocks noChangeAspect="1"/>
          </p:cNvSpPr>
          <p:nvPr/>
        </p:nvSpPr>
        <p:spPr>
          <a:xfrm>
            <a:off x="4632960" y="2876774"/>
            <a:ext cx="182880" cy="182880"/>
          </a:xfrm>
          <a:prstGeom prst="ellipse">
            <a:avLst/>
          </a:prstGeom>
          <a:solidFill>
            <a:srgbClr val="189A80"/>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 name="Oval 12">
            <a:extLst>
              <a:ext uri="{FF2B5EF4-FFF2-40B4-BE49-F238E27FC236}">
                <a16:creationId xmlns:a16="http://schemas.microsoft.com/office/drawing/2014/main" id="{415DDED3-D8BB-4AB2-93E1-63F4ADC9ABD7}"/>
              </a:ext>
            </a:extLst>
          </p:cNvPr>
          <p:cNvSpPr>
            <a:spLocks noChangeAspect="1"/>
          </p:cNvSpPr>
          <p:nvPr/>
        </p:nvSpPr>
        <p:spPr>
          <a:xfrm>
            <a:off x="7384504" y="2876774"/>
            <a:ext cx="182880" cy="182880"/>
          </a:xfrm>
          <a:prstGeom prst="ellipse">
            <a:avLst/>
          </a:prstGeom>
          <a:solidFill>
            <a:srgbClr val="D34132"/>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4" name="Oval 13">
            <a:extLst>
              <a:ext uri="{FF2B5EF4-FFF2-40B4-BE49-F238E27FC236}">
                <a16:creationId xmlns:a16="http://schemas.microsoft.com/office/drawing/2014/main" id="{39251D10-0468-4DBF-BD96-00C385576703}"/>
              </a:ext>
            </a:extLst>
          </p:cNvPr>
          <p:cNvSpPr>
            <a:spLocks noChangeAspect="1"/>
          </p:cNvSpPr>
          <p:nvPr/>
        </p:nvSpPr>
        <p:spPr>
          <a:xfrm>
            <a:off x="7787640" y="1652109"/>
            <a:ext cx="182880" cy="182880"/>
          </a:xfrm>
          <a:prstGeom prst="ellipse">
            <a:avLst/>
          </a:prstGeom>
          <a:solidFill>
            <a:srgbClr val="564267"/>
          </a:solidFill>
          <a:ln w="381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TextBox 14">
            <a:extLst>
              <a:ext uri="{FF2B5EF4-FFF2-40B4-BE49-F238E27FC236}">
                <a16:creationId xmlns:a16="http://schemas.microsoft.com/office/drawing/2014/main" id="{0AD9DAC7-6443-4F17-8B82-90222B488F85}"/>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sp>
        <p:nvSpPr>
          <p:cNvPr id="17" name="Oval 16">
            <a:extLst>
              <a:ext uri="{FF2B5EF4-FFF2-40B4-BE49-F238E27FC236}">
                <a16:creationId xmlns:a16="http://schemas.microsoft.com/office/drawing/2014/main" id="{10EC9035-50A2-4F8C-B370-B8E85B5E52A9}"/>
              </a:ext>
            </a:extLst>
          </p:cNvPr>
          <p:cNvSpPr>
            <a:spLocks noChangeAspect="1"/>
          </p:cNvSpPr>
          <p:nvPr/>
        </p:nvSpPr>
        <p:spPr>
          <a:xfrm>
            <a:off x="2682240" y="1981200"/>
            <a:ext cx="1280160" cy="1280160"/>
          </a:xfrm>
          <a:prstGeom prst="ellipse">
            <a:avLst/>
          </a:prstGeom>
          <a:solidFill>
            <a:schemeClr val="bg1">
              <a:lumMod val="85000"/>
            </a:schemeClr>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8" name="Partial Circle 17">
            <a:extLst>
              <a:ext uri="{FF2B5EF4-FFF2-40B4-BE49-F238E27FC236}">
                <a16:creationId xmlns:a16="http://schemas.microsoft.com/office/drawing/2014/main" id="{F1FAF297-0A67-46DC-BBD5-552FC72FC224}"/>
              </a:ext>
            </a:extLst>
          </p:cNvPr>
          <p:cNvSpPr>
            <a:spLocks noChangeAspect="1"/>
          </p:cNvSpPr>
          <p:nvPr/>
        </p:nvSpPr>
        <p:spPr>
          <a:xfrm flipV="1">
            <a:off x="2762249" y="2057400"/>
            <a:ext cx="1120140" cy="1120140"/>
          </a:xfrm>
          <a:prstGeom prst="pie">
            <a:avLst>
              <a:gd name="adj1" fmla="val 10117550"/>
              <a:gd name="adj2" fmla="val 5485403"/>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4" name="Group 3">
            <a:extLst>
              <a:ext uri="{FF2B5EF4-FFF2-40B4-BE49-F238E27FC236}">
                <a16:creationId xmlns:a16="http://schemas.microsoft.com/office/drawing/2014/main" id="{A9B2BA32-6181-4376-A37D-1D0841D2AA6D}"/>
              </a:ext>
            </a:extLst>
          </p:cNvPr>
          <p:cNvGrpSpPr/>
          <p:nvPr/>
        </p:nvGrpSpPr>
        <p:grpSpPr>
          <a:xfrm>
            <a:off x="2828926" y="2252003"/>
            <a:ext cx="986786" cy="738554"/>
            <a:chOff x="2828926" y="2252003"/>
            <a:chExt cx="986786" cy="738554"/>
          </a:xfrm>
        </p:grpSpPr>
        <p:sp>
          <p:nvSpPr>
            <p:cNvPr id="19" name="Oval 18">
              <a:extLst>
                <a:ext uri="{FF2B5EF4-FFF2-40B4-BE49-F238E27FC236}">
                  <a16:creationId xmlns:a16="http://schemas.microsoft.com/office/drawing/2014/main" id="{3D290A03-CEFC-49C3-AC6A-B32217EE886B}"/>
                </a:ext>
              </a:extLst>
            </p:cNvPr>
            <p:cNvSpPr>
              <a:spLocks noChangeAspect="1"/>
            </p:cNvSpPr>
            <p:nvPr/>
          </p:nvSpPr>
          <p:spPr>
            <a:xfrm>
              <a:off x="2953043" y="2252003"/>
              <a:ext cx="738554" cy="738554"/>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0" name="TextBox 19">
              <a:extLst>
                <a:ext uri="{FF2B5EF4-FFF2-40B4-BE49-F238E27FC236}">
                  <a16:creationId xmlns:a16="http://schemas.microsoft.com/office/drawing/2014/main" id="{D3017524-8EFF-4607-ADE7-88654937AFB7}"/>
                </a:ext>
              </a:extLst>
            </p:cNvPr>
            <p:cNvSpPr txBox="1"/>
            <p:nvPr/>
          </p:nvSpPr>
          <p:spPr>
            <a:xfrm>
              <a:off x="2828926" y="2438712"/>
              <a:ext cx="986786" cy="375487"/>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$2,174</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grpSp>
      <p:sp>
        <p:nvSpPr>
          <p:cNvPr id="21" name="TextBox 20">
            <a:extLst>
              <a:ext uri="{FF2B5EF4-FFF2-40B4-BE49-F238E27FC236}">
                <a16:creationId xmlns:a16="http://schemas.microsoft.com/office/drawing/2014/main" id="{A0B55589-EDAD-41E8-9A84-6E97E7D95C33}"/>
              </a:ext>
            </a:extLst>
          </p:cNvPr>
          <p:cNvSpPr txBox="1"/>
          <p:nvPr/>
        </p:nvSpPr>
        <p:spPr>
          <a:xfrm>
            <a:off x="8886" y="1993484"/>
            <a:ext cx="2523744" cy="184665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3" name="Oval 22">
            <a:extLst>
              <a:ext uri="{FF2B5EF4-FFF2-40B4-BE49-F238E27FC236}">
                <a16:creationId xmlns:a16="http://schemas.microsoft.com/office/drawing/2014/main" id="{2439595B-71E3-4BD3-BCCB-9C57224A84DE}"/>
              </a:ext>
            </a:extLst>
          </p:cNvPr>
          <p:cNvSpPr>
            <a:spLocks noChangeAspect="1"/>
          </p:cNvSpPr>
          <p:nvPr/>
        </p:nvSpPr>
        <p:spPr>
          <a:xfrm>
            <a:off x="5455920" y="3861892"/>
            <a:ext cx="1280160" cy="128016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4" name="Partial Circle 23">
            <a:extLst>
              <a:ext uri="{FF2B5EF4-FFF2-40B4-BE49-F238E27FC236}">
                <a16:creationId xmlns:a16="http://schemas.microsoft.com/office/drawing/2014/main" id="{BE16055B-DB90-47E4-926F-1234626797E5}"/>
              </a:ext>
            </a:extLst>
          </p:cNvPr>
          <p:cNvSpPr>
            <a:spLocks noChangeAspect="1"/>
          </p:cNvSpPr>
          <p:nvPr/>
        </p:nvSpPr>
        <p:spPr>
          <a:xfrm flipV="1">
            <a:off x="5535929" y="3941064"/>
            <a:ext cx="1120140" cy="1120140"/>
          </a:xfrm>
          <a:prstGeom prst="pie">
            <a:avLst>
              <a:gd name="adj1" fmla="val 15063379"/>
              <a:gd name="adj2" fmla="val 5485403"/>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6" name="Group 5">
            <a:extLst>
              <a:ext uri="{FF2B5EF4-FFF2-40B4-BE49-F238E27FC236}">
                <a16:creationId xmlns:a16="http://schemas.microsoft.com/office/drawing/2014/main" id="{11F17640-23A0-4722-AD70-91F8C2E4F64C}"/>
              </a:ext>
            </a:extLst>
          </p:cNvPr>
          <p:cNvGrpSpPr/>
          <p:nvPr/>
        </p:nvGrpSpPr>
        <p:grpSpPr>
          <a:xfrm>
            <a:off x="5602606" y="4132695"/>
            <a:ext cx="986786" cy="738554"/>
            <a:chOff x="5602606" y="4132695"/>
            <a:chExt cx="986786" cy="738554"/>
          </a:xfrm>
        </p:grpSpPr>
        <p:sp>
          <p:nvSpPr>
            <p:cNvPr id="25" name="Oval 24">
              <a:extLst>
                <a:ext uri="{FF2B5EF4-FFF2-40B4-BE49-F238E27FC236}">
                  <a16:creationId xmlns:a16="http://schemas.microsoft.com/office/drawing/2014/main" id="{9EBD26CC-DEE1-4D7A-8BC0-D4F2F05B7AC8}"/>
                </a:ext>
              </a:extLst>
            </p:cNvPr>
            <p:cNvSpPr>
              <a:spLocks noChangeAspect="1"/>
            </p:cNvSpPr>
            <p:nvPr/>
          </p:nvSpPr>
          <p:spPr>
            <a:xfrm>
              <a:off x="5726723" y="4132695"/>
              <a:ext cx="738554" cy="738554"/>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6" name="TextBox 25">
              <a:extLst>
                <a:ext uri="{FF2B5EF4-FFF2-40B4-BE49-F238E27FC236}">
                  <a16:creationId xmlns:a16="http://schemas.microsoft.com/office/drawing/2014/main" id="{C18AAC2F-092E-4409-9043-6DA13377D5F9}"/>
                </a:ext>
              </a:extLst>
            </p:cNvPr>
            <p:cNvSpPr txBox="1"/>
            <p:nvPr/>
          </p:nvSpPr>
          <p:spPr>
            <a:xfrm>
              <a:off x="5602606" y="4319404"/>
              <a:ext cx="986786" cy="375487"/>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$1,492</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grpSp>
      <p:sp>
        <p:nvSpPr>
          <p:cNvPr id="28" name="Oval 27">
            <a:extLst>
              <a:ext uri="{FF2B5EF4-FFF2-40B4-BE49-F238E27FC236}">
                <a16:creationId xmlns:a16="http://schemas.microsoft.com/office/drawing/2014/main" id="{A3ED56D1-8DE7-4E84-8B36-64C891D2F9DF}"/>
              </a:ext>
            </a:extLst>
          </p:cNvPr>
          <p:cNvSpPr>
            <a:spLocks noChangeAspect="1"/>
          </p:cNvSpPr>
          <p:nvPr/>
        </p:nvSpPr>
        <p:spPr>
          <a:xfrm>
            <a:off x="3704966" y="3382631"/>
            <a:ext cx="1280160" cy="128016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29" name="Partial Circle 28">
            <a:extLst>
              <a:ext uri="{FF2B5EF4-FFF2-40B4-BE49-F238E27FC236}">
                <a16:creationId xmlns:a16="http://schemas.microsoft.com/office/drawing/2014/main" id="{C648AF33-79EB-4DDB-BE02-2766AC8A4D89}"/>
              </a:ext>
            </a:extLst>
          </p:cNvPr>
          <p:cNvSpPr>
            <a:spLocks noChangeAspect="1"/>
          </p:cNvSpPr>
          <p:nvPr/>
        </p:nvSpPr>
        <p:spPr>
          <a:xfrm flipV="1">
            <a:off x="3784975" y="3456432"/>
            <a:ext cx="1120140" cy="1120140"/>
          </a:xfrm>
          <a:prstGeom prst="pie">
            <a:avLst>
              <a:gd name="adj1" fmla="val 13009369"/>
              <a:gd name="adj2" fmla="val 5485403"/>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5" name="Group 4">
            <a:extLst>
              <a:ext uri="{FF2B5EF4-FFF2-40B4-BE49-F238E27FC236}">
                <a16:creationId xmlns:a16="http://schemas.microsoft.com/office/drawing/2014/main" id="{737A55A4-5024-408F-BD3E-155FED063EFB}"/>
              </a:ext>
            </a:extLst>
          </p:cNvPr>
          <p:cNvGrpSpPr/>
          <p:nvPr/>
        </p:nvGrpSpPr>
        <p:grpSpPr>
          <a:xfrm>
            <a:off x="3851652" y="3653434"/>
            <a:ext cx="986786" cy="738554"/>
            <a:chOff x="3851652" y="3653434"/>
            <a:chExt cx="986786" cy="738554"/>
          </a:xfrm>
        </p:grpSpPr>
        <p:sp>
          <p:nvSpPr>
            <p:cNvPr id="30" name="Oval 29">
              <a:extLst>
                <a:ext uri="{FF2B5EF4-FFF2-40B4-BE49-F238E27FC236}">
                  <a16:creationId xmlns:a16="http://schemas.microsoft.com/office/drawing/2014/main" id="{4A45C915-01D9-492E-B907-7A145F694688}"/>
                </a:ext>
              </a:extLst>
            </p:cNvPr>
            <p:cNvSpPr>
              <a:spLocks noChangeAspect="1"/>
            </p:cNvSpPr>
            <p:nvPr/>
          </p:nvSpPr>
          <p:spPr>
            <a:xfrm>
              <a:off x="3975769" y="3653434"/>
              <a:ext cx="738554" cy="738554"/>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31" name="TextBox 30">
              <a:extLst>
                <a:ext uri="{FF2B5EF4-FFF2-40B4-BE49-F238E27FC236}">
                  <a16:creationId xmlns:a16="http://schemas.microsoft.com/office/drawing/2014/main" id="{D7D1B4EA-D08D-4843-B626-0C92B6FB4A47}"/>
                </a:ext>
              </a:extLst>
            </p:cNvPr>
            <p:cNvSpPr txBox="1"/>
            <p:nvPr/>
          </p:nvSpPr>
          <p:spPr>
            <a:xfrm>
              <a:off x="3851652" y="3840143"/>
              <a:ext cx="986786" cy="375487"/>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$1,874</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grpSp>
      <p:sp>
        <p:nvSpPr>
          <p:cNvPr id="33" name="Oval 32">
            <a:extLst>
              <a:ext uri="{FF2B5EF4-FFF2-40B4-BE49-F238E27FC236}">
                <a16:creationId xmlns:a16="http://schemas.microsoft.com/office/drawing/2014/main" id="{B6BA097E-F1B9-42FD-89E1-E2D33CDD61E5}"/>
              </a:ext>
            </a:extLst>
          </p:cNvPr>
          <p:cNvSpPr>
            <a:spLocks noChangeAspect="1"/>
          </p:cNvSpPr>
          <p:nvPr/>
        </p:nvSpPr>
        <p:spPr>
          <a:xfrm>
            <a:off x="7259700" y="3383280"/>
            <a:ext cx="1280160" cy="128016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Partial Circle 33">
            <a:extLst>
              <a:ext uri="{FF2B5EF4-FFF2-40B4-BE49-F238E27FC236}">
                <a16:creationId xmlns:a16="http://schemas.microsoft.com/office/drawing/2014/main" id="{6390FA21-944A-46BB-A88A-C10306D62A32}"/>
              </a:ext>
            </a:extLst>
          </p:cNvPr>
          <p:cNvSpPr>
            <a:spLocks noChangeAspect="1"/>
          </p:cNvSpPr>
          <p:nvPr/>
        </p:nvSpPr>
        <p:spPr>
          <a:xfrm flipV="1">
            <a:off x="7339709" y="3456432"/>
            <a:ext cx="1120140" cy="1120140"/>
          </a:xfrm>
          <a:prstGeom prst="pie">
            <a:avLst>
              <a:gd name="adj1" fmla="val 8204478"/>
              <a:gd name="adj2" fmla="val 5485403"/>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8" name="Group 7">
            <a:extLst>
              <a:ext uri="{FF2B5EF4-FFF2-40B4-BE49-F238E27FC236}">
                <a16:creationId xmlns:a16="http://schemas.microsoft.com/office/drawing/2014/main" id="{7BD8ED45-8AC3-4378-B092-B96064791F9E}"/>
              </a:ext>
            </a:extLst>
          </p:cNvPr>
          <p:cNvGrpSpPr/>
          <p:nvPr/>
        </p:nvGrpSpPr>
        <p:grpSpPr>
          <a:xfrm>
            <a:off x="7406386" y="3654083"/>
            <a:ext cx="986786" cy="738554"/>
            <a:chOff x="7406386" y="3654083"/>
            <a:chExt cx="986786" cy="738554"/>
          </a:xfrm>
        </p:grpSpPr>
        <p:sp>
          <p:nvSpPr>
            <p:cNvPr id="35" name="Oval 34">
              <a:extLst>
                <a:ext uri="{FF2B5EF4-FFF2-40B4-BE49-F238E27FC236}">
                  <a16:creationId xmlns:a16="http://schemas.microsoft.com/office/drawing/2014/main" id="{37C4B6D5-FDBF-4B8C-9766-DA36A3530F02}"/>
                </a:ext>
              </a:extLst>
            </p:cNvPr>
            <p:cNvSpPr>
              <a:spLocks noChangeAspect="1"/>
            </p:cNvSpPr>
            <p:nvPr/>
          </p:nvSpPr>
          <p:spPr>
            <a:xfrm>
              <a:off x="7530503" y="3654083"/>
              <a:ext cx="738554" cy="738554"/>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TextBox 35">
              <a:extLst>
                <a:ext uri="{FF2B5EF4-FFF2-40B4-BE49-F238E27FC236}">
                  <a16:creationId xmlns:a16="http://schemas.microsoft.com/office/drawing/2014/main" id="{C8CD16B9-724A-47C1-8FF3-CA0CAD4F6456}"/>
                </a:ext>
              </a:extLst>
            </p:cNvPr>
            <p:cNvSpPr txBox="1"/>
            <p:nvPr/>
          </p:nvSpPr>
          <p:spPr>
            <a:xfrm>
              <a:off x="7406386" y="3840792"/>
              <a:ext cx="986786" cy="338554"/>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$2,581</a:t>
              </a:r>
              <a:endParaRPr lang="en-US" sz="200" b="1" dirty="0">
                <a:solidFill>
                  <a:srgbClr val="4C4F54"/>
                </a:solidFill>
                <a:latin typeface="Candara" panose="020E0502030303020204" pitchFamily="34" charset="0"/>
              </a:endParaRPr>
            </a:p>
          </p:txBody>
        </p:sp>
      </p:grpSp>
      <p:sp>
        <p:nvSpPr>
          <p:cNvPr id="38" name="Oval 37">
            <a:extLst>
              <a:ext uri="{FF2B5EF4-FFF2-40B4-BE49-F238E27FC236}">
                <a16:creationId xmlns:a16="http://schemas.microsoft.com/office/drawing/2014/main" id="{8E22C5E1-1787-4BCC-98B3-C839B46723CE}"/>
              </a:ext>
            </a:extLst>
          </p:cNvPr>
          <p:cNvSpPr>
            <a:spLocks noChangeAspect="1"/>
          </p:cNvSpPr>
          <p:nvPr/>
        </p:nvSpPr>
        <p:spPr>
          <a:xfrm>
            <a:off x="8305800" y="1984248"/>
            <a:ext cx="1280160" cy="128016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Partial Circle 38">
            <a:extLst>
              <a:ext uri="{FF2B5EF4-FFF2-40B4-BE49-F238E27FC236}">
                <a16:creationId xmlns:a16="http://schemas.microsoft.com/office/drawing/2014/main" id="{8A50677D-546B-4928-B7B2-A13E7EC1CA64}"/>
              </a:ext>
            </a:extLst>
          </p:cNvPr>
          <p:cNvSpPr>
            <a:spLocks noChangeAspect="1"/>
          </p:cNvSpPr>
          <p:nvPr/>
        </p:nvSpPr>
        <p:spPr>
          <a:xfrm flipV="1">
            <a:off x="8385809" y="2057400"/>
            <a:ext cx="1120140" cy="1120140"/>
          </a:xfrm>
          <a:prstGeom prst="pie">
            <a:avLst>
              <a:gd name="adj1" fmla="val 11767517"/>
              <a:gd name="adj2" fmla="val 5485403"/>
            </a:avLst>
          </a:pr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grpSp>
        <p:nvGrpSpPr>
          <p:cNvPr id="46" name="Group 45">
            <a:extLst>
              <a:ext uri="{FF2B5EF4-FFF2-40B4-BE49-F238E27FC236}">
                <a16:creationId xmlns:a16="http://schemas.microsoft.com/office/drawing/2014/main" id="{0C65A2D5-7E51-4C55-825E-40D4DD90E7C4}"/>
              </a:ext>
            </a:extLst>
          </p:cNvPr>
          <p:cNvGrpSpPr/>
          <p:nvPr/>
        </p:nvGrpSpPr>
        <p:grpSpPr>
          <a:xfrm>
            <a:off x="8452486" y="2255051"/>
            <a:ext cx="986786" cy="738554"/>
            <a:chOff x="8452486" y="2255051"/>
            <a:chExt cx="986786" cy="738554"/>
          </a:xfrm>
        </p:grpSpPr>
        <p:sp>
          <p:nvSpPr>
            <p:cNvPr id="40" name="Oval 39">
              <a:extLst>
                <a:ext uri="{FF2B5EF4-FFF2-40B4-BE49-F238E27FC236}">
                  <a16:creationId xmlns:a16="http://schemas.microsoft.com/office/drawing/2014/main" id="{23C691E6-83CE-4CBB-B263-255B1E2961AF}"/>
                </a:ext>
              </a:extLst>
            </p:cNvPr>
            <p:cNvSpPr>
              <a:spLocks noChangeAspect="1"/>
            </p:cNvSpPr>
            <p:nvPr/>
          </p:nvSpPr>
          <p:spPr>
            <a:xfrm>
              <a:off x="8576603" y="2255051"/>
              <a:ext cx="738554" cy="738554"/>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41" name="TextBox 40">
              <a:extLst>
                <a:ext uri="{FF2B5EF4-FFF2-40B4-BE49-F238E27FC236}">
                  <a16:creationId xmlns:a16="http://schemas.microsoft.com/office/drawing/2014/main" id="{000B355C-8BBC-4610-B7A3-09AB3494078C}"/>
                </a:ext>
              </a:extLst>
            </p:cNvPr>
            <p:cNvSpPr txBox="1"/>
            <p:nvPr/>
          </p:nvSpPr>
          <p:spPr>
            <a:xfrm>
              <a:off x="8452486" y="2441760"/>
              <a:ext cx="986786" cy="375487"/>
            </a:xfrm>
            <a:prstGeom prst="rect">
              <a:avLst/>
            </a:prstGeom>
            <a:noFill/>
          </p:spPr>
          <p:txBody>
            <a:bodyPr wrap="square" rtlCol="0">
              <a:spAutoFit/>
            </a:bodyPr>
            <a:lstStyle/>
            <a:p>
              <a:pPr algn="ctr" defTabSz="1219170">
                <a:spcBef>
                  <a:spcPct val="20000"/>
                </a:spcBef>
                <a:defRPr/>
              </a:pPr>
              <a:r>
                <a:rPr lang="en-US" sz="1600" dirty="0">
                  <a:solidFill>
                    <a:srgbClr val="4C4F54"/>
                  </a:solidFill>
                  <a:latin typeface="Bernard MT Condensed" panose="02050806060905020404" pitchFamily="18" charset="0"/>
                </a:rPr>
                <a:t>$2,086</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grpSp>
      <p:sp>
        <p:nvSpPr>
          <p:cNvPr id="42" name="TextBox 41">
            <a:extLst>
              <a:ext uri="{FF2B5EF4-FFF2-40B4-BE49-F238E27FC236}">
                <a16:creationId xmlns:a16="http://schemas.microsoft.com/office/drawing/2014/main" id="{6ECDB4A0-E618-4AC2-A190-18DBB55F6A7B}"/>
              </a:ext>
            </a:extLst>
          </p:cNvPr>
          <p:cNvSpPr txBox="1"/>
          <p:nvPr/>
        </p:nvSpPr>
        <p:spPr>
          <a:xfrm>
            <a:off x="9758910" y="2017990"/>
            <a:ext cx="2524447" cy="1846659"/>
          </a:xfrm>
          <a:prstGeom prst="rect">
            <a:avLst/>
          </a:prstGeom>
          <a:noFill/>
        </p:spPr>
        <p:txBody>
          <a:bodyPr wrap="square" rtlCol="0">
            <a:spAutoFit/>
          </a:bodyPr>
          <a:lstStyle/>
          <a:p>
            <a:r>
              <a:rPr lang="en-US" sz="1400" dirty="0">
                <a:solidFill>
                  <a:srgbClr val="56426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42B97B6-AD15-4D50-8427-3C813B8FAABF}"/>
              </a:ext>
            </a:extLst>
          </p:cNvPr>
          <p:cNvSpPr txBox="1"/>
          <p:nvPr/>
        </p:nvSpPr>
        <p:spPr>
          <a:xfrm>
            <a:off x="475610" y="4634646"/>
            <a:ext cx="3895344" cy="127727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1888B2F0-6953-46A2-A3C4-57FF035AFA05}"/>
              </a:ext>
            </a:extLst>
          </p:cNvPr>
          <p:cNvSpPr txBox="1"/>
          <p:nvPr/>
        </p:nvSpPr>
        <p:spPr>
          <a:xfrm>
            <a:off x="8210357" y="4636008"/>
            <a:ext cx="3893095" cy="127727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5" name="TextBox 44">
            <a:extLst>
              <a:ext uri="{FF2B5EF4-FFF2-40B4-BE49-F238E27FC236}">
                <a16:creationId xmlns:a16="http://schemas.microsoft.com/office/drawing/2014/main" id="{41D9B3D1-EE15-42F9-B2E7-90B3DFD78420}"/>
              </a:ext>
            </a:extLst>
          </p:cNvPr>
          <p:cNvSpPr txBox="1"/>
          <p:nvPr/>
        </p:nvSpPr>
        <p:spPr>
          <a:xfrm>
            <a:off x="4632960" y="5220147"/>
            <a:ext cx="3314037" cy="1646605"/>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52" name="Group 51">
            <a:extLst>
              <a:ext uri="{FF2B5EF4-FFF2-40B4-BE49-F238E27FC236}">
                <a16:creationId xmlns:a16="http://schemas.microsoft.com/office/drawing/2014/main" id="{BCC453DB-6A40-4E65-B823-2507ED4D14DB}"/>
              </a:ext>
            </a:extLst>
          </p:cNvPr>
          <p:cNvGrpSpPr>
            <a:grpSpLocks noChangeAspect="1"/>
          </p:cNvGrpSpPr>
          <p:nvPr/>
        </p:nvGrpSpPr>
        <p:grpSpPr>
          <a:xfrm>
            <a:off x="1094933" y="2030399"/>
            <a:ext cx="913333" cy="162918"/>
            <a:chOff x="8208728" y="333755"/>
            <a:chExt cx="1393701" cy="248608"/>
          </a:xfrm>
        </p:grpSpPr>
        <p:sp>
          <p:nvSpPr>
            <p:cNvPr id="53" name="Freeform 23">
              <a:extLst>
                <a:ext uri="{FF2B5EF4-FFF2-40B4-BE49-F238E27FC236}">
                  <a16:creationId xmlns:a16="http://schemas.microsoft.com/office/drawing/2014/main" id="{F6F9CA74-9E72-4CA6-9CCC-E4880A321BA5}"/>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55" name="Freeform 24">
              <a:extLst>
                <a:ext uri="{FF2B5EF4-FFF2-40B4-BE49-F238E27FC236}">
                  <a16:creationId xmlns:a16="http://schemas.microsoft.com/office/drawing/2014/main" id="{0ED1B19E-5E67-4A63-8257-93209F0FB3F9}"/>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C4F54"/>
                </a:solidFill>
              </a:endParaRPr>
            </a:p>
          </p:txBody>
        </p:sp>
        <p:sp>
          <p:nvSpPr>
            <p:cNvPr id="56" name="Freeform 23">
              <a:extLst>
                <a:ext uri="{FF2B5EF4-FFF2-40B4-BE49-F238E27FC236}">
                  <a16:creationId xmlns:a16="http://schemas.microsoft.com/office/drawing/2014/main" id="{CC533D81-48A2-41C2-B7AD-9BDF9C84358B}"/>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57" name="Freeform 23">
              <a:extLst>
                <a:ext uri="{FF2B5EF4-FFF2-40B4-BE49-F238E27FC236}">
                  <a16:creationId xmlns:a16="http://schemas.microsoft.com/office/drawing/2014/main" id="{EA02408F-D57B-48EC-9A85-DDC4FF266012}"/>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58" name="Freeform 23">
              <a:extLst>
                <a:ext uri="{FF2B5EF4-FFF2-40B4-BE49-F238E27FC236}">
                  <a16:creationId xmlns:a16="http://schemas.microsoft.com/office/drawing/2014/main" id="{FE89CF02-42E6-4081-9A8F-92048D15A5C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grpSp>
      <p:grpSp>
        <p:nvGrpSpPr>
          <p:cNvPr id="59" name="Group 58">
            <a:extLst>
              <a:ext uri="{FF2B5EF4-FFF2-40B4-BE49-F238E27FC236}">
                <a16:creationId xmlns:a16="http://schemas.microsoft.com/office/drawing/2014/main" id="{BE415124-86D9-4B4D-BC52-68BACC7C36C6}"/>
              </a:ext>
            </a:extLst>
          </p:cNvPr>
          <p:cNvGrpSpPr>
            <a:grpSpLocks noChangeAspect="1"/>
          </p:cNvGrpSpPr>
          <p:nvPr/>
        </p:nvGrpSpPr>
        <p:grpSpPr>
          <a:xfrm>
            <a:off x="1550664" y="4662791"/>
            <a:ext cx="915204" cy="162918"/>
            <a:chOff x="8208728" y="333755"/>
            <a:chExt cx="1396556" cy="248608"/>
          </a:xfrm>
        </p:grpSpPr>
        <p:sp>
          <p:nvSpPr>
            <p:cNvPr id="60" name="Freeform 23">
              <a:extLst>
                <a:ext uri="{FF2B5EF4-FFF2-40B4-BE49-F238E27FC236}">
                  <a16:creationId xmlns:a16="http://schemas.microsoft.com/office/drawing/2014/main" id="{E2F45DF8-B0C0-4A57-86E5-0351E5561AE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61" name="Freeform 25">
              <a:extLst>
                <a:ext uri="{FF2B5EF4-FFF2-40B4-BE49-F238E27FC236}">
                  <a16:creationId xmlns:a16="http://schemas.microsoft.com/office/drawing/2014/main" id="{2DF869B7-6123-47B7-8318-95676543963C}"/>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C4F54"/>
                </a:solidFill>
              </a:endParaRPr>
            </a:p>
          </p:txBody>
        </p:sp>
        <p:sp>
          <p:nvSpPr>
            <p:cNvPr id="63" name="Freeform 23">
              <a:extLst>
                <a:ext uri="{FF2B5EF4-FFF2-40B4-BE49-F238E27FC236}">
                  <a16:creationId xmlns:a16="http://schemas.microsoft.com/office/drawing/2014/main" id="{A27C659F-20C6-4C99-A416-4BB8DE385EF9}"/>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64" name="Freeform 23">
              <a:extLst>
                <a:ext uri="{FF2B5EF4-FFF2-40B4-BE49-F238E27FC236}">
                  <a16:creationId xmlns:a16="http://schemas.microsoft.com/office/drawing/2014/main" id="{FD491EF5-1E15-4A8C-A910-E111198AD56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65" name="Freeform 23">
              <a:extLst>
                <a:ext uri="{FF2B5EF4-FFF2-40B4-BE49-F238E27FC236}">
                  <a16:creationId xmlns:a16="http://schemas.microsoft.com/office/drawing/2014/main" id="{360E6DF3-192F-41D0-B56D-7BA91E6F1E2F}"/>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grpSp>
      <p:grpSp>
        <p:nvGrpSpPr>
          <p:cNvPr id="67" name="Group 66">
            <a:extLst>
              <a:ext uri="{FF2B5EF4-FFF2-40B4-BE49-F238E27FC236}">
                <a16:creationId xmlns:a16="http://schemas.microsoft.com/office/drawing/2014/main" id="{96C87B81-8C93-4A4D-8E4C-179B1E3B234F}"/>
              </a:ext>
            </a:extLst>
          </p:cNvPr>
          <p:cNvGrpSpPr>
            <a:grpSpLocks noChangeAspect="1"/>
          </p:cNvGrpSpPr>
          <p:nvPr/>
        </p:nvGrpSpPr>
        <p:grpSpPr>
          <a:xfrm>
            <a:off x="5746736" y="5261168"/>
            <a:ext cx="905691" cy="162918"/>
            <a:chOff x="8208728" y="333755"/>
            <a:chExt cx="1382039" cy="248608"/>
          </a:xfrm>
        </p:grpSpPr>
        <p:sp>
          <p:nvSpPr>
            <p:cNvPr id="68" name="Freeform 23">
              <a:extLst>
                <a:ext uri="{FF2B5EF4-FFF2-40B4-BE49-F238E27FC236}">
                  <a16:creationId xmlns:a16="http://schemas.microsoft.com/office/drawing/2014/main" id="{20D05CFC-835F-4A8B-80F5-8EDDD91F9F5F}"/>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69" name="Freeform 25">
              <a:extLst>
                <a:ext uri="{FF2B5EF4-FFF2-40B4-BE49-F238E27FC236}">
                  <a16:creationId xmlns:a16="http://schemas.microsoft.com/office/drawing/2014/main" id="{ED7F28BF-B982-4FCF-B924-57B0C54F9A0B}"/>
                </a:ext>
              </a:extLst>
            </p:cNvPr>
            <p:cNvSpPr>
              <a:spLocks noChangeArrowheads="1"/>
            </p:cNvSpPr>
            <p:nvPr/>
          </p:nvSpPr>
          <p:spPr bwMode="auto">
            <a:xfrm>
              <a:off x="9331677"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C4F54"/>
                </a:solidFill>
              </a:endParaRPr>
            </a:p>
          </p:txBody>
        </p:sp>
        <p:sp>
          <p:nvSpPr>
            <p:cNvPr id="70" name="Freeform 24">
              <a:extLst>
                <a:ext uri="{FF2B5EF4-FFF2-40B4-BE49-F238E27FC236}">
                  <a16:creationId xmlns:a16="http://schemas.microsoft.com/office/drawing/2014/main" id="{EC54AB3A-E5FB-48D4-9220-71B7D57C7C19}"/>
                </a:ext>
              </a:extLst>
            </p:cNvPr>
            <p:cNvSpPr>
              <a:spLocks noChangeArrowheads="1"/>
            </p:cNvSpPr>
            <p:nvPr/>
          </p:nvSpPr>
          <p:spPr bwMode="auto">
            <a:xfrm>
              <a:off x="9048842"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C4F54"/>
                </a:solidFill>
              </a:endParaRPr>
            </a:p>
          </p:txBody>
        </p:sp>
        <p:sp>
          <p:nvSpPr>
            <p:cNvPr id="71" name="Freeform 23">
              <a:extLst>
                <a:ext uri="{FF2B5EF4-FFF2-40B4-BE49-F238E27FC236}">
                  <a16:creationId xmlns:a16="http://schemas.microsoft.com/office/drawing/2014/main" id="{ADBADA23-52AD-4D5A-B999-0D85DD8569AE}"/>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72" name="Freeform 23">
              <a:extLst>
                <a:ext uri="{FF2B5EF4-FFF2-40B4-BE49-F238E27FC236}">
                  <a16:creationId xmlns:a16="http://schemas.microsoft.com/office/drawing/2014/main" id="{44B6DFC3-B7F5-4329-B088-E33C2A3D36F3}"/>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grpSp>
      <p:grpSp>
        <p:nvGrpSpPr>
          <p:cNvPr id="74" name="Group 73">
            <a:extLst>
              <a:ext uri="{FF2B5EF4-FFF2-40B4-BE49-F238E27FC236}">
                <a16:creationId xmlns:a16="http://schemas.microsoft.com/office/drawing/2014/main" id="{392CDBED-A9DA-4311-A303-D6117EDB85FC}"/>
              </a:ext>
            </a:extLst>
          </p:cNvPr>
          <p:cNvGrpSpPr>
            <a:grpSpLocks noChangeAspect="1"/>
          </p:cNvGrpSpPr>
          <p:nvPr/>
        </p:nvGrpSpPr>
        <p:grpSpPr>
          <a:xfrm>
            <a:off x="9439254" y="4670960"/>
            <a:ext cx="913333" cy="162918"/>
            <a:chOff x="8208728" y="333755"/>
            <a:chExt cx="1393701" cy="248608"/>
          </a:xfrm>
        </p:grpSpPr>
        <p:sp>
          <p:nvSpPr>
            <p:cNvPr id="75" name="Freeform 23">
              <a:extLst>
                <a:ext uri="{FF2B5EF4-FFF2-40B4-BE49-F238E27FC236}">
                  <a16:creationId xmlns:a16="http://schemas.microsoft.com/office/drawing/2014/main" id="{6DA09361-ED0A-4ECF-9F1B-4D6494F2E9FE}"/>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76" name="Freeform 24">
              <a:extLst>
                <a:ext uri="{FF2B5EF4-FFF2-40B4-BE49-F238E27FC236}">
                  <a16:creationId xmlns:a16="http://schemas.microsoft.com/office/drawing/2014/main" id="{57341C0F-728B-4DE9-B456-2FCDDAC8654F}"/>
                </a:ext>
              </a:extLst>
            </p:cNvPr>
            <p:cNvSpPr>
              <a:spLocks noChangeArrowheads="1"/>
            </p:cNvSpPr>
            <p:nvPr/>
          </p:nvSpPr>
          <p:spPr bwMode="auto">
            <a:xfrm>
              <a:off x="9341198" y="333755"/>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p:spPr>
          <p:txBody>
            <a:bodyPr wrap="none" anchor="ctr"/>
            <a:lstStyle/>
            <a:p>
              <a:endParaRPr lang="en-US" dirty="0">
                <a:solidFill>
                  <a:srgbClr val="4C4F54"/>
                </a:solidFill>
              </a:endParaRPr>
            </a:p>
          </p:txBody>
        </p:sp>
        <p:sp>
          <p:nvSpPr>
            <p:cNvPr id="77" name="Freeform 23">
              <a:extLst>
                <a:ext uri="{FF2B5EF4-FFF2-40B4-BE49-F238E27FC236}">
                  <a16:creationId xmlns:a16="http://schemas.microsoft.com/office/drawing/2014/main" id="{E327E090-5784-4852-A6B9-FA3FBB917237}"/>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78" name="Freeform 23">
              <a:extLst>
                <a:ext uri="{FF2B5EF4-FFF2-40B4-BE49-F238E27FC236}">
                  <a16:creationId xmlns:a16="http://schemas.microsoft.com/office/drawing/2014/main" id="{52E82B4E-C81C-4841-ABFF-01686866EAE9}"/>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79" name="Freeform 23">
              <a:extLst>
                <a:ext uri="{FF2B5EF4-FFF2-40B4-BE49-F238E27FC236}">
                  <a16:creationId xmlns:a16="http://schemas.microsoft.com/office/drawing/2014/main" id="{57C14190-D139-4FE6-A0AD-4AE28D8396BB}"/>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grpSp>
      <p:grpSp>
        <p:nvGrpSpPr>
          <p:cNvPr id="80" name="Group 79">
            <a:extLst>
              <a:ext uri="{FF2B5EF4-FFF2-40B4-BE49-F238E27FC236}">
                <a16:creationId xmlns:a16="http://schemas.microsoft.com/office/drawing/2014/main" id="{B7CC95AA-6755-4258-8867-7D767B6557F3}"/>
              </a:ext>
            </a:extLst>
          </p:cNvPr>
          <p:cNvGrpSpPr>
            <a:grpSpLocks noChangeAspect="1"/>
          </p:cNvGrpSpPr>
          <p:nvPr/>
        </p:nvGrpSpPr>
        <p:grpSpPr>
          <a:xfrm>
            <a:off x="10883244" y="2049616"/>
            <a:ext cx="915204" cy="162918"/>
            <a:chOff x="8208728" y="333755"/>
            <a:chExt cx="1396556" cy="248608"/>
          </a:xfrm>
        </p:grpSpPr>
        <p:sp>
          <p:nvSpPr>
            <p:cNvPr id="81" name="Freeform 23">
              <a:extLst>
                <a:ext uri="{FF2B5EF4-FFF2-40B4-BE49-F238E27FC236}">
                  <a16:creationId xmlns:a16="http://schemas.microsoft.com/office/drawing/2014/main" id="{CCD17E39-6D66-469A-AB50-DBB5A1695D6D}"/>
                </a:ext>
              </a:extLst>
            </p:cNvPr>
            <p:cNvSpPr>
              <a:spLocks noChangeArrowheads="1"/>
            </p:cNvSpPr>
            <p:nvPr/>
          </p:nvSpPr>
          <p:spPr bwMode="auto">
            <a:xfrm>
              <a:off x="8208728" y="33516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82" name="Freeform 25">
              <a:extLst>
                <a:ext uri="{FF2B5EF4-FFF2-40B4-BE49-F238E27FC236}">
                  <a16:creationId xmlns:a16="http://schemas.microsoft.com/office/drawing/2014/main" id="{E0CECFC5-BA76-43D9-A8DE-74EF6D4E902D}"/>
                </a:ext>
              </a:extLst>
            </p:cNvPr>
            <p:cNvSpPr>
              <a:spLocks noChangeArrowheads="1"/>
            </p:cNvSpPr>
            <p:nvPr/>
          </p:nvSpPr>
          <p:spPr bwMode="auto">
            <a:xfrm>
              <a:off x="9346194" y="33375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p:spPr>
          <p:txBody>
            <a:bodyPr wrap="none" anchor="ctr"/>
            <a:lstStyle/>
            <a:p>
              <a:endParaRPr lang="en-US">
                <a:solidFill>
                  <a:srgbClr val="4C4F54"/>
                </a:solidFill>
              </a:endParaRPr>
            </a:p>
          </p:txBody>
        </p:sp>
        <p:sp>
          <p:nvSpPr>
            <p:cNvPr id="83" name="Freeform 23">
              <a:extLst>
                <a:ext uri="{FF2B5EF4-FFF2-40B4-BE49-F238E27FC236}">
                  <a16:creationId xmlns:a16="http://schemas.microsoft.com/office/drawing/2014/main" id="{AA851630-00E4-46EE-A78A-3DC7EECB29CD}"/>
                </a:ext>
              </a:extLst>
            </p:cNvPr>
            <p:cNvSpPr>
              <a:spLocks noChangeArrowheads="1"/>
            </p:cNvSpPr>
            <p:nvPr/>
          </p:nvSpPr>
          <p:spPr bwMode="auto">
            <a:xfrm>
              <a:off x="8491789"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84" name="Freeform 23">
              <a:extLst>
                <a:ext uri="{FF2B5EF4-FFF2-40B4-BE49-F238E27FC236}">
                  <a16:creationId xmlns:a16="http://schemas.microsoft.com/office/drawing/2014/main" id="{EA6E7629-FAC0-4E36-B840-929D545AB346}"/>
                </a:ext>
              </a:extLst>
            </p:cNvPr>
            <p:cNvSpPr>
              <a:spLocks noChangeArrowheads="1"/>
            </p:cNvSpPr>
            <p:nvPr/>
          </p:nvSpPr>
          <p:spPr bwMode="auto">
            <a:xfrm>
              <a:off x="8774850" y="336120"/>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sp>
          <p:nvSpPr>
            <p:cNvPr id="85" name="Freeform 23">
              <a:extLst>
                <a:ext uri="{FF2B5EF4-FFF2-40B4-BE49-F238E27FC236}">
                  <a16:creationId xmlns:a16="http://schemas.microsoft.com/office/drawing/2014/main" id="{89BF3DE2-810E-4731-81DE-FAFE58EC52B2}"/>
                </a:ext>
              </a:extLst>
            </p:cNvPr>
            <p:cNvSpPr>
              <a:spLocks noChangeArrowheads="1"/>
            </p:cNvSpPr>
            <p:nvPr/>
          </p:nvSpPr>
          <p:spPr bwMode="auto">
            <a:xfrm>
              <a:off x="9057911" y="33375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p:spPr>
          <p:txBody>
            <a:bodyPr wrap="none" anchor="ctr"/>
            <a:lstStyle/>
            <a:p>
              <a:endParaRPr lang="en-US">
                <a:solidFill>
                  <a:srgbClr val="4C4F54"/>
                </a:solidFill>
              </a:endParaRPr>
            </a:p>
          </p:txBody>
        </p:sp>
      </p:grpSp>
      <p:pic>
        <p:nvPicPr>
          <p:cNvPr id="73" name="Picture 72">
            <a:hlinkClick r:id="rId2"/>
            <a:extLst>
              <a:ext uri="{FF2B5EF4-FFF2-40B4-BE49-F238E27FC236}">
                <a16:creationId xmlns:a16="http://schemas.microsoft.com/office/drawing/2014/main" id="{5F1651CE-73E9-4E37-94A6-2D499E401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243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1000" fill="hold"/>
                                        <p:tgtEl>
                                          <p:spTgt spid="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anim calcmode="lin" valueType="num">
                                      <p:cBhvr>
                                        <p:cTn id="32" dur="1000" fill="hold"/>
                                        <p:tgtEl>
                                          <p:spTgt spid="12"/>
                                        </p:tgtEl>
                                        <p:attrNameLst>
                                          <p:attrName>ppt_x</p:attrName>
                                        </p:attrNameLst>
                                      </p:cBhvr>
                                      <p:tavLst>
                                        <p:tav tm="0">
                                          <p:val>
                                            <p:strVal val="#ppt_x"/>
                                          </p:val>
                                        </p:tav>
                                        <p:tav tm="100000">
                                          <p:val>
                                            <p:strVal val="#ppt_x"/>
                                          </p:val>
                                        </p:tav>
                                      </p:tavLst>
                                    </p:anim>
                                    <p:anim calcmode="lin" valueType="num">
                                      <p:cBhvr>
                                        <p:cTn id="33" dur="1000" fill="hold"/>
                                        <p:tgtEl>
                                          <p:spTgt spid="12"/>
                                        </p:tgtEl>
                                        <p:attrNameLst>
                                          <p:attrName>ppt_y</p:attrName>
                                        </p:attrNameLst>
                                      </p:cBhvr>
                                      <p:tavLst>
                                        <p:tav tm="0">
                                          <p:val>
                                            <p:strVal val="#ppt_y-.1"/>
                                          </p:val>
                                        </p:tav>
                                        <p:tav tm="100000">
                                          <p:val>
                                            <p:strVal val="#ppt_y"/>
                                          </p:val>
                                        </p:tav>
                                      </p:tavLst>
                                    </p:anim>
                                  </p:childTnLst>
                                </p:cTn>
                              </p:par>
                              <p:par>
                                <p:cTn id="34" presetID="47" presetClass="entr" presetSubtype="0"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anim calcmode="lin" valueType="num">
                                      <p:cBhvr>
                                        <p:cTn id="37" dur="1000" fill="hold"/>
                                        <p:tgtEl>
                                          <p:spTgt spid="11"/>
                                        </p:tgtEl>
                                        <p:attrNameLst>
                                          <p:attrName>ppt_x</p:attrName>
                                        </p:attrNameLst>
                                      </p:cBhvr>
                                      <p:tavLst>
                                        <p:tav tm="0">
                                          <p:val>
                                            <p:strVal val="#ppt_x"/>
                                          </p:val>
                                        </p:tav>
                                        <p:tav tm="100000">
                                          <p:val>
                                            <p:strVal val="#ppt_x"/>
                                          </p:val>
                                        </p:tav>
                                      </p:tavLst>
                                    </p:anim>
                                    <p:anim calcmode="lin" valueType="num">
                                      <p:cBhvr>
                                        <p:cTn id="38" dur="1000" fill="hold"/>
                                        <p:tgtEl>
                                          <p:spTgt spid="11"/>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childTnLst>
                          </p:cTn>
                        </p:par>
                        <p:par>
                          <p:cTn id="49" fill="hold">
                            <p:stCondLst>
                              <p:cond delay="2000"/>
                            </p:stCondLst>
                            <p:childTnLst>
                              <p:par>
                                <p:cTn id="50" presetID="53" presetClass="entr" presetSubtype="16"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 calcmode="lin" valueType="num">
                                      <p:cBhvr>
                                        <p:cTn id="52" dur="500" fill="hold"/>
                                        <p:tgtEl>
                                          <p:spTgt spid="17"/>
                                        </p:tgtEl>
                                        <p:attrNameLst>
                                          <p:attrName>ppt_w</p:attrName>
                                        </p:attrNameLst>
                                      </p:cBhvr>
                                      <p:tavLst>
                                        <p:tav tm="0">
                                          <p:val>
                                            <p:fltVal val="0"/>
                                          </p:val>
                                        </p:tav>
                                        <p:tav tm="100000">
                                          <p:val>
                                            <p:strVal val="#ppt_w"/>
                                          </p:val>
                                        </p:tav>
                                      </p:tavLst>
                                    </p:anim>
                                    <p:anim calcmode="lin" valueType="num">
                                      <p:cBhvr>
                                        <p:cTn id="53" dur="500" fill="hold"/>
                                        <p:tgtEl>
                                          <p:spTgt spid="17"/>
                                        </p:tgtEl>
                                        <p:attrNameLst>
                                          <p:attrName>ppt_h</p:attrName>
                                        </p:attrNameLst>
                                      </p:cBhvr>
                                      <p:tavLst>
                                        <p:tav tm="0">
                                          <p:val>
                                            <p:fltVal val="0"/>
                                          </p:val>
                                        </p:tav>
                                        <p:tav tm="100000">
                                          <p:val>
                                            <p:strVal val="#ppt_h"/>
                                          </p:val>
                                        </p:tav>
                                      </p:tavLst>
                                    </p:anim>
                                    <p:animEffect transition="in" filter="fade">
                                      <p:cBhvr>
                                        <p:cTn id="54" dur="500"/>
                                        <p:tgtEl>
                                          <p:spTgt spid="17"/>
                                        </p:tgtEl>
                                      </p:cBhvr>
                                    </p:animEffect>
                                  </p:childTnLst>
                                </p:cTn>
                              </p:par>
                            </p:childTnLst>
                          </p:cTn>
                        </p:par>
                        <p:par>
                          <p:cTn id="55" fill="hold">
                            <p:stCondLst>
                              <p:cond delay="2500"/>
                            </p:stCondLst>
                            <p:childTnLst>
                              <p:par>
                                <p:cTn id="56" presetID="49" presetClass="entr" presetSubtype="0" decel="10000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 calcmode="lin" valueType="num">
                                      <p:cBhvr>
                                        <p:cTn id="58" dur="1000" fill="hold"/>
                                        <p:tgtEl>
                                          <p:spTgt spid="18"/>
                                        </p:tgtEl>
                                        <p:attrNameLst>
                                          <p:attrName>ppt_w</p:attrName>
                                        </p:attrNameLst>
                                      </p:cBhvr>
                                      <p:tavLst>
                                        <p:tav tm="0">
                                          <p:val>
                                            <p:fltVal val="0"/>
                                          </p:val>
                                        </p:tav>
                                        <p:tav tm="100000">
                                          <p:val>
                                            <p:strVal val="#ppt_w"/>
                                          </p:val>
                                        </p:tav>
                                      </p:tavLst>
                                    </p:anim>
                                    <p:anim calcmode="lin" valueType="num">
                                      <p:cBhvr>
                                        <p:cTn id="59" dur="1000" fill="hold"/>
                                        <p:tgtEl>
                                          <p:spTgt spid="18"/>
                                        </p:tgtEl>
                                        <p:attrNameLst>
                                          <p:attrName>ppt_h</p:attrName>
                                        </p:attrNameLst>
                                      </p:cBhvr>
                                      <p:tavLst>
                                        <p:tav tm="0">
                                          <p:val>
                                            <p:fltVal val="0"/>
                                          </p:val>
                                        </p:tav>
                                        <p:tav tm="100000">
                                          <p:val>
                                            <p:strVal val="#ppt_h"/>
                                          </p:val>
                                        </p:tav>
                                      </p:tavLst>
                                    </p:anim>
                                    <p:anim calcmode="lin" valueType="num">
                                      <p:cBhvr>
                                        <p:cTn id="60" dur="1000" fill="hold"/>
                                        <p:tgtEl>
                                          <p:spTgt spid="18"/>
                                        </p:tgtEl>
                                        <p:attrNameLst>
                                          <p:attrName>style.rotation</p:attrName>
                                        </p:attrNameLst>
                                      </p:cBhvr>
                                      <p:tavLst>
                                        <p:tav tm="0">
                                          <p:val>
                                            <p:fltVal val="360"/>
                                          </p:val>
                                        </p:tav>
                                        <p:tav tm="100000">
                                          <p:val>
                                            <p:fltVal val="0"/>
                                          </p:val>
                                        </p:tav>
                                      </p:tavLst>
                                    </p:anim>
                                    <p:animEffect transition="in" filter="fade">
                                      <p:cBhvr>
                                        <p:cTn id="61" dur="1000"/>
                                        <p:tgtEl>
                                          <p:spTgt spid="18"/>
                                        </p:tgtEl>
                                      </p:cBhvr>
                                    </p:animEffect>
                                  </p:childTnLst>
                                </p:cTn>
                              </p:par>
                              <p:par>
                                <p:cTn id="62" presetID="53" presetClass="entr" presetSubtype="16" fill="hold" nodeType="withEffect">
                                  <p:stCondLst>
                                    <p:cond delay="0"/>
                                  </p:stCondLst>
                                  <p:childTnLst>
                                    <p:set>
                                      <p:cBhvr>
                                        <p:cTn id="63" dur="1" fill="hold">
                                          <p:stCondLst>
                                            <p:cond delay="0"/>
                                          </p:stCondLst>
                                        </p:cTn>
                                        <p:tgtEl>
                                          <p:spTgt spid="4"/>
                                        </p:tgtEl>
                                        <p:attrNameLst>
                                          <p:attrName>style.visibility</p:attrName>
                                        </p:attrNameLst>
                                      </p:cBhvr>
                                      <p:to>
                                        <p:strVal val="visible"/>
                                      </p:to>
                                    </p:set>
                                    <p:anim calcmode="lin" valueType="num">
                                      <p:cBhvr>
                                        <p:cTn id="64" dur="1000" fill="hold"/>
                                        <p:tgtEl>
                                          <p:spTgt spid="4"/>
                                        </p:tgtEl>
                                        <p:attrNameLst>
                                          <p:attrName>ppt_w</p:attrName>
                                        </p:attrNameLst>
                                      </p:cBhvr>
                                      <p:tavLst>
                                        <p:tav tm="0">
                                          <p:val>
                                            <p:fltVal val="0"/>
                                          </p:val>
                                        </p:tav>
                                        <p:tav tm="100000">
                                          <p:val>
                                            <p:strVal val="#ppt_w"/>
                                          </p:val>
                                        </p:tav>
                                      </p:tavLst>
                                    </p:anim>
                                    <p:anim calcmode="lin" valueType="num">
                                      <p:cBhvr>
                                        <p:cTn id="65" dur="1000" fill="hold"/>
                                        <p:tgtEl>
                                          <p:spTgt spid="4"/>
                                        </p:tgtEl>
                                        <p:attrNameLst>
                                          <p:attrName>ppt_h</p:attrName>
                                        </p:attrNameLst>
                                      </p:cBhvr>
                                      <p:tavLst>
                                        <p:tav tm="0">
                                          <p:val>
                                            <p:fltVal val="0"/>
                                          </p:val>
                                        </p:tav>
                                        <p:tav tm="100000">
                                          <p:val>
                                            <p:strVal val="#ppt_h"/>
                                          </p:val>
                                        </p:tav>
                                      </p:tavLst>
                                    </p:anim>
                                    <p:animEffect transition="in" filter="fade">
                                      <p:cBhvr>
                                        <p:cTn id="66" dur="1000"/>
                                        <p:tgtEl>
                                          <p:spTgt spid="4"/>
                                        </p:tgtEl>
                                      </p:cBhvr>
                                    </p:animEffect>
                                  </p:childTnLst>
                                </p:cTn>
                              </p:par>
                            </p:childTnLst>
                          </p:cTn>
                        </p:par>
                        <p:par>
                          <p:cTn id="67" fill="hold">
                            <p:stCondLst>
                              <p:cond delay="3500"/>
                            </p:stCondLst>
                            <p:childTnLst>
                              <p:par>
                                <p:cTn id="68" presetID="42" presetClass="entr" presetSubtype="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fade">
                                      <p:cBhvr>
                                        <p:cTn id="70" dur="1000"/>
                                        <p:tgtEl>
                                          <p:spTgt spid="21"/>
                                        </p:tgtEl>
                                      </p:cBhvr>
                                    </p:animEffect>
                                    <p:anim calcmode="lin" valueType="num">
                                      <p:cBhvr>
                                        <p:cTn id="71" dur="1000" fill="hold"/>
                                        <p:tgtEl>
                                          <p:spTgt spid="21"/>
                                        </p:tgtEl>
                                        <p:attrNameLst>
                                          <p:attrName>ppt_x</p:attrName>
                                        </p:attrNameLst>
                                      </p:cBhvr>
                                      <p:tavLst>
                                        <p:tav tm="0">
                                          <p:val>
                                            <p:strVal val="#ppt_x"/>
                                          </p:val>
                                        </p:tav>
                                        <p:tav tm="100000">
                                          <p:val>
                                            <p:strVal val="#ppt_x"/>
                                          </p:val>
                                        </p:tav>
                                      </p:tavLst>
                                    </p:anim>
                                    <p:anim calcmode="lin" valueType="num">
                                      <p:cBhvr>
                                        <p:cTn id="72" dur="1000" fill="hold"/>
                                        <p:tgtEl>
                                          <p:spTgt spid="21"/>
                                        </p:tgtEl>
                                        <p:attrNameLst>
                                          <p:attrName>ppt_y</p:attrName>
                                        </p:attrNameLst>
                                      </p:cBhvr>
                                      <p:tavLst>
                                        <p:tav tm="0">
                                          <p:val>
                                            <p:strVal val="#ppt_y+.1"/>
                                          </p:val>
                                        </p:tav>
                                        <p:tav tm="100000">
                                          <p:val>
                                            <p:strVal val="#ppt_y"/>
                                          </p:val>
                                        </p:tav>
                                      </p:tavLst>
                                    </p:anim>
                                  </p:childTnLst>
                                </p:cTn>
                              </p:par>
                            </p:childTnLst>
                          </p:cTn>
                        </p:par>
                        <p:par>
                          <p:cTn id="73" fill="hold">
                            <p:stCondLst>
                              <p:cond delay="4500"/>
                            </p:stCondLst>
                            <p:childTnLst>
                              <p:par>
                                <p:cTn id="74" presetID="22" presetClass="entr" presetSubtype="8" fill="hold" nodeType="afterEffect">
                                  <p:stCondLst>
                                    <p:cond delay="0"/>
                                  </p:stCondLst>
                                  <p:childTnLst>
                                    <p:set>
                                      <p:cBhvr>
                                        <p:cTn id="75" dur="1" fill="hold">
                                          <p:stCondLst>
                                            <p:cond delay="0"/>
                                          </p:stCondLst>
                                        </p:cTn>
                                        <p:tgtEl>
                                          <p:spTgt spid="52"/>
                                        </p:tgtEl>
                                        <p:attrNameLst>
                                          <p:attrName>style.visibility</p:attrName>
                                        </p:attrNameLst>
                                      </p:cBhvr>
                                      <p:to>
                                        <p:strVal val="visible"/>
                                      </p:to>
                                    </p:set>
                                    <p:animEffect transition="in" filter="wipe(left)">
                                      <p:cBhvr>
                                        <p:cTn id="76" dur="750"/>
                                        <p:tgtEl>
                                          <p:spTgt spid="52"/>
                                        </p:tgtEl>
                                      </p:cBhvr>
                                    </p:animEffect>
                                  </p:childTnLst>
                                </p:cTn>
                              </p:par>
                            </p:childTnLst>
                          </p:cTn>
                        </p:par>
                        <p:par>
                          <p:cTn id="77" fill="hold">
                            <p:stCondLst>
                              <p:cond delay="52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500" fill="hold"/>
                                        <p:tgtEl>
                                          <p:spTgt spid="28"/>
                                        </p:tgtEl>
                                        <p:attrNameLst>
                                          <p:attrName>ppt_w</p:attrName>
                                        </p:attrNameLst>
                                      </p:cBhvr>
                                      <p:tavLst>
                                        <p:tav tm="0">
                                          <p:val>
                                            <p:fltVal val="0"/>
                                          </p:val>
                                        </p:tav>
                                        <p:tav tm="100000">
                                          <p:val>
                                            <p:strVal val="#ppt_w"/>
                                          </p:val>
                                        </p:tav>
                                      </p:tavLst>
                                    </p:anim>
                                    <p:anim calcmode="lin" valueType="num">
                                      <p:cBhvr>
                                        <p:cTn id="81" dur="500" fill="hold"/>
                                        <p:tgtEl>
                                          <p:spTgt spid="28"/>
                                        </p:tgtEl>
                                        <p:attrNameLst>
                                          <p:attrName>ppt_h</p:attrName>
                                        </p:attrNameLst>
                                      </p:cBhvr>
                                      <p:tavLst>
                                        <p:tav tm="0">
                                          <p:val>
                                            <p:fltVal val="0"/>
                                          </p:val>
                                        </p:tav>
                                        <p:tav tm="100000">
                                          <p:val>
                                            <p:strVal val="#ppt_h"/>
                                          </p:val>
                                        </p:tav>
                                      </p:tavLst>
                                    </p:anim>
                                    <p:animEffect transition="in" filter="fade">
                                      <p:cBhvr>
                                        <p:cTn id="82" dur="500"/>
                                        <p:tgtEl>
                                          <p:spTgt spid="28"/>
                                        </p:tgtEl>
                                      </p:cBhvr>
                                    </p:animEffect>
                                  </p:childTnLst>
                                </p:cTn>
                              </p:par>
                            </p:childTnLst>
                          </p:cTn>
                        </p:par>
                        <p:par>
                          <p:cTn id="83" fill="hold">
                            <p:stCondLst>
                              <p:cond delay="5750"/>
                            </p:stCondLst>
                            <p:childTnLst>
                              <p:par>
                                <p:cTn id="84" presetID="49" presetClass="entr" presetSubtype="0" decel="100000" fill="hold" grpId="0" nodeType="afterEffect">
                                  <p:stCondLst>
                                    <p:cond delay="0"/>
                                  </p:stCondLst>
                                  <p:childTnLst>
                                    <p:set>
                                      <p:cBhvr>
                                        <p:cTn id="85" dur="1" fill="hold">
                                          <p:stCondLst>
                                            <p:cond delay="0"/>
                                          </p:stCondLst>
                                        </p:cTn>
                                        <p:tgtEl>
                                          <p:spTgt spid="29"/>
                                        </p:tgtEl>
                                        <p:attrNameLst>
                                          <p:attrName>style.visibility</p:attrName>
                                        </p:attrNameLst>
                                      </p:cBhvr>
                                      <p:to>
                                        <p:strVal val="visible"/>
                                      </p:to>
                                    </p:set>
                                    <p:anim calcmode="lin" valueType="num">
                                      <p:cBhvr>
                                        <p:cTn id="86" dur="1000" fill="hold"/>
                                        <p:tgtEl>
                                          <p:spTgt spid="29"/>
                                        </p:tgtEl>
                                        <p:attrNameLst>
                                          <p:attrName>ppt_w</p:attrName>
                                        </p:attrNameLst>
                                      </p:cBhvr>
                                      <p:tavLst>
                                        <p:tav tm="0">
                                          <p:val>
                                            <p:fltVal val="0"/>
                                          </p:val>
                                        </p:tav>
                                        <p:tav tm="100000">
                                          <p:val>
                                            <p:strVal val="#ppt_w"/>
                                          </p:val>
                                        </p:tav>
                                      </p:tavLst>
                                    </p:anim>
                                    <p:anim calcmode="lin" valueType="num">
                                      <p:cBhvr>
                                        <p:cTn id="87" dur="1000" fill="hold"/>
                                        <p:tgtEl>
                                          <p:spTgt spid="29"/>
                                        </p:tgtEl>
                                        <p:attrNameLst>
                                          <p:attrName>ppt_h</p:attrName>
                                        </p:attrNameLst>
                                      </p:cBhvr>
                                      <p:tavLst>
                                        <p:tav tm="0">
                                          <p:val>
                                            <p:fltVal val="0"/>
                                          </p:val>
                                        </p:tav>
                                        <p:tav tm="100000">
                                          <p:val>
                                            <p:strVal val="#ppt_h"/>
                                          </p:val>
                                        </p:tav>
                                      </p:tavLst>
                                    </p:anim>
                                    <p:anim calcmode="lin" valueType="num">
                                      <p:cBhvr>
                                        <p:cTn id="88" dur="1000" fill="hold"/>
                                        <p:tgtEl>
                                          <p:spTgt spid="29"/>
                                        </p:tgtEl>
                                        <p:attrNameLst>
                                          <p:attrName>style.rotation</p:attrName>
                                        </p:attrNameLst>
                                      </p:cBhvr>
                                      <p:tavLst>
                                        <p:tav tm="0">
                                          <p:val>
                                            <p:fltVal val="360"/>
                                          </p:val>
                                        </p:tav>
                                        <p:tav tm="100000">
                                          <p:val>
                                            <p:fltVal val="0"/>
                                          </p:val>
                                        </p:tav>
                                      </p:tavLst>
                                    </p:anim>
                                    <p:animEffect transition="in" filter="fade">
                                      <p:cBhvr>
                                        <p:cTn id="89" dur="1000"/>
                                        <p:tgtEl>
                                          <p:spTgt spid="29"/>
                                        </p:tgtEl>
                                      </p:cBhvr>
                                    </p:animEffect>
                                  </p:childTnLst>
                                </p:cTn>
                              </p:par>
                              <p:par>
                                <p:cTn id="90" presetID="53" presetClass="entr" presetSubtype="16" fill="hold" nodeType="withEffect">
                                  <p:stCondLst>
                                    <p:cond delay="0"/>
                                  </p:stCondLst>
                                  <p:childTnLst>
                                    <p:set>
                                      <p:cBhvr>
                                        <p:cTn id="91" dur="1" fill="hold">
                                          <p:stCondLst>
                                            <p:cond delay="0"/>
                                          </p:stCondLst>
                                        </p:cTn>
                                        <p:tgtEl>
                                          <p:spTgt spid="5"/>
                                        </p:tgtEl>
                                        <p:attrNameLst>
                                          <p:attrName>style.visibility</p:attrName>
                                        </p:attrNameLst>
                                      </p:cBhvr>
                                      <p:to>
                                        <p:strVal val="visible"/>
                                      </p:to>
                                    </p:set>
                                    <p:anim calcmode="lin" valueType="num">
                                      <p:cBhvr>
                                        <p:cTn id="92" dur="1000" fill="hold"/>
                                        <p:tgtEl>
                                          <p:spTgt spid="5"/>
                                        </p:tgtEl>
                                        <p:attrNameLst>
                                          <p:attrName>ppt_w</p:attrName>
                                        </p:attrNameLst>
                                      </p:cBhvr>
                                      <p:tavLst>
                                        <p:tav tm="0">
                                          <p:val>
                                            <p:fltVal val="0"/>
                                          </p:val>
                                        </p:tav>
                                        <p:tav tm="100000">
                                          <p:val>
                                            <p:strVal val="#ppt_w"/>
                                          </p:val>
                                        </p:tav>
                                      </p:tavLst>
                                    </p:anim>
                                    <p:anim calcmode="lin" valueType="num">
                                      <p:cBhvr>
                                        <p:cTn id="93" dur="1000" fill="hold"/>
                                        <p:tgtEl>
                                          <p:spTgt spid="5"/>
                                        </p:tgtEl>
                                        <p:attrNameLst>
                                          <p:attrName>ppt_h</p:attrName>
                                        </p:attrNameLst>
                                      </p:cBhvr>
                                      <p:tavLst>
                                        <p:tav tm="0">
                                          <p:val>
                                            <p:fltVal val="0"/>
                                          </p:val>
                                        </p:tav>
                                        <p:tav tm="100000">
                                          <p:val>
                                            <p:strVal val="#ppt_h"/>
                                          </p:val>
                                        </p:tav>
                                      </p:tavLst>
                                    </p:anim>
                                    <p:animEffect transition="in" filter="fade">
                                      <p:cBhvr>
                                        <p:cTn id="94" dur="1000"/>
                                        <p:tgtEl>
                                          <p:spTgt spid="5"/>
                                        </p:tgtEl>
                                      </p:cBhvr>
                                    </p:animEffect>
                                  </p:childTnLst>
                                </p:cTn>
                              </p:par>
                            </p:childTnLst>
                          </p:cTn>
                        </p:par>
                        <p:par>
                          <p:cTn id="95" fill="hold">
                            <p:stCondLst>
                              <p:cond delay="6750"/>
                            </p:stCondLst>
                            <p:childTnLst>
                              <p:par>
                                <p:cTn id="96" presetID="42" presetClass="entr" presetSubtype="0" fill="hold" grpId="0" nodeType="after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1000"/>
                                        <p:tgtEl>
                                          <p:spTgt spid="43"/>
                                        </p:tgtEl>
                                      </p:cBhvr>
                                    </p:animEffect>
                                    <p:anim calcmode="lin" valueType="num">
                                      <p:cBhvr>
                                        <p:cTn id="99" dur="1000" fill="hold"/>
                                        <p:tgtEl>
                                          <p:spTgt spid="43"/>
                                        </p:tgtEl>
                                        <p:attrNameLst>
                                          <p:attrName>ppt_x</p:attrName>
                                        </p:attrNameLst>
                                      </p:cBhvr>
                                      <p:tavLst>
                                        <p:tav tm="0">
                                          <p:val>
                                            <p:strVal val="#ppt_x"/>
                                          </p:val>
                                        </p:tav>
                                        <p:tav tm="100000">
                                          <p:val>
                                            <p:strVal val="#ppt_x"/>
                                          </p:val>
                                        </p:tav>
                                      </p:tavLst>
                                    </p:anim>
                                    <p:anim calcmode="lin" valueType="num">
                                      <p:cBhvr>
                                        <p:cTn id="100" dur="1000" fill="hold"/>
                                        <p:tgtEl>
                                          <p:spTgt spid="43"/>
                                        </p:tgtEl>
                                        <p:attrNameLst>
                                          <p:attrName>ppt_y</p:attrName>
                                        </p:attrNameLst>
                                      </p:cBhvr>
                                      <p:tavLst>
                                        <p:tav tm="0">
                                          <p:val>
                                            <p:strVal val="#ppt_y+.1"/>
                                          </p:val>
                                        </p:tav>
                                        <p:tav tm="100000">
                                          <p:val>
                                            <p:strVal val="#ppt_y"/>
                                          </p:val>
                                        </p:tav>
                                      </p:tavLst>
                                    </p:anim>
                                  </p:childTnLst>
                                </p:cTn>
                              </p:par>
                            </p:childTnLst>
                          </p:cTn>
                        </p:par>
                        <p:par>
                          <p:cTn id="101" fill="hold">
                            <p:stCondLst>
                              <p:cond delay="7750"/>
                            </p:stCondLst>
                            <p:childTnLst>
                              <p:par>
                                <p:cTn id="102" presetID="22" presetClass="entr" presetSubtype="8" fill="hold" nodeType="afterEffect">
                                  <p:stCondLst>
                                    <p:cond delay="0"/>
                                  </p:stCondLst>
                                  <p:childTnLst>
                                    <p:set>
                                      <p:cBhvr>
                                        <p:cTn id="103" dur="1" fill="hold">
                                          <p:stCondLst>
                                            <p:cond delay="0"/>
                                          </p:stCondLst>
                                        </p:cTn>
                                        <p:tgtEl>
                                          <p:spTgt spid="59"/>
                                        </p:tgtEl>
                                        <p:attrNameLst>
                                          <p:attrName>style.visibility</p:attrName>
                                        </p:attrNameLst>
                                      </p:cBhvr>
                                      <p:to>
                                        <p:strVal val="visible"/>
                                      </p:to>
                                    </p:set>
                                    <p:animEffect transition="in" filter="wipe(left)">
                                      <p:cBhvr>
                                        <p:cTn id="104" dur="750"/>
                                        <p:tgtEl>
                                          <p:spTgt spid="59"/>
                                        </p:tgtEl>
                                      </p:cBhvr>
                                    </p:animEffect>
                                  </p:childTnLst>
                                </p:cTn>
                              </p:par>
                            </p:childTnLst>
                          </p:cTn>
                        </p:par>
                        <p:par>
                          <p:cTn id="105" fill="hold">
                            <p:stCondLst>
                              <p:cond delay="8500"/>
                            </p:stCondLst>
                            <p:childTnLst>
                              <p:par>
                                <p:cTn id="106" presetID="53" presetClass="entr" presetSubtype="16"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childTnLst>
                          </p:cTn>
                        </p:par>
                        <p:par>
                          <p:cTn id="111" fill="hold">
                            <p:stCondLst>
                              <p:cond delay="9000"/>
                            </p:stCondLst>
                            <p:childTnLst>
                              <p:par>
                                <p:cTn id="112" presetID="49" presetClass="entr" presetSubtype="0" decel="100000" fill="hold" grpId="0"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360"/>
                                          </p:val>
                                        </p:tav>
                                        <p:tav tm="100000">
                                          <p:val>
                                            <p:fltVal val="0"/>
                                          </p:val>
                                        </p:tav>
                                      </p:tavLst>
                                    </p:anim>
                                    <p:animEffect transition="in" filter="fade">
                                      <p:cBhvr>
                                        <p:cTn id="117" dur="1000"/>
                                        <p:tgtEl>
                                          <p:spTgt spid="24"/>
                                        </p:tgtEl>
                                      </p:cBhvr>
                                    </p:animEffect>
                                  </p:childTnLst>
                                </p:cTn>
                              </p:par>
                              <p:par>
                                <p:cTn id="118" presetID="53" presetClass="entr" presetSubtype="16" fill="hold" nodeType="withEffect">
                                  <p:stCondLst>
                                    <p:cond delay="0"/>
                                  </p:stCondLst>
                                  <p:childTnLst>
                                    <p:set>
                                      <p:cBhvr>
                                        <p:cTn id="119" dur="1" fill="hold">
                                          <p:stCondLst>
                                            <p:cond delay="0"/>
                                          </p:stCondLst>
                                        </p:cTn>
                                        <p:tgtEl>
                                          <p:spTgt spid="6"/>
                                        </p:tgtEl>
                                        <p:attrNameLst>
                                          <p:attrName>style.visibility</p:attrName>
                                        </p:attrNameLst>
                                      </p:cBhvr>
                                      <p:to>
                                        <p:strVal val="visible"/>
                                      </p:to>
                                    </p:set>
                                    <p:anim calcmode="lin" valueType="num">
                                      <p:cBhvr>
                                        <p:cTn id="120" dur="1000" fill="hold"/>
                                        <p:tgtEl>
                                          <p:spTgt spid="6"/>
                                        </p:tgtEl>
                                        <p:attrNameLst>
                                          <p:attrName>ppt_w</p:attrName>
                                        </p:attrNameLst>
                                      </p:cBhvr>
                                      <p:tavLst>
                                        <p:tav tm="0">
                                          <p:val>
                                            <p:fltVal val="0"/>
                                          </p:val>
                                        </p:tav>
                                        <p:tav tm="100000">
                                          <p:val>
                                            <p:strVal val="#ppt_w"/>
                                          </p:val>
                                        </p:tav>
                                      </p:tavLst>
                                    </p:anim>
                                    <p:anim calcmode="lin" valueType="num">
                                      <p:cBhvr>
                                        <p:cTn id="121" dur="1000" fill="hold"/>
                                        <p:tgtEl>
                                          <p:spTgt spid="6"/>
                                        </p:tgtEl>
                                        <p:attrNameLst>
                                          <p:attrName>ppt_h</p:attrName>
                                        </p:attrNameLst>
                                      </p:cBhvr>
                                      <p:tavLst>
                                        <p:tav tm="0">
                                          <p:val>
                                            <p:fltVal val="0"/>
                                          </p:val>
                                        </p:tav>
                                        <p:tav tm="100000">
                                          <p:val>
                                            <p:strVal val="#ppt_h"/>
                                          </p:val>
                                        </p:tav>
                                      </p:tavLst>
                                    </p:anim>
                                    <p:animEffect transition="in" filter="fade">
                                      <p:cBhvr>
                                        <p:cTn id="122" dur="1000"/>
                                        <p:tgtEl>
                                          <p:spTgt spid="6"/>
                                        </p:tgtEl>
                                      </p:cBhvr>
                                    </p:animEffect>
                                  </p:childTnLst>
                                </p:cTn>
                              </p:par>
                            </p:childTnLst>
                          </p:cTn>
                        </p:par>
                        <p:par>
                          <p:cTn id="123" fill="hold">
                            <p:stCondLst>
                              <p:cond delay="10000"/>
                            </p:stCondLst>
                            <p:childTnLst>
                              <p:par>
                                <p:cTn id="124" presetID="42" presetClass="entr" presetSubtype="0" fill="hold" grpId="0" nodeType="after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fade">
                                      <p:cBhvr>
                                        <p:cTn id="126" dur="1000"/>
                                        <p:tgtEl>
                                          <p:spTgt spid="45"/>
                                        </p:tgtEl>
                                      </p:cBhvr>
                                    </p:animEffect>
                                    <p:anim calcmode="lin" valueType="num">
                                      <p:cBhvr>
                                        <p:cTn id="127" dur="1000" fill="hold"/>
                                        <p:tgtEl>
                                          <p:spTgt spid="45"/>
                                        </p:tgtEl>
                                        <p:attrNameLst>
                                          <p:attrName>ppt_x</p:attrName>
                                        </p:attrNameLst>
                                      </p:cBhvr>
                                      <p:tavLst>
                                        <p:tav tm="0">
                                          <p:val>
                                            <p:strVal val="#ppt_x"/>
                                          </p:val>
                                        </p:tav>
                                        <p:tav tm="100000">
                                          <p:val>
                                            <p:strVal val="#ppt_x"/>
                                          </p:val>
                                        </p:tav>
                                      </p:tavLst>
                                    </p:anim>
                                    <p:anim calcmode="lin" valueType="num">
                                      <p:cBhvr>
                                        <p:cTn id="128" dur="1000" fill="hold"/>
                                        <p:tgtEl>
                                          <p:spTgt spid="45"/>
                                        </p:tgtEl>
                                        <p:attrNameLst>
                                          <p:attrName>ppt_y</p:attrName>
                                        </p:attrNameLst>
                                      </p:cBhvr>
                                      <p:tavLst>
                                        <p:tav tm="0">
                                          <p:val>
                                            <p:strVal val="#ppt_y+.1"/>
                                          </p:val>
                                        </p:tav>
                                        <p:tav tm="100000">
                                          <p:val>
                                            <p:strVal val="#ppt_y"/>
                                          </p:val>
                                        </p:tav>
                                      </p:tavLst>
                                    </p:anim>
                                  </p:childTnLst>
                                </p:cTn>
                              </p:par>
                            </p:childTnLst>
                          </p:cTn>
                        </p:par>
                        <p:par>
                          <p:cTn id="129" fill="hold">
                            <p:stCondLst>
                              <p:cond delay="11000"/>
                            </p:stCondLst>
                            <p:childTnLst>
                              <p:par>
                                <p:cTn id="130" presetID="22" presetClass="entr" presetSubtype="8" fill="hold" nodeType="afterEffect">
                                  <p:stCondLst>
                                    <p:cond delay="0"/>
                                  </p:stCondLst>
                                  <p:childTnLst>
                                    <p:set>
                                      <p:cBhvr>
                                        <p:cTn id="131" dur="1" fill="hold">
                                          <p:stCondLst>
                                            <p:cond delay="0"/>
                                          </p:stCondLst>
                                        </p:cTn>
                                        <p:tgtEl>
                                          <p:spTgt spid="67"/>
                                        </p:tgtEl>
                                        <p:attrNameLst>
                                          <p:attrName>style.visibility</p:attrName>
                                        </p:attrNameLst>
                                      </p:cBhvr>
                                      <p:to>
                                        <p:strVal val="visible"/>
                                      </p:to>
                                    </p:set>
                                    <p:animEffect transition="in" filter="wipe(left)">
                                      <p:cBhvr>
                                        <p:cTn id="132" dur="750"/>
                                        <p:tgtEl>
                                          <p:spTgt spid="67"/>
                                        </p:tgtEl>
                                      </p:cBhvr>
                                    </p:animEffect>
                                  </p:childTnLst>
                                </p:cTn>
                              </p:par>
                            </p:childTnLst>
                          </p:cTn>
                        </p:par>
                        <p:par>
                          <p:cTn id="133" fill="hold">
                            <p:stCondLst>
                              <p:cond delay="11750"/>
                            </p:stCondLst>
                            <p:childTnLst>
                              <p:par>
                                <p:cTn id="134" presetID="53" presetClass="entr" presetSubtype="16" fill="hold" grpId="0"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500" fill="hold"/>
                                        <p:tgtEl>
                                          <p:spTgt spid="33"/>
                                        </p:tgtEl>
                                        <p:attrNameLst>
                                          <p:attrName>ppt_w</p:attrName>
                                        </p:attrNameLst>
                                      </p:cBhvr>
                                      <p:tavLst>
                                        <p:tav tm="0">
                                          <p:val>
                                            <p:fltVal val="0"/>
                                          </p:val>
                                        </p:tav>
                                        <p:tav tm="100000">
                                          <p:val>
                                            <p:strVal val="#ppt_w"/>
                                          </p:val>
                                        </p:tav>
                                      </p:tavLst>
                                    </p:anim>
                                    <p:anim calcmode="lin" valueType="num">
                                      <p:cBhvr>
                                        <p:cTn id="137" dur="500" fill="hold"/>
                                        <p:tgtEl>
                                          <p:spTgt spid="33"/>
                                        </p:tgtEl>
                                        <p:attrNameLst>
                                          <p:attrName>ppt_h</p:attrName>
                                        </p:attrNameLst>
                                      </p:cBhvr>
                                      <p:tavLst>
                                        <p:tav tm="0">
                                          <p:val>
                                            <p:fltVal val="0"/>
                                          </p:val>
                                        </p:tav>
                                        <p:tav tm="100000">
                                          <p:val>
                                            <p:strVal val="#ppt_h"/>
                                          </p:val>
                                        </p:tav>
                                      </p:tavLst>
                                    </p:anim>
                                    <p:animEffect transition="in" filter="fade">
                                      <p:cBhvr>
                                        <p:cTn id="138" dur="500"/>
                                        <p:tgtEl>
                                          <p:spTgt spid="33"/>
                                        </p:tgtEl>
                                      </p:cBhvr>
                                    </p:animEffect>
                                  </p:childTnLst>
                                </p:cTn>
                              </p:par>
                            </p:childTnLst>
                          </p:cTn>
                        </p:par>
                        <p:par>
                          <p:cTn id="139" fill="hold">
                            <p:stCondLst>
                              <p:cond delay="12250"/>
                            </p:stCondLst>
                            <p:childTnLst>
                              <p:par>
                                <p:cTn id="140" presetID="49" presetClass="entr" presetSubtype="0" decel="100000"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 calcmode="lin" valueType="num">
                                      <p:cBhvr>
                                        <p:cTn id="142" dur="1000" fill="hold"/>
                                        <p:tgtEl>
                                          <p:spTgt spid="34"/>
                                        </p:tgtEl>
                                        <p:attrNameLst>
                                          <p:attrName>ppt_w</p:attrName>
                                        </p:attrNameLst>
                                      </p:cBhvr>
                                      <p:tavLst>
                                        <p:tav tm="0">
                                          <p:val>
                                            <p:fltVal val="0"/>
                                          </p:val>
                                        </p:tav>
                                        <p:tav tm="100000">
                                          <p:val>
                                            <p:strVal val="#ppt_w"/>
                                          </p:val>
                                        </p:tav>
                                      </p:tavLst>
                                    </p:anim>
                                    <p:anim calcmode="lin" valueType="num">
                                      <p:cBhvr>
                                        <p:cTn id="143" dur="1000" fill="hold"/>
                                        <p:tgtEl>
                                          <p:spTgt spid="34"/>
                                        </p:tgtEl>
                                        <p:attrNameLst>
                                          <p:attrName>ppt_h</p:attrName>
                                        </p:attrNameLst>
                                      </p:cBhvr>
                                      <p:tavLst>
                                        <p:tav tm="0">
                                          <p:val>
                                            <p:fltVal val="0"/>
                                          </p:val>
                                        </p:tav>
                                        <p:tav tm="100000">
                                          <p:val>
                                            <p:strVal val="#ppt_h"/>
                                          </p:val>
                                        </p:tav>
                                      </p:tavLst>
                                    </p:anim>
                                    <p:anim calcmode="lin" valueType="num">
                                      <p:cBhvr>
                                        <p:cTn id="144" dur="1000" fill="hold"/>
                                        <p:tgtEl>
                                          <p:spTgt spid="34"/>
                                        </p:tgtEl>
                                        <p:attrNameLst>
                                          <p:attrName>style.rotation</p:attrName>
                                        </p:attrNameLst>
                                      </p:cBhvr>
                                      <p:tavLst>
                                        <p:tav tm="0">
                                          <p:val>
                                            <p:fltVal val="360"/>
                                          </p:val>
                                        </p:tav>
                                        <p:tav tm="100000">
                                          <p:val>
                                            <p:fltVal val="0"/>
                                          </p:val>
                                        </p:tav>
                                      </p:tavLst>
                                    </p:anim>
                                    <p:animEffect transition="in" filter="fade">
                                      <p:cBhvr>
                                        <p:cTn id="145" dur="1000"/>
                                        <p:tgtEl>
                                          <p:spTgt spid="34"/>
                                        </p:tgtEl>
                                      </p:cBhvr>
                                    </p:animEffect>
                                  </p:childTnLst>
                                </p:cTn>
                              </p:par>
                              <p:par>
                                <p:cTn id="146" presetID="53" presetClass="entr" presetSubtype="16"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 calcmode="lin" valueType="num">
                                      <p:cBhvr>
                                        <p:cTn id="148" dur="1000" fill="hold"/>
                                        <p:tgtEl>
                                          <p:spTgt spid="8"/>
                                        </p:tgtEl>
                                        <p:attrNameLst>
                                          <p:attrName>ppt_w</p:attrName>
                                        </p:attrNameLst>
                                      </p:cBhvr>
                                      <p:tavLst>
                                        <p:tav tm="0">
                                          <p:val>
                                            <p:fltVal val="0"/>
                                          </p:val>
                                        </p:tav>
                                        <p:tav tm="100000">
                                          <p:val>
                                            <p:strVal val="#ppt_w"/>
                                          </p:val>
                                        </p:tav>
                                      </p:tavLst>
                                    </p:anim>
                                    <p:anim calcmode="lin" valueType="num">
                                      <p:cBhvr>
                                        <p:cTn id="149" dur="1000" fill="hold"/>
                                        <p:tgtEl>
                                          <p:spTgt spid="8"/>
                                        </p:tgtEl>
                                        <p:attrNameLst>
                                          <p:attrName>ppt_h</p:attrName>
                                        </p:attrNameLst>
                                      </p:cBhvr>
                                      <p:tavLst>
                                        <p:tav tm="0">
                                          <p:val>
                                            <p:fltVal val="0"/>
                                          </p:val>
                                        </p:tav>
                                        <p:tav tm="100000">
                                          <p:val>
                                            <p:strVal val="#ppt_h"/>
                                          </p:val>
                                        </p:tav>
                                      </p:tavLst>
                                    </p:anim>
                                    <p:animEffect transition="in" filter="fade">
                                      <p:cBhvr>
                                        <p:cTn id="150" dur="1000"/>
                                        <p:tgtEl>
                                          <p:spTgt spid="8"/>
                                        </p:tgtEl>
                                      </p:cBhvr>
                                    </p:animEffect>
                                  </p:childTnLst>
                                </p:cTn>
                              </p:par>
                            </p:childTnLst>
                          </p:cTn>
                        </p:par>
                        <p:par>
                          <p:cTn id="151" fill="hold">
                            <p:stCondLst>
                              <p:cond delay="13250"/>
                            </p:stCondLst>
                            <p:childTnLst>
                              <p:par>
                                <p:cTn id="152" presetID="42" presetClass="entr" presetSubtype="0" fill="hold" grpId="0" nodeType="afterEffect">
                                  <p:stCondLst>
                                    <p:cond delay="0"/>
                                  </p:stCondLst>
                                  <p:childTnLst>
                                    <p:set>
                                      <p:cBhvr>
                                        <p:cTn id="153" dur="1" fill="hold">
                                          <p:stCondLst>
                                            <p:cond delay="0"/>
                                          </p:stCondLst>
                                        </p:cTn>
                                        <p:tgtEl>
                                          <p:spTgt spid="44"/>
                                        </p:tgtEl>
                                        <p:attrNameLst>
                                          <p:attrName>style.visibility</p:attrName>
                                        </p:attrNameLst>
                                      </p:cBhvr>
                                      <p:to>
                                        <p:strVal val="visible"/>
                                      </p:to>
                                    </p:set>
                                    <p:animEffect transition="in" filter="fade">
                                      <p:cBhvr>
                                        <p:cTn id="154" dur="1000"/>
                                        <p:tgtEl>
                                          <p:spTgt spid="44"/>
                                        </p:tgtEl>
                                      </p:cBhvr>
                                    </p:animEffect>
                                    <p:anim calcmode="lin" valueType="num">
                                      <p:cBhvr>
                                        <p:cTn id="155" dur="1000" fill="hold"/>
                                        <p:tgtEl>
                                          <p:spTgt spid="44"/>
                                        </p:tgtEl>
                                        <p:attrNameLst>
                                          <p:attrName>ppt_x</p:attrName>
                                        </p:attrNameLst>
                                      </p:cBhvr>
                                      <p:tavLst>
                                        <p:tav tm="0">
                                          <p:val>
                                            <p:strVal val="#ppt_x"/>
                                          </p:val>
                                        </p:tav>
                                        <p:tav tm="100000">
                                          <p:val>
                                            <p:strVal val="#ppt_x"/>
                                          </p:val>
                                        </p:tav>
                                      </p:tavLst>
                                    </p:anim>
                                    <p:anim calcmode="lin" valueType="num">
                                      <p:cBhvr>
                                        <p:cTn id="156" dur="1000" fill="hold"/>
                                        <p:tgtEl>
                                          <p:spTgt spid="44"/>
                                        </p:tgtEl>
                                        <p:attrNameLst>
                                          <p:attrName>ppt_y</p:attrName>
                                        </p:attrNameLst>
                                      </p:cBhvr>
                                      <p:tavLst>
                                        <p:tav tm="0">
                                          <p:val>
                                            <p:strVal val="#ppt_y+.1"/>
                                          </p:val>
                                        </p:tav>
                                        <p:tav tm="100000">
                                          <p:val>
                                            <p:strVal val="#ppt_y"/>
                                          </p:val>
                                        </p:tav>
                                      </p:tavLst>
                                    </p:anim>
                                  </p:childTnLst>
                                </p:cTn>
                              </p:par>
                            </p:childTnLst>
                          </p:cTn>
                        </p:par>
                        <p:par>
                          <p:cTn id="157" fill="hold">
                            <p:stCondLst>
                              <p:cond delay="14250"/>
                            </p:stCondLst>
                            <p:childTnLst>
                              <p:par>
                                <p:cTn id="158" presetID="22" presetClass="entr" presetSubtype="8" fill="hold" nodeType="afterEffect">
                                  <p:stCondLst>
                                    <p:cond delay="0"/>
                                  </p:stCondLst>
                                  <p:childTnLst>
                                    <p:set>
                                      <p:cBhvr>
                                        <p:cTn id="159" dur="1" fill="hold">
                                          <p:stCondLst>
                                            <p:cond delay="0"/>
                                          </p:stCondLst>
                                        </p:cTn>
                                        <p:tgtEl>
                                          <p:spTgt spid="74"/>
                                        </p:tgtEl>
                                        <p:attrNameLst>
                                          <p:attrName>style.visibility</p:attrName>
                                        </p:attrNameLst>
                                      </p:cBhvr>
                                      <p:to>
                                        <p:strVal val="visible"/>
                                      </p:to>
                                    </p:set>
                                    <p:animEffect transition="in" filter="wipe(left)">
                                      <p:cBhvr>
                                        <p:cTn id="160" dur="750"/>
                                        <p:tgtEl>
                                          <p:spTgt spid="74"/>
                                        </p:tgtEl>
                                      </p:cBhvr>
                                    </p:animEffect>
                                  </p:childTnLst>
                                </p:cTn>
                              </p:par>
                            </p:childTnLst>
                          </p:cTn>
                        </p:par>
                        <p:par>
                          <p:cTn id="161" fill="hold">
                            <p:stCondLst>
                              <p:cond delay="15000"/>
                            </p:stCondLst>
                            <p:childTnLst>
                              <p:par>
                                <p:cTn id="162" presetID="53" presetClass="entr" presetSubtype="16" fill="hold" grpId="0" nodeType="afterEffect">
                                  <p:stCondLst>
                                    <p:cond delay="0"/>
                                  </p:stCondLst>
                                  <p:childTnLst>
                                    <p:set>
                                      <p:cBhvr>
                                        <p:cTn id="163" dur="1" fill="hold">
                                          <p:stCondLst>
                                            <p:cond delay="0"/>
                                          </p:stCondLst>
                                        </p:cTn>
                                        <p:tgtEl>
                                          <p:spTgt spid="38"/>
                                        </p:tgtEl>
                                        <p:attrNameLst>
                                          <p:attrName>style.visibility</p:attrName>
                                        </p:attrNameLst>
                                      </p:cBhvr>
                                      <p:to>
                                        <p:strVal val="visible"/>
                                      </p:to>
                                    </p:set>
                                    <p:anim calcmode="lin" valueType="num">
                                      <p:cBhvr>
                                        <p:cTn id="164" dur="500" fill="hold"/>
                                        <p:tgtEl>
                                          <p:spTgt spid="38"/>
                                        </p:tgtEl>
                                        <p:attrNameLst>
                                          <p:attrName>ppt_w</p:attrName>
                                        </p:attrNameLst>
                                      </p:cBhvr>
                                      <p:tavLst>
                                        <p:tav tm="0">
                                          <p:val>
                                            <p:fltVal val="0"/>
                                          </p:val>
                                        </p:tav>
                                        <p:tav tm="100000">
                                          <p:val>
                                            <p:strVal val="#ppt_w"/>
                                          </p:val>
                                        </p:tav>
                                      </p:tavLst>
                                    </p:anim>
                                    <p:anim calcmode="lin" valueType="num">
                                      <p:cBhvr>
                                        <p:cTn id="165" dur="500" fill="hold"/>
                                        <p:tgtEl>
                                          <p:spTgt spid="38"/>
                                        </p:tgtEl>
                                        <p:attrNameLst>
                                          <p:attrName>ppt_h</p:attrName>
                                        </p:attrNameLst>
                                      </p:cBhvr>
                                      <p:tavLst>
                                        <p:tav tm="0">
                                          <p:val>
                                            <p:fltVal val="0"/>
                                          </p:val>
                                        </p:tav>
                                        <p:tav tm="100000">
                                          <p:val>
                                            <p:strVal val="#ppt_h"/>
                                          </p:val>
                                        </p:tav>
                                      </p:tavLst>
                                    </p:anim>
                                    <p:animEffect transition="in" filter="fade">
                                      <p:cBhvr>
                                        <p:cTn id="166" dur="500"/>
                                        <p:tgtEl>
                                          <p:spTgt spid="38"/>
                                        </p:tgtEl>
                                      </p:cBhvr>
                                    </p:animEffect>
                                  </p:childTnLst>
                                </p:cTn>
                              </p:par>
                            </p:childTnLst>
                          </p:cTn>
                        </p:par>
                        <p:par>
                          <p:cTn id="167" fill="hold">
                            <p:stCondLst>
                              <p:cond delay="15500"/>
                            </p:stCondLst>
                            <p:childTnLst>
                              <p:par>
                                <p:cTn id="168" presetID="49" presetClass="entr" presetSubtype="0" decel="100000" fill="hold" grpId="0" nodeType="afterEffect">
                                  <p:stCondLst>
                                    <p:cond delay="0"/>
                                  </p:stCondLst>
                                  <p:childTnLst>
                                    <p:set>
                                      <p:cBhvr>
                                        <p:cTn id="169" dur="1" fill="hold">
                                          <p:stCondLst>
                                            <p:cond delay="0"/>
                                          </p:stCondLst>
                                        </p:cTn>
                                        <p:tgtEl>
                                          <p:spTgt spid="39"/>
                                        </p:tgtEl>
                                        <p:attrNameLst>
                                          <p:attrName>style.visibility</p:attrName>
                                        </p:attrNameLst>
                                      </p:cBhvr>
                                      <p:to>
                                        <p:strVal val="visible"/>
                                      </p:to>
                                    </p:set>
                                    <p:anim calcmode="lin" valueType="num">
                                      <p:cBhvr>
                                        <p:cTn id="170" dur="1000" fill="hold"/>
                                        <p:tgtEl>
                                          <p:spTgt spid="39"/>
                                        </p:tgtEl>
                                        <p:attrNameLst>
                                          <p:attrName>ppt_w</p:attrName>
                                        </p:attrNameLst>
                                      </p:cBhvr>
                                      <p:tavLst>
                                        <p:tav tm="0">
                                          <p:val>
                                            <p:fltVal val="0"/>
                                          </p:val>
                                        </p:tav>
                                        <p:tav tm="100000">
                                          <p:val>
                                            <p:strVal val="#ppt_w"/>
                                          </p:val>
                                        </p:tav>
                                      </p:tavLst>
                                    </p:anim>
                                    <p:anim calcmode="lin" valueType="num">
                                      <p:cBhvr>
                                        <p:cTn id="171" dur="1000" fill="hold"/>
                                        <p:tgtEl>
                                          <p:spTgt spid="39"/>
                                        </p:tgtEl>
                                        <p:attrNameLst>
                                          <p:attrName>ppt_h</p:attrName>
                                        </p:attrNameLst>
                                      </p:cBhvr>
                                      <p:tavLst>
                                        <p:tav tm="0">
                                          <p:val>
                                            <p:fltVal val="0"/>
                                          </p:val>
                                        </p:tav>
                                        <p:tav tm="100000">
                                          <p:val>
                                            <p:strVal val="#ppt_h"/>
                                          </p:val>
                                        </p:tav>
                                      </p:tavLst>
                                    </p:anim>
                                    <p:anim calcmode="lin" valueType="num">
                                      <p:cBhvr>
                                        <p:cTn id="172" dur="1000" fill="hold"/>
                                        <p:tgtEl>
                                          <p:spTgt spid="39"/>
                                        </p:tgtEl>
                                        <p:attrNameLst>
                                          <p:attrName>style.rotation</p:attrName>
                                        </p:attrNameLst>
                                      </p:cBhvr>
                                      <p:tavLst>
                                        <p:tav tm="0">
                                          <p:val>
                                            <p:fltVal val="360"/>
                                          </p:val>
                                        </p:tav>
                                        <p:tav tm="100000">
                                          <p:val>
                                            <p:fltVal val="0"/>
                                          </p:val>
                                        </p:tav>
                                      </p:tavLst>
                                    </p:anim>
                                    <p:animEffect transition="in" filter="fade">
                                      <p:cBhvr>
                                        <p:cTn id="173" dur="1000"/>
                                        <p:tgtEl>
                                          <p:spTgt spid="39"/>
                                        </p:tgtEl>
                                      </p:cBhvr>
                                    </p:animEffect>
                                  </p:childTnLst>
                                </p:cTn>
                              </p:par>
                              <p:par>
                                <p:cTn id="174" presetID="53" presetClass="entr" presetSubtype="16" fill="hold" nodeType="withEffect">
                                  <p:stCondLst>
                                    <p:cond delay="0"/>
                                  </p:stCondLst>
                                  <p:childTnLst>
                                    <p:set>
                                      <p:cBhvr>
                                        <p:cTn id="175" dur="1" fill="hold">
                                          <p:stCondLst>
                                            <p:cond delay="0"/>
                                          </p:stCondLst>
                                        </p:cTn>
                                        <p:tgtEl>
                                          <p:spTgt spid="46"/>
                                        </p:tgtEl>
                                        <p:attrNameLst>
                                          <p:attrName>style.visibility</p:attrName>
                                        </p:attrNameLst>
                                      </p:cBhvr>
                                      <p:to>
                                        <p:strVal val="visible"/>
                                      </p:to>
                                    </p:set>
                                    <p:anim calcmode="lin" valueType="num">
                                      <p:cBhvr>
                                        <p:cTn id="176" dur="1000" fill="hold"/>
                                        <p:tgtEl>
                                          <p:spTgt spid="46"/>
                                        </p:tgtEl>
                                        <p:attrNameLst>
                                          <p:attrName>ppt_w</p:attrName>
                                        </p:attrNameLst>
                                      </p:cBhvr>
                                      <p:tavLst>
                                        <p:tav tm="0">
                                          <p:val>
                                            <p:fltVal val="0"/>
                                          </p:val>
                                        </p:tav>
                                        <p:tav tm="100000">
                                          <p:val>
                                            <p:strVal val="#ppt_w"/>
                                          </p:val>
                                        </p:tav>
                                      </p:tavLst>
                                    </p:anim>
                                    <p:anim calcmode="lin" valueType="num">
                                      <p:cBhvr>
                                        <p:cTn id="177" dur="1000" fill="hold"/>
                                        <p:tgtEl>
                                          <p:spTgt spid="46"/>
                                        </p:tgtEl>
                                        <p:attrNameLst>
                                          <p:attrName>ppt_h</p:attrName>
                                        </p:attrNameLst>
                                      </p:cBhvr>
                                      <p:tavLst>
                                        <p:tav tm="0">
                                          <p:val>
                                            <p:fltVal val="0"/>
                                          </p:val>
                                        </p:tav>
                                        <p:tav tm="100000">
                                          <p:val>
                                            <p:strVal val="#ppt_h"/>
                                          </p:val>
                                        </p:tav>
                                      </p:tavLst>
                                    </p:anim>
                                    <p:animEffect transition="in" filter="fade">
                                      <p:cBhvr>
                                        <p:cTn id="178" dur="1000"/>
                                        <p:tgtEl>
                                          <p:spTgt spid="46"/>
                                        </p:tgtEl>
                                      </p:cBhvr>
                                    </p:animEffect>
                                  </p:childTnLst>
                                </p:cTn>
                              </p:par>
                            </p:childTnLst>
                          </p:cTn>
                        </p:par>
                        <p:par>
                          <p:cTn id="179" fill="hold">
                            <p:stCondLst>
                              <p:cond delay="16500"/>
                            </p:stCondLst>
                            <p:childTnLst>
                              <p:par>
                                <p:cTn id="180" presetID="42" presetClass="entr" presetSubtype="0" fill="hold" grpId="0" nodeType="afterEffect">
                                  <p:stCondLst>
                                    <p:cond delay="0"/>
                                  </p:stCondLst>
                                  <p:childTnLst>
                                    <p:set>
                                      <p:cBhvr>
                                        <p:cTn id="181" dur="1" fill="hold">
                                          <p:stCondLst>
                                            <p:cond delay="0"/>
                                          </p:stCondLst>
                                        </p:cTn>
                                        <p:tgtEl>
                                          <p:spTgt spid="42"/>
                                        </p:tgtEl>
                                        <p:attrNameLst>
                                          <p:attrName>style.visibility</p:attrName>
                                        </p:attrNameLst>
                                      </p:cBhvr>
                                      <p:to>
                                        <p:strVal val="visible"/>
                                      </p:to>
                                    </p:set>
                                    <p:animEffect transition="in" filter="fade">
                                      <p:cBhvr>
                                        <p:cTn id="182" dur="1000"/>
                                        <p:tgtEl>
                                          <p:spTgt spid="42"/>
                                        </p:tgtEl>
                                      </p:cBhvr>
                                    </p:animEffect>
                                    <p:anim calcmode="lin" valueType="num">
                                      <p:cBhvr>
                                        <p:cTn id="183" dur="1000" fill="hold"/>
                                        <p:tgtEl>
                                          <p:spTgt spid="42"/>
                                        </p:tgtEl>
                                        <p:attrNameLst>
                                          <p:attrName>ppt_x</p:attrName>
                                        </p:attrNameLst>
                                      </p:cBhvr>
                                      <p:tavLst>
                                        <p:tav tm="0">
                                          <p:val>
                                            <p:strVal val="#ppt_x"/>
                                          </p:val>
                                        </p:tav>
                                        <p:tav tm="100000">
                                          <p:val>
                                            <p:strVal val="#ppt_x"/>
                                          </p:val>
                                        </p:tav>
                                      </p:tavLst>
                                    </p:anim>
                                    <p:anim calcmode="lin" valueType="num">
                                      <p:cBhvr>
                                        <p:cTn id="184" dur="1000" fill="hold"/>
                                        <p:tgtEl>
                                          <p:spTgt spid="42"/>
                                        </p:tgtEl>
                                        <p:attrNameLst>
                                          <p:attrName>ppt_y</p:attrName>
                                        </p:attrNameLst>
                                      </p:cBhvr>
                                      <p:tavLst>
                                        <p:tav tm="0">
                                          <p:val>
                                            <p:strVal val="#ppt_y+.1"/>
                                          </p:val>
                                        </p:tav>
                                        <p:tav tm="100000">
                                          <p:val>
                                            <p:strVal val="#ppt_y"/>
                                          </p:val>
                                        </p:tav>
                                      </p:tavLst>
                                    </p:anim>
                                  </p:childTnLst>
                                </p:cTn>
                              </p:par>
                            </p:childTnLst>
                          </p:cTn>
                        </p:par>
                        <p:par>
                          <p:cTn id="185" fill="hold">
                            <p:stCondLst>
                              <p:cond delay="17500"/>
                            </p:stCondLst>
                            <p:childTnLst>
                              <p:par>
                                <p:cTn id="186" presetID="22" presetClass="entr" presetSubtype="8" fill="hold" nodeType="afterEffect">
                                  <p:stCondLst>
                                    <p:cond delay="0"/>
                                  </p:stCondLst>
                                  <p:childTnLst>
                                    <p:set>
                                      <p:cBhvr>
                                        <p:cTn id="187" dur="1" fill="hold">
                                          <p:stCondLst>
                                            <p:cond delay="0"/>
                                          </p:stCondLst>
                                        </p:cTn>
                                        <p:tgtEl>
                                          <p:spTgt spid="80"/>
                                        </p:tgtEl>
                                        <p:attrNameLst>
                                          <p:attrName>style.visibility</p:attrName>
                                        </p:attrNameLst>
                                      </p:cBhvr>
                                      <p:to>
                                        <p:strVal val="visible"/>
                                      </p:to>
                                    </p:set>
                                    <p:animEffect transition="in" filter="wipe(left)">
                                      <p:cBhvr>
                                        <p:cTn id="188" dur="75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p:bldP spid="10" grpId="0" animBg="1"/>
      <p:bldP spid="11" grpId="0" animBg="1"/>
      <p:bldP spid="12" grpId="0" animBg="1"/>
      <p:bldP spid="13" grpId="0" animBg="1"/>
      <p:bldP spid="14" grpId="0" animBg="1"/>
      <p:bldP spid="15" grpId="0"/>
      <p:bldP spid="17" grpId="0" animBg="1"/>
      <p:bldP spid="18" grpId="0" animBg="1"/>
      <p:bldP spid="21" grpId="0"/>
      <p:bldP spid="23" grpId="0" animBg="1"/>
      <p:bldP spid="24" grpId="0" animBg="1"/>
      <p:bldP spid="28" grpId="0" animBg="1"/>
      <p:bldP spid="29" grpId="0" animBg="1"/>
      <p:bldP spid="33" grpId="0" animBg="1"/>
      <p:bldP spid="34" grpId="0" animBg="1"/>
      <p:bldP spid="38" grpId="0" animBg="1"/>
      <p:bldP spid="39" grpId="0" animBg="1"/>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1536</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377</cp:revision>
  <dcterms:created xsi:type="dcterms:W3CDTF">2016-09-28T22:08:47Z</dcterms:created>
  <dcterms:modified xsi:type="dcterms:W3CDTF">2019-07-30T18:23:17Z</dcterms:modified>
</cp:coreProperties>
</file>