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87F-4140-AC90-2BB17D453A9A}"/>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87F-4140-AC90-2BB17D453A9A}"/>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87F-4140-AC90-2BB17D453A9A}"/>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87F-4140-AC90-2BB17D453A9A}"/>
              </c:ext>
            </c:extLst>
          </c:dPt>
          <c:dPt>
            <c:idx val="4"/>
            <c:bubble3D val="0"/>
            <c:extLst>
              <c:ext xmlns:c16="http://schemas.microsoft.com/office/drawing/2014/chart" uri="{C3380CC4-5D6E-409C-BE32-E72D297353CC}">
                <c16:uniqueId val="{00000008-E87F-4140-AC90-2BB17D453A9A}"/>
              </c:ext>
            </c:extLst>
          </c:dPt>
          <c:dPt>
            <c:idx val="5"/>
            <c:bubble3D val="0"/>
            <c:extLst>
              <c:ext xmlns:c16="http://schemas.microsoft.com/office/drawing/2014/chart" uri="{C3380CC4-5D6E-409C-BE32-E72D297353CC}">
                <c16:uniqueId val="{00000009-E87F-4140-AC90-2BB17D453A9A}"/>
              </c:ext>
            </c:extLst>
          </c:dPt>
          <c:dPt>
            <c:idx val="6"/>
            <c:bubble3D val="0"/>
            <c:extLst>
              <c:ext xmlns:c16="http://schemas.microsoft.com/office/drawing/2014/chart" uri="{C3380CC4-5D6E-409C-BE32-E72D297353CC}">
                <c16:uniqueId val="{0000000A-E87F-4140-AC90-2BB17D453A9A}"/>
              </c:ext>
            </c:extLst>
          </c:dPt>
          <c:dPt>
            <c:idx val="7"/>
            <c:bubble3D val="0"/>
            <c:extLst>
              <c:ext xmlns:c16="http://schemas.microsoft.com/office/drawing/2014/chart" uri="{C3380CC4-5D6E-409C-BE32-E72D297353CC}">
                <c16:uniqueId val="{0000000B-E87F-4140-AC90-2BB17D453A9A}"/>
              </c:ext>
            </c:extLst>
          </c:dPt>
          <c:dPt>
            <c:idx val="8"/>
            <c:bubble3D val="0"/>
            <c:extLst>
              <c:ext xmlns:c16="http://schemas.microsoft.com/office/drawing/2014/chart" uri="{C3380CC4-5D6E-409C-BE32-E72D297353CC}">
                <c16:uniqueId val="{0000000C-E87F-4140-AC90-2BB17D453A9A}"/>
              </c:ext>
            </c:extLst>
          </c:dPt>
          <c:dPt>
            <c:idx val="9"/>
            <c:bubble3D val="0"/>
            <c:extLst>
              <c:ext xmlns:c16="http://schemas.microsoft.com/office/drawing/2014/chart" uri="{C3380CC4-5D6E-409C-BE32-E72D297353CC}">
                <c16:uniqueId val="{0000000D-E87F-4140-AC90-2BB17D453A9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E87F-4140-AC90-2BB17D453A9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C6C-448D-8DE9-7274E62BF79D}"/>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C6C-448D-8DE9-7274E62BF79D}"/>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C6C-448D-8DE9-7274E62BF79D}"/>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C6C-448D-8DE9-7274E62BF79D}"/>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C6C-448D-8DE9-7274E62BF79D}"/>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1C6C-448D-8DE9-7274E62BF79D}"/>
              </c:ext>
            </c:extLst>
          </c:dPt>
          <c:dPt>
            <c:idx val="6"/>
            <c:bubble3D val="0"/>
            <c:extLst>
              <c:ext xmlns:c16="http://schemas.microsoft.com/office/drawing/2014/chart" uri="{C3380CC4-5D6E-409C-BE32-E72D297353CC}">
                <c16:uniqueId val="{0000000C-1C6C-448D-8DE9-7274E62BF79D}"/>
              </c:ext>
            </c:extLst>
          </c:dPt>
          <c:dPt>
            <c:idx val="7"/>
            <c:bubble3D val="0"/>
            <c:extLst>
              <c:ext xmlns:c16="http://schemas.microsoft.com/office/drawing/2014/chart" uri="{C3380CC4-5D6E-409C-BE32-E72D297353CC}">
                <c16:uniqueId val="{0000000D-1C6C-448D-8DE9-7274E62BF79D}"/>
              </c:ext>
            </c:extLst>
          </c:dPt>
          <c:dPt>
            <c:idx val="8"/>
            <c:bubble3D val="0"/>
            <c:extLst>
              <c:ext xmlns:c16="http://schemas.microsoft.com/office/drawing/2014/chart" uri="{C3380CC4-5D6E-409C-BE32-E72D297353CC}">
                <c16:uniqueId val="{0000000E-1C6C-448D-8DE9-7274E62BF79D}"/>
              </c:ext>
            </c:extLst>
          </c:dPt>
          <c:dPt>
            <c:idx val="9"/>
            <c:bubble3D val="0"/>
            <c:extLst>
              <c:ext xmlns:c16="http://schemas.microsoft.com/office/drawing/2014/chart" uri="{C3380CC4-5D6E-409C-BE32-E72D297353CC}">
                <c16:uniqueId val="{0000000F-1C6C-448D-8DE9-7274E62BF79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1C6C-448D-8DE9-7274E62BF79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55D-45C0-BBAC-05F4DBA6B53C}"/>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55D-45C0-BBAC-05F4DBA6B53C}"/>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55D-45C0-BBAC-05F4DBA6B53C}"/>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55D-45C0-BBAC-05F4DBA6B53C}"/>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55D-45C0-BBAC-05F4DBA6B53C}"/>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55D-45C0-BBAC-05F4DBA6B53C}"/>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55D-45C0-BBAC-05F4DBA6B53C}"/>
              </c:ext>
            </c:extLst>
          </c:dPt>
          <c:dPt>
            <c:idx val="7"/>
            <c:bubble3D val="0"/>
            <c:extLst>
              <c:ext xmlns:c16="http://schemas.microsoft.com/office/drawing/2014/chart" uri="{C3380CC4-5D6E-409C-BE32-E72D297353CC}">
                <c16:uniqueId val="{0000000E-455D-45C0-BBAC-05F4DBA6B53C}"/>
              </c:ext>
            </c:extLst>
          </c:dPt>
          <c:dPt>
            <c:idx val="8"/>
            <c:bubble3D val="0"/>
            <c:extLst>
              <c:ext xmlns:c16="http://schemas.microsoft.com/office/drawing/2014/chart" uri="{C3380CC4-5D6E-409C-BE32-E72D297353CC}">
                <c16:uniqueId val="{0000000F-455D-45C0-BBAC-05F4DBA6B53C}"/>
              </c:ext>
            </c:extLst>
          </c:dPt>
          <c:dPt>
            <c:idx val="9"/>
            <c:bubble3D val="0"/>
            <c:extLst>
              <c:ext xmlns:c16="http://schemas.microsoft.com/office/drawing/2014/chart" uri="{C3380CC4-5D6E-409C-BE32-E72D297353CC}">
                <c16:uniqueId val="{00000010-455D-45C0-BBAC-05F4DBA6B53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455D-45C0-BBAC-05F4DBA6B53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Box 205">
            <a:extLst>
              <a:ext uri="{FF2B5EF4-FFF2-40B4-BE49-F238E27FC236}">
                <a16:creationId xmlns:a16="http://schemas.microsoft.com/office/drawing/2014/main" id="{6A24990E-7F29-44C8-B253-D1716BCF90E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RUSSIA MAP</a:t>
            </a:r>
          </a:p>
          <a:p>
            <a:pPr algn="r"/>
            <a:r>
              <a:rPr lang="en-US" dirty="0">
                <a:solidFill>
                  <a:srgbClr val="4C4F54"/>
                </a:solidFill>
                <a:latin typeface="Candara" panose="020E0502030303020204" pitchFamily="34" charset="0"/>
              </a:rPr>
              <a:t>Your Subtitle</a:t>
            </a:r>
          </a:p>
        </p:txBody>
      </p:sp>
      <p:sp>
        <p:nvSpPr>
          <p:cNvPr id="207" name="Shape 4816">
            <a:extLst>
              <a:ext uri="{FF2B5EF4-FFF2-40B4-BE49-F238E27FC236}">
                <a16:creationId xmlns:a16="http://schemas.microsoft.com/office/drawing/2014/main" id="{14AC7664-9C42-40D7-8D58-62123D155AC7}"/>
              </a:ext>
            </a:extLst>
          </p:cNvPr>
          <p:cNvSpPr/>
          <p:nvPr/>
        </p:nvSpPr>
        <p:spPr>
          <a:xfrm>
            <a:off x="3528145" y="1935041"/>
            <a:ext cx="404874" cy="610362"/>
          </a:xfrm>
          <a:custGeom>
            <a:avLst/>
            <a:gdLst/>
            <a:ahLst/>
            <a:cxnLst>
              <a:cxn ang="0">
                <a:pos x="wd2" y="hd2"/>
              </a:cxn>
              <a:cxn ang="5400000">
                <a:pos x="wd2" y="hd2"/>
              </a:cxn>
              <a:cxn ang="10800000">
                <a:pos x="wd2" y="hd2"/>
              </a:cxn>
              <a:cxn ang="16200000">
                <a:pos x="wd2" y="hd2"/>
              </a:cxn>
            </a:cxnLst>
            <a:rect l="0" t="0" r="r" b="b"/>
            <a:pathLst>
              <a:path w="21600" h="21600" extrusionOk="0">
                <a:moveTo>
                  <a:pt x="0" y="5590"/>
                </a:moveTo>
                <a:lnTo>
                  <a:pt x="858" y="5098"/>
                </a:lnTo>
                <a:lnTo>
                  <a:pt x="1727" y="4698"/>
                </a:lnTo>
                <a:lnTo>
                  <a:pt x="2767" y="4838"/>
                </a:lnTo>
                <a:lnTo>
                  <a:pt x="4574" y="4872"/>
                </a:lnTo>
                <a:lnTo>
                  <a:pt x="5570" y="4719"/>
                </a:lnTo>
                <a:lnTo>
                  <a:pt x="6302" y="4293"/>
                </a:lnTo>
                <a:lnTo>
                  <a:pt x="7333" y="3440"/>
                </a:lnTo>
                <a:lnTo>
                  <a:pt x="7301" y="2634"/>
                </a:lnTo>
                <a:lnTo>
                  <a:pt x="7291" y="1843"/>
                </a:lnTo>
                <a:lnTo>
                  <a:pt x="7927" y="906"/>
                </a:lnTo>
                <a:lnTo>
                  <a:pt x="8989" y="774"/>
                </a:lnTo>
                <a:lnTo>
                  <a:pt x="10336" y="811"/>
                </a:lnTo>
                <a:lnTo>
                  <a:pt x="11064" y="751"/>
                </a:lnTo>
                <a:lnTo>
                  <a:pt x="11671" y="197"/>
                </a:lnTo>
                <a:lnTo>
                  <a:pt x="12437" y="52"/>
                </a:lnTo>
                <a:lnTo>
                  <a:pt x="13415" y="259"/>
                </a:lnTo>
                <a:lnTo>
                  <a:pt x="14193" y="0"/>
                </a:lnTo>
                <a:lnTo>
                  <a:pt x="14017" y="700"/>
                </a:lnTo>
                <a:lnTo>
                  <a:pt x="15023" y="1072"/>
                </a:lnTo>
                <a:lnTo>
                  <a:pt x="16297" y="1723"/>
                </a:lnTo>
                <a:lnTo>
                  <a:pt x="17173" y="1949"/>
                </a:lnTo>
                <a:lnTo>
                  <a:pt x="18495" y="1634"/>
                </a:lnTo>
                <a:lnTo>
                  <a:pt x="18619" y="2159"/>
                </a:lnTo>
                <a:lnTo>
                  <a:pt x="18643" y="2657"/>
                </a:lnTo>
                <a:lnTo>
                  <a:pt x="19353" y="2707"/>
                </a:lnTo>
                <a:lnTo>
                  <a:pt x="20198" y="2609"/>
                </a:lnTo>
                <a:lnTo>
                  <a:pt x="20862" y="3262"/>
                </a:lnTo>
                <a:lnTo>
                  <a:pt x="20771" y="4011"/>
                </a:lnTo>
                <a:lnTo>
                  <a:pt x="20406" y="4557"/>
                </a:lnTo>
                <a:lnTo>
                  <a:pt x="19878" y="4727"/>
                </a:lnTo>
                <a:lnTo>
                  <a:pt x="19429" y="4290"/>
                </a:lnTo>
                <a:lnTo>
                  <a:pt x="19215" y="3757"/>
                </a:lnTo>
                <a:lnTo>
                  <a:pt x="18509" y="3955"/>
                </a:lnTo>
                <a:lnTo>
                  <a:pt x="18449" y="4296"/>
                </a:lnTo>
                <a:lnTo>
                  <a:pt x="18729" y="4786"/>
                </a:lnTo>
                <a:lnTo>
                  <a:pt x="19342" y="5239"/>
                </a:lnTo>
                <a:lnTo>
                  <a:pt x="19388" y="5618"/>
                </a:lnTo>
                <a:lnTo>
                  <a:pt x="18558" y="5969"/>
                </a:lnTo>
                <a:lnTo>
                  <a:pt x="17649" y="6081"/>
                </a:lnTo>
                <a:lnTo>
                  <a:pt x="16923" y="5930"/>
                </a:lnTo>
                <a:lnTo>
                  <a:pt x="17341" y="6297"/>
                </a:lnTo>
                <a:lnTo>
                  <a:pt x="18345" y="6341"/>
                </a:lnTo>
                <a:lnTo>
                  <a:pt x="19070" y="6409"/>
                </a:lnTo>
                <a:lnTo>
                  <a:pt x="19533" y="6809"/>
                </a:lnTo>
                <a:lnTo>
                  <a:pt x="20033" y="7494"/>
                </a:lnTo>
                <a:lnTo>
                  <a:pt x="20596" y="7932"/>
                </a:lnTo>
                <a:lnTo>
                  <a:pt x="21206" y="8340"/>
                </a:lnTo>
                <a:lnTo>
                  <a:pt x="21600" y="8831"/>
                </a:lnTo>
                <a:lnTo>
                  <a:pt x="21484" y="9796"/>
                </a:lnTo>
                <a:lnTo>
                  <a:pt x="21094" y="10709"/>
                </a:lnTo>
                <a:lnTo>
                  <a:pt x="21000" y="11594"/>
                </a:lnTo>
                <a:lnTo>
                  <a:pt x="21060" y="12517"/>
                </a:lnTo>
                <a:lnTo>
                  <a:pt x="21065" y="13724"/>
                </a:lnTo>
                <a:lnTo>
                  <a:pt x="20964" y="14869"/>
                </a:lnTo>
                <a:lnTo>
                  <a:pt x="20768" y="15822"/>
                </a:lnTo>
                <a:lnTo>
                  <a:pt x="21037" y="16505"/>
                </a:lnTo>
                <a:lnTo>
                  <a:pt x="20932" y="17505"/>
                </a:lnTo>
                <a:lnTo>
                  <a:pt x="20875" y="18237"/>
                </a:lnTo>
                <a:lnTo>
                  <a:pt x="20957" y="18928"/>
                </a:lnTo>
                <a:lnTo>
                  <a:pt x="20793" y="19406"/>
                </a:lnTo>
                <a:lnTo>
                  <a:pt x="20224" y="19862"/>
                </a:lnTo>
                <a:lnTo>
                  <a:pt x="19849" y="20382"/>
                </a:lnTo>
                <a:lnTo>
                  <a:pt x="19225" y="20805"/>
                </a:lnTo>
                <a:lnTo>
                  <a:pt x="18423" y="21042"/>
                </a:lnTo>
                <a:lnTo>
                  <a:pt x="17561" y="21204"/>
                </a:lnTo>
                <a:lnTo>
                  <a:pt x="16067" y="21369"/>
                </a:lnTo>
                <a:lnTo>
                  <a:pt x="14612" y="21600"/>
                </a:lnTo>
                <a:lnTo>
                  <a:pt x="13015" y="21533"/>
                </a:lnTo>
                <a:lnTo>
                  <a:pt x="11871" y="21256"/>
                </a:lnTo>
                <a:lnTo>
                  <a:pt x="10868" y="20729"/>
                </a:lnTo>
                <a:lnTo>
                  <a:pt x="10208" y="20101"/>
                </a:lnTo>
                <a:lnTo>
                  <a:pt x="9451" y="19528"/>
                </a:lnTo>
                <a:lnTo>
                  <a:pt x="9122" y="18883"/>
                </a:lnTo>
                <a:lnTo>
                  <a:pt x="8592" y="18073"/>
                </a:lnTo>
                <a:lnTo>
                  <a:pt x="8327" y="17437"/>
                </a:lnTo>
                <a:lnTo>
                  <a:pt x="8135" y="16791"/>
                </a:lnTo>
                <a:lnTo>
                  <a:pt x="7493" y="16182"/>
                </a:lnTo>
                <a:lnTo>
                  <a:pt x="6813" y="15565"/>
                </a:lnTo>
                <a:lnTo>
                  <a:pt x="6856" y="14839"/>
                </a:lnTo>
                <a:lnTo>
                  <a:pt x="6963" y="14068"/>
                </a:lnTo>
                <a:lnTo>
                  <a:pt x="6806" y="13537"/>
                </a:lnTo>
                <a:lnTo>
                  <a:pt x="7037" y="12894"/>
                </a:lnTo>
                <a:lnTo>
                  <a:pt x="7083" y="12533"/>
                </a:lnTo>
                <a:lnTo>
                  <a:pt x="6363" y="12259"/>
                </a:lnTo>
                <a:lnTo>
                  <a:pt x="6475" y="11808"/>
                </a:lnTo>
                <a:lnTo>
                  <a:pt x="6209" y="11307"/>
                </a:lnTo>
                <a:lnTo>
                  <a:pt x="6083" y="10715"/>
                </a:lnTo>
                <a:lnTo>
                  <a:pt x="6412" y="10260"/>
                </a:lnTo>
                <a:lnTo>
                  <a:pt x="6772" y="9504"/>
                </a:lnTo>
                <a:lnTo>
                  <a:pt x="6400" y="9043"/>
                </a:lnTo>
                <a:lnTo>
                  <a:pt x="5816" y="9723"/>
                </a:lnTo>
                <a:lnTo>
                  <a:pt x="5478" y="10415"/>
                </a:lnTo>
                <a:lnTo>
                  <a:pt x="5308" y="10958"/>
                </a:lnTo>
                <a:lnTo>
                  <a:pt x="5128" y="11256"/>
                </a:lnTo>
                <a:lnTo>
                  <a:pt x="4054" y="11077"/>
                </a:lnTo>
                <a:lnTo>
                  <a:pt x="2869" y="11401"/>
                </a:lnTo>
                <a:lnTo>
                  <a:pt x="2076" y="11163"/>
                </a:lnTo>
                <a:lnTo>
                  <a:pt x="1609" y="10657"/>
                </a:lnTo>
                <a:cubicBezTo>
                  <a:pt x="1540" y="10429"/>
                  <a:pt x="1574" y="10194"/>
                  <a:pt x="1708" y="9979"/>
                </a:cubicBezTo>
                <a:cubicBezTo>
                  <a:pt x="1863" y="9732"/>
                  <a:pt x="2141" y="9527"/>
                  <a:pt x="2496" y="9399"/>
                </a:cubicBezTo>
                <a:lnTo>
                  <a:pt x="3210" y="9093"/>
                </a:lnTo>
                <a:lnTo>
                  <a:pt x="2291" y="8066"/>
                </a:lnTo>
                <a:lnTo>
                  <a:pt x="1021" y="6650"/>
                </a:lnTo>
                <a:lnTo>
                  <a:pt x="0" y="559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8" name="Shape 4817">
            <a:extLst>
              <a:ext uri="{FF2B5EF4-FFF2-40B4-BE49-F238E27FC236}">
                <a16:creationId xmlns:a16="http://schemas.microsoft.com/office/drawing/2014/main" id="{FAAFEDF7-255D-414B-905A-A5D23318D99F}"/>
              </a:ext>
            </a:extLst>
          </p:cNvPr>
          <p:cNvSpPr/>
          <p:nvPr/>
        </p:nvSpPr>
        <p:spPr>
          <a:xfrm>
            <a:off x="2993565" y="2092329"/>
            <a:ext cx="623690" cy="687991"/>
          </a:xfrm>
          <a:custGeom>
            <a:avLst/>
            <a:gdLst/>
            <a:ahLst/>
            <a:cxnLst>
              <a:cxn ang="0">
                <a:pos x="wd2" y="hd2"/>
              </a:cxn>
              <a:cxn ang="5400000">
                <a:pos x="wd2" y="hd2"/>
              </a:cxn>
              <a:cxn ang="10800000">
                <a:pos x="wd2" y="hd2"/>
              </a:cxn>
              <a:cxn ang="16200000">
                <a:pos x="wd2" y="hd2"/>
              </a:cxn>
            </a:cxnLst>
            <a:rect l="0" t="0" r="r" b="b"/>
            <a:pathLst>
              <a:path w="21600" h="21600" extrusionOk="0">
                <a:moveTo>
                  <a:pt x="15856" y="14939"/>
                </a:moveTo>
                <a:lnTo>
                  <a:pt x="15793" y="14576"/>
                </a:lnTo>
                <a:lnTo>
                  <a:pt x="16259" y="14190"/>
                </a:lnTo>
                <a:lnTo>
                  <a:pt x="16487" y="13711"/>
                </a:lnTo>
                <a:lnTo>
                  <a:pt x="16822" y="13479"/>
                </a:lnTo>
                <a:lnTo>
                  <a:pt x="16675" y="13160"/>
                </a:lnTo>
                <a:lnTo>
                  <a:pt x="16410" y="13011"/>
                </a:lnTo>
                <a:lnTo>
                  <a:pt x="16327" y="12585"/>
                </a:lnTo>
                <a:lnTo>
                  <a:pt x="16250" y="12201"/>
                </a:lnTo>
                <a:lnTo>
                  <a:pt x="16373" y="11911"/>
                </a:lnTo>
                <a:lnTo>
                  <a:pt x="16222" y="11397"/>
                </a:lnTo>
                <a:lnTo>
                  <a:pt x="16488" y="11200"/>
                </a:lnTo>
                <a:lnTo>
                  <a:pt x="16979" y="11032"/>
                </a:lnTo>
                <a:lnTo>
                  <a:pt x="17477" y="10756"/>
                </a:lnTo>
                <a:lnTo>
                  <a:pt x="17929" y="10547"/>
                </a:lnTo>
                <a:lnTo>
                  <a:pt x="18213" y="10063"/>
                </a:lnTo>
                <a:lnTo>
                  <a:pt x="18236" y="9593"/>
                </a:lnTo>
                <a:lnTo>
                  <a:pt x="18667" y="9282"/>
                </a:lnTo>
                <a:lnTo>
                  <a:pt x="19055" y="9461"/>
                </a:lnTo>
                <a:lnTo>
                  <a:pt x="19479" y="9505"/>
                </a:lnTo>
                <a:lnTo>
                  <a:pt x="19781" y="9156"/>
                </a:lnTo>
                <a:lnTo>
                  <a:pt x="20189" y="9178"/>
                </a:lnTo>
                <a:lnTo>
                  <a:pt x="20628" y="9008"/>
                </a:lnTo>
                <a:lnTo>
                  <a:pt x="20846" y="8660"/>
                </a:lnTo>
                <a:lnTo>
                  <a:pt x="20973" y="8035"/>
                </a:lnTo>
                <a:lnTo>
                  <a:pt x="21104" y="7394"/>
                </a:lnTo>
                <a:lnTo>
                  <a:pt x="21033" y="6688"/>
                </a:lnTo>
                <a:lnTo>
                  <a:pt x="21049" y="6170"/>
                </a:lnTo>
                <a:lnTo>
                  <a:pt x="21414" y="5693"/>
                </a:lnTo>
                <a:lnTo>
                  <a:pt x="21600" y="5368"/>
                </a:lnTo>
                <a:lnTo>
                  <a:pt x="21549" y="4882"/>
                </a:lnTo>
                <a:lnTo>
                  <a:pt x="21110" y="4845"/>
                </a:lnTo>
                <a:lnTo>
                  <a:pt x="20388" y="5103"/>
                </a:lnTo>
                <a:lnTo>
                  <a:pt x="19976" y="4928"/>
                </a:lnTo>
                <a:lnTo>
                  <a:pt x="19662" y="4473"/>
                </a:lnTo>
                <a:lnTo>
                  <a:pt x="19673" y="4017"/>
                </a:lnTo>
                <a:lnTo>
                  <a:pt x="19880" y="3634"/>
                </a:lnTo>
                <a:lnTo>
                  <a:pt x="20168" y="3480"/>
                </a:lnTo>
                <a:lnTo>
                  <a:pt x="20691" y="3187"/>
                </a:lnTo>
                <a:lnTo>
                  <a:pt x="18599" y="0"/>
                </a:lnTo>
                <a:lnTo>
                  <a:pt x="18152" y="210"/>
                </a:lnTo>
                <a:lnTo>
                  <a:pt x="17897" y="654"/>
                </a:lnTo>
                <a:lnTo>
                  <a:pt x="17690" y="1053"/>
                </a:lnTo>
                <a:lnTo>
                  <a:pt x="17456" y="1682"/>
                </a:lnTo>
                <a:lnTo>
                  <a:pt x="17068" y="2212"/>
                </a:lnTo>
                <a:lnTo>
                  <a:pt x="16483" y="2506"/>
                </a:lnTo>
                <a:lnTo>
                  <a:pt x="15764" y="2660"/>
                </a:lnTo>
                <a:lnTo>
                  <a:pt x="15116" y="2548"/>
                </a:lnTo>
                <a:lnTo>
                  <a:pt x="14662" y="2909"/>
                </a:lnTo>
                <a:lnTo>
                  <a:pt x="14336" y="3179"/>
                </a:lnTo>
                <a:lnTo>
                  <a:pt x="13833" y="3426"/>
                </a:lnTo>
                <a:lnTo>
                  <a:pt x="13471" y="3764"/>
                </a:lnTo>
                <a:lnTo>
                  <a:pt x="12903" y="3449"/>
                </a:lnTo>
                <a:lnTo>
                  <a:pt x="12481" y="3665"/>
                </a:lnTo>
                <a:lnTo>
                  <a:pt x="12448" y="4033"/>
                </a:lnTo>
                <a:lnTo>
                  <a:pt x="12538" y="4667"/>
                </a:lnTo>
                <a:lnTo>
                  <a:pt x="12457" y="5174"/>
                </a:lnTo>
                <a:lnTo>
                  <a:pt x="12189" y="5426"/>
                </a:lnTo>
                <a:lnTo>
                  <a:pt x="11663" y="5361"/>
                </a:lnTo>
                <a:lnTo>
                  <a:pt x="11154" y="5146"/>
                </a:lnTo>
                <a:lnTo>
                  <a:pt x="10888" y="5492"/>
                </a:lnTo>
                <a:lnTo>
                  <a:pt x="10823" y="5883"/>
                </a:lnTo>
                <a:lnTo>
                  <a:pt x="10796" y="6299"/>
                </a:lnTo>
                <a:cubicBezTo>
                  <a:pt x="10842" y="6435"/>
                  <a:pt x="10792" y="6582"/>
                  <a:pt x="10670" y="6671"/>
                </a:cubicBezTo>
                <a:cubicBezTo>
                  <a:pt x="10455" y="6827"/>
                  <a:pt x="10135" y="6754"/>
                  <a:pt x="10027" y="6524"/>
                </a:cubicBezTo>
                <a:lnTo>
                  <a:pt x="9446" y="6634"/>
                </a:lnTo>
                <a:lnTo>
                  <a:pt x="8901" y="6866"/>
                </a:lnTo>
                <a:lnTo>
                  <a:pt x="8727" y="7455"/>
                </a:lnTo>
                <a:lnTo>
                  <a:pt x="8745" y="7765"/>
                </a:lnTo>
                <a:lnTo>
                  <a:pt x="8727" y="8345"/>
                </a:lnTo>
                <a:lnTo>
                  <a:pt x="8675" y="8949"/>
                </a:lnTo>
                <a:lnTo>
                  <a:pt x="8546" y="9489"/>
                </a:lnTo>
                <a:lnTo>
                  <a:pt x="8239" y="9933"/>
                </a:lnTo>
                <a:lnTo>
                  <a:pt x="7614" y="10334"/>
                </a:lnTo>
                <a:lnTo>
                  <a:pt x="6978" y="10584"/>
                </a:lnTo>
                <a:lnTo>
                  <a:pt x="6437" y="10754"/>
                </a:lnTo>
                <a:lnTo>
                  <a:pt x="5266" y="10742"/>
                </a:lnTo>
                <a:lnTo>
                  <a:pt x="4081" y="10691"/>
                </a:lnTo>
                <a:lnTo>
                  <a:pt x="2797" y="10496"/>
                </a:lnTo>
                <a:lnTo>
                  <a:pt x="917" y="10073"/>
                </a:lnTo>
                <a:lnTo>
                  <a:pt x="0" y="9875"/>
                </a:lnTo>
                <a:lnTo>
                  <a:pt x="74" y="11587"/>
                </a:lnTo>
                <a:lnTo>
                  <a:pt x="902" y="11207"/>
                </a:lnTo>
                <a:lnTo>
                  <a:pt x="1194" y="11274"/>
                </a:lnTo>
                <a:lnTo>
                  <a:pt x="1685" y="11061"/>
                </a:lnTo>
                <a:lnTo>
                  <a:pt x="2013" y="11020"/>
                </a:lnTo>
                <a:lnTo>
                  <a:pt x="2204" y="11336"/>
                </a:lnTo>
                <a:lnTo>
                  <a:pt x="2628" y="11485"/>
                </a:lnTo>
                <a:lnTo>
                  <a:pt x="3106" y="11741"/>
                </a:lnTo>
                <a:lnTo>
                  <a:pt x="3156" y="12015"/>
                </a:lnTo>
                <a:lnTo>
                  <a:pt x="3287" y="12442"/>
                </a:lnTo>
                <a:lnTo>
                  <a:pt x="3465" y="12804"/>
                </a:lnTo>
                <a:lnTo>
                  <a:pt x="3190" y="13117"/>
                </a:lnTo>
                <a:lnTo>
                  <a:pt x="2754" y="13505"/>
                </a:lnTo>
                <a:lnTo>
                  <a:pt x="2600" y="13960"/>
                </a:lnTo>
                <a:lnTo>
                  <a:pt x="2561" y="14417"/>
                </a:lnTo>
                <a:lnTo>
                  <a:pt x="2502" y="14871"/>
                </a:lnTo>
                <a:lnTo>
                  <a:pt x="2222" y="15345"/>
                </a:lnTo>
                <a:lnTo>
                  <a:pt x="1922" y="15767"/>
                </a:lnTo>
                <a:lnTo>
                  <a:pt x="1618" y="16188"/>
                </a:lnTo>
                <a:lnTo>
                  <a:pt x="1255" y="16631"/>
                </a:lnTo>
                <a:lnTo>
                  <a:pt x="823" y="16536"/>
                </a:lnTo>
                <a:lnTo>
                  <a:pt x="946" y="16887"/>
                </a:lnTo>
                <a:lnTo>
                  <a:pt x="1359" y="17373"/>
                </a:lnTo>
                <a:lnTo>
                  <a:pt x="1852" y="17494"/>
                </a:lnTo>
                <a:lnTo>
                  <a:pt x="2141" y="17307"/>
                </a:lnTo>
                <a:lnTo>
                  <a:pt x="2147" y="16904"/>
                </a:lnTo>
                <a:lnTo>
                  <a:pt x="2053" y="16528"/>
                </a:lnTo>
                <a:lnTo>
                  <a:pt x="2136" y="16146"/>
                </a:lnTo>
                <a:lnTo>
                  <a:pt x="2508" y="16024"/>
                </a:lnTo>
                <a:lnTo>
                  <a:pt x="2875" y="16414"/>
                </a:lnTo>
                <a:lnTo>
                  <a:pt x="2985" y="16867"/>
                </a:lnTo>
                <a:lnTo>
                  <a:pt x="3429" y="16978"/>
                </a:lnTo>
                <a:lnTo>
                  <a:pt x="3718" y="16825"/>
                </a:lnTo>
                <a:lnTo>
                  <a:pt x="3742" y="16437"/>
                </a:lnTo>
                <a:lnTo>
                  <a:pt x="3601" y="15934"/>
                </a:lnTo>
                <a:lnTo>
                  <a:pt x="3787" y="15727"/>
                </a:lnTo>
                <a:lnTo>
                  <a:pt x="4087" y="15911"/>
                </a:lnTo>
                <a:lnTo>
                  <a:pt x="4211" y="16403"/>
                </a:lnTo>
                <a:lnTo>
                  <a:pt x="4241" y="16846"/>
                </a:lnTo>
                <a:lnTo>
                  <a:pt x="4339" y="17247"/>
                </a:lnTo>
                <a:lnTo>
                  <a:pt x="4677" y="17588"/>
                </a:lnTo>
                <a:lnTo>
                  <a:pt x="5022" y="17661"/>
                </a:lnTo>
                <a:lnTo>
                  <a:pt x="5402" y="17802"/>
                </a:lnTo>
                <a:lnTo>
                  <a:pt x="5632" y="18013"/>
                </a:lnTo>
                <a:lnTo>
                  <a:pt x="5831" y="18392"/>
                </a:lnTo>
                <a:lnTo>
                  <a:pt x="5830" y="18898"/>
                </a:lnTo>
                <a:lnTo>
                  <a:pt x="5888" y="19319"/>
                </a:lnTo>
                <a:lnTo>
                  <a:pt x="5907" y="19570"/>
                </a:lnTo>
                <a:lnTo>
                  <a:pt x="6439" y="19330"/>
                </a:lnTo>
                <a:lnTo>
                  <a:pt x="6858" y="18813"/>
                </a:lnTo>
                <a:lnTo>
                  <a:pt x="6673" y="18264"/>
                </a:lnTo>
                <a:lnTo>
                  <a:pt x="6503" y="17838"/>
                </a:lnTo>
                <a:lnTo>
                  <a:pt x="6514" y="17336"/>
                </a:lnTo>
                <a:lnTo>
                  <a:pt x="6519" y="17092"/>
                </a:lnTo>
                <a:lnTo>
                  <a:pt x="6276" y="16684"/>
                </a:lnTo>
                <a:lnTo>
                  <a:pt x="6715" y="16724"/>
                </a:lnTo>
                <a:lnTo>
                  <a:pt x="7203" y="16918"/>
                </a:lnTo>
                <a:lnTo>
                  <a:pt x="7463" y="16653"/>
                </a:lnTo>
                <a:lnTo>
                  <a:pt x="7393" y="16137"/>
                </a:lnTo>
                <a:lnTo>
                  <a:pt x="7447" y="15690"/>
                </a:lnTo>
                <a:lnTo>
                  <a:pt x="7926" y="15800"/>
                </a:lnTo>
                <a:lnTo>
                  <a:pt x="8010" y="16111"/>
                </a:lnTo>
                <a:lnTo>
                  <a:pt x="8382" y="15979"/>
                </a:lnTo>
                <a:lnTo>
                  <a:pt x="8714" y="15668"/>
                </a:lnTo>
                <a:lnTo>
                  <a:pt x="9109" y="15382"/>
                </a:lnTo>
                <a:lnTo>
                  <a:pt x="9473" y="15254"/>
                </a:lnTo>
                <a:lnTo>
                  <a:pt x="9558" y="15594"/>
                </a:lnTo>
                <a:lnTo>
                  <a:pt x="9314" y="15841"/>
                </a:lnTo>
                <a:lnTo>
                  <a:pt x="8834" y="16199"/>
                </a:lnTo>
                <a:lnTo>
                  <a:pt x="8420" y="16606"/>
                </a:lnTo>
                <a:lnTo>
                  <a:pt x="8212" y="17003"/>
                </a:lnTo>
                <a:lnTo>
                  <a:pt x="8556" y="17002"/>
                </a:lnTo>
                <a:lnTo>
                  <a:pt x="8852" y="16665"/>
                </a:lnTo>
                <a:lnTo>
                  <a:pt x="9145" y="16644"/>
                </a:lnTo>
                <a:lnTo>
                  <a:pt x="9133" y="17024"/>
                </a:lnTo>
                <a:lnTo>
                  <a:pt x="9666" y="17006"/>
                </a:lnTo>
                <a:lnTo>
                  <a:pt x="10041" y="16740"/>
                </a:lnTo>
                <a:lnTo>
                  <a:pt x="10138" y="16435"/>
                </a:lnTo>
                <a:lnTo>
                  <a:pt x="10114" y="15933"/>
                </a:lnTo>
                <a:lnTo>
                  <a:pt x="10180" y="15616"/>
                </a:lnTo>
                <a:lnTo>
                  <a:pt x="10262" y="15286"/>
                </a:lnTo>
                <a:cubicBezTo>
                  <a:pt x="10200" y="15160"/>
                  <a:pt x="10209" y="15015"/>
                  <a:pt x="10286" y="14896"/>
                </a:cubicBezTo>
                <a:cubicBezTo>
                  <a:pt x="10344" y="14807"/>
                  <a:pt x="10435" y="14741"/>
                  <a:pt x="10544" y="14709"/>
                </a:cubicBezTo>
                <a:lnTo>
                  <a:pt x="10736" y="14884"/>
                </a:lnTo>
                <a:lnTo>
                  <a:pt x="10794" y="15339"/>
                </a:lnTo>
                <a:lnTo>
                  <a:pt x="10797" y="15917"/>
                </a:lnTo>
                <a:lnTo>
                  <a:pt x="10785" y="16536"/>
                </a:lnTo>
                <a:lnTo>
                  <a:pt x="10632" y="17128"/>
                </a:lnTo>
                <a:lnTo>
                  <a:pt x="10374" y="17553"/>
                </a:lnTo>
                <a:lnTo>
                  <a:pt x="9885" y="17767"/>
                </a:lnTo>
                <a:cubicBezTo>
                  <a:pt x="9740" y="17731"/>
                  <a:pt x="9587" y="17736"/>
                  <a:pt x="9445" y="17780"/>
                </a:cubicBezTo>
                <a:cubicBezTo>
                  <a:pt x="9127" y="17879"/>
                  <a:pt x="8913" y="18151"/>
                  <a:pt x="8915" y="18456"/>
                </a:cubicBezTo>
                <a:lnTo>
                  <a:pt x="8861" y="18824"/>
                </a:lnTo>
                <a:lnTo>
                  <a:pt x="8723" y="19085"/>
                </a:lnTo>
                <a:lnTo>
                  <a:pt x="8372" y="19220"/>
                </a:lnTo>
                <a:lnTo>
                  <a:pt x="8119" y="19423"/>
                </a:lnTo>
                <a:lnTo>
                  <a:pt x="7873" y="19809"/>
                </a:lnTo>
                <a:lnTo>
                  <a:pt x="8277" y="20067"/>
                </a:lnTo>
                <a:lnTo>
                  <a:pt x="8755" y="20508"/>
                </a:lnTo>
                <a:lnTo>
                  <a:pt x="8954" y="20943"/>
                </a:lnTo>
                <a:lnTo>
                  <a:pt x="8975" y="21548"/>
                </a:lnTo>
                <a:lnTo>
                  <a:pt x="9695" y="21600"/>
                </a:lnTo>
                <a:lnTo>
                  <a:pt x="10472" y="21523"/>
                </a:lnTo>
                <a:lnTo>
                  <a:pt x="11040" y="20907"/>
                </a:lnTo>
                <a:lnTo>
                  <a:pt x="11251" y="20344"/>
                </a:lnTo>
                <a:lnTo>
                  <a:pt x="11469" y="19809"/>
                </a:lnTo>
                <a:lnTo>
                  <a:pt x="12060" y="19611"/>
                </a:lnTo>
                <a:lnTo>
                  <a:pt x="12683" y="19450"/>
                </a:lnTo>
                <a:lnTo>
                  <a:pt x="13149" y="19214"/>
                </a:lnTo>
                <a:lnTo>
                  <a:pt x="13414" y="18838"/>
                </a:lnTo>
                <a:lnTo>
                  <a:pt x="13328" y="18434"/>
                </a:lnTo>
                <a:lnTo>
                  <a:pt x="12893" y="18173"/>
                </a:lnTo>
                <a:lnTo>
                  <a:pt x="12355" y="18104"/>
                </a:lnTo>
                <a:lnTo>
                  <a:pt x="12090" y="17771"/>
                </a:lnTo>
                <a:lnTo>
                  <a:pt x="12109" y="17280"/>
                </a:lnTo>
                <a:lnTo>
                  <a:pt x="12424" y="16799"/>
                </a:lnTo>
                <a:lnTo>
                  <a:pt x="12910" y="16242"/>
                </a:lnTo>
                <a:lnTo>
                  <a:pt x="13372" y="15767"/>
                </a:lnTo>
                <a:lnTo>
                  <a:pt x="13839" y="15421"/>
                </a:lnTo>
                <a:lnTo>
                  <a:pt x="13943" y="14966"/>
                </a:lnTo>
                <a:lnTo>
                  <a:pt x="13967" y="14588"/>
                </a:lnTo>
                <a:lnTo>
                  <a:pt x="14373" y="14606"/>
                </a:lnTo>
                <a:lnTo>
                  <a:pt x="14583" y="14914"/>
                </a:lnTo>
                <a:lnTo>
                  <a:pt x="14850" y="15161"/>
                </a:lnTo>
                <a:lnTo>
                  <a:pt x="15334" y="15215"/>
                </a:lnTo>
                <a:lnTo>
                  <a:pt x="15856" y="149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9" name="Shape 4818">
            <a:extLst>
              <a:ext uri="{FF2B5EF4-FFF2-40B4-BE49-F238E27FC236}">
                <a16:creationId xmlns:a16="http://schemas.microsoft.com/office/drawing/2014/main" id="{51E494DE-49AD-4D05-9F55-3A52DEA5933C}"/>
              </a:ext>
            </a:extLst>
          </p:cNvPr>
          <p:cNvSpPr/>
          <p:nvPr/>
        </p:nvSpPr>
        <p:spPr>
          <a:xfrm>
            <a:off x="2712193" y="2384624"/>
            <a:ext cx="455188" cy="438370"/>
          </a:xfrm>
          <a:custGeom>
            <a:avLst/>
            <a:gdLst/>
            <a:ahLst/>
            <a:cxnLst>
              <a:cxn ang="0">
                <a:pos x="wd2" y="hd2"/>
              </a:cxn>
              <a:cxn ang="5400000">
                <a:pos x="wd2" y="hd2"/>
              </a:cxn>
              <a:cxn ang="10800000">
                <a:pos x="wd2" y="hd2"/>
              </a:cxn>
              <a:cxn ang="16200000">
                <a:pos x="wd2" y="hd2"/>
              </a:cxn>
            </a:cxnLst>
            <a:rect l="0" t="0" r="r" b="b"/>
            <a:pathLst>
              <a:path w="21600" h="21600" extrusionOk="0">
                <a:moveTo>
                  <a:pt x="7910" y="0"/>
                </a:moveTo>
                <a:lnTo>
                  <a:pt x="13452" y="1097"/>
                </a:lnTo>
                <a:lnTo>
                  <a:pt x="13541" y="3788"/>
                </a:lnTo>
                <a:lnTo>
                  <a:pt x="13322" y="4402"/>
                </a:lnTo>
                <a:lnTo>
                  <a:pt x="13424" y="5109"/>
                </a:lnTo>
                <a:lnTo>
                  <a:pt x="13183" y="5572"/>
                </a:lnTo>
                <a:lnTo>
                  <a:pt x="12571" y="5862"/>
                </a:lnTo>
                <a:lnTo>
                  <a:pt x="11969" y="6228"/>
                </a:lnTo>
                <a:lnTo>
                  <a:pt x="11775" y="6861"/>
                </a:lnTo>
                <a:lnTo>
                  <a:pt x="11651" y="7541"/>
                </a:lnTo>
                <a:lnTo>
                  <a:pt x="11273" y="7982"/>
                </a:lnTo>
                <a:lnTo>
                  <a:pt x="10695" y="8385"/>
                </a:lnTo>
                <a:lnTo>
                  <a:pt x="9990" y="8971"/>
                </a:lnTo>
                <a:lnTo>
                  <a:pt x="9628" y="9596"/>
                </a:lnTo>
                <a:lnTo>
                  <a:pt x="10107" y="10013"/>
                </a:lnTo>
                <a:lnTo>
                  <a:pt x="10711" y="9967"/>
                </a:lnTo>
                <a:lnTo>
                  <a:pt x="11451" y="9911"/>
                </a:lnTo>
                <a:lnTo>
                  <a:pt x="12086" y="10359"/>
                </a:lnTo>
                <a:lnTo>
                  <a:pt x="12241" y="11140"/>
                </a:lnTo>
                <a:lnTo>
                  <a:pt x="12562" y="11753"/>
                </a:lnTo>
                <a:lnTo>
                  <a:pt x="13140" y="11911"/>
                </a:lnTo>
                <a:lnTo>
                  <a:pt x="13736" y="11764"/>
                </a:lnTo>
                <a:lnTo>
                  <a:pt x="14121" y="11530"/>
                </a:lnTo>
                <a:lnTo>
                  <a:pt x="14664" y="11666"/>
                </a:lnTo>
                <a:lnTo>
                  <a:pt x="14842" y="12155"/>
                </a:lnTo>
                <a:lnTo>
                  <a:pt x="15329" y="12749"/>
                </a:lnTo>
                <a:lnTo>
                  <a:pt x="15776" y="12914"/>
                </a:lnTo>
                <a:lnTo>
                  <a:pt x="16226" y="12673"/>
                </a:lnTo>
                <a:lnTo>
                  <a:pt x="16154" y="12009"/>
                </a:lnTo>
                <a:lnTo>
                  <a:pt x="15944" y="11467"/>
                </a:lnTo>
                <a:lnTo>
                  <a:pt x="16173" y="10817"/>
                </a:lnTo>
                <a:lnTo>
                  <a:pt x="16923" y="10522"/>
                </a:lnTo>
                <a:lnTo>
                  <a:pt x="17450" y="11270"/>
                </a:lnTo>
                <a:lnTo>
                  <a:pt x="17537" y="11977"/>
                </a:lnTo>
                <a:lnTo>
                  <a:pt x="17937" y="12093"/>
                </a:lnTo>
                <a:lnTo>
                  <a:pt x="18330" y="11904"/>
                </a:lnTo>
                <a:lnTo>
                  <a:pt x="18307" y="11378"/>
                </a:lnTo>
                <a:lnTo>
                  <a:pt x="18118" y="10618"/>
                </a:lnTo>
                <a:lnTo>
                  <a:pt x="18526" y="10079"/>
                </a:lnTo>
                <a:lnTo>
                  <a:pt x="19148" y="10462"/>
                </a:lnTo>
                <a:lnTo>
                  <a:pt x="19342" y="11360"/>
                </a:lnTo>
                <a:lnTo>
                  <a:pt x="19345" y="12217"/>
                </a:lnTo>
                <a:lnTo>
                  <a:pt x="19499" y="12674"/>
                </a:lnTo>
                <a:lnTo>
                  <a:pt x="19819" y="12997"/>
                </a:lnTo>
                <a:lnTo>
                  <a:pt x="20880" y="13329"/>
                </a:lnTo>
                <a:lnTo>
                  <a:pt x="21354" y="13960"/>
                </a:lnTo>
                <a:lnTo>
                  <a:pt x="21517" y="14686"/>
                </a:lnTo>
                <a:lnTo>
                  <a:pt x="21600" y="15467"/>
                </a:lnTo>
                <a:lnTo>
                  <a:pt x="21526" y="16203"/>
                </a:lnTo>
                <a:lnTo>
                  <a:pt x="21018" y="16196"/>
                </a:lnTo>
                <a:lnTo>
                  <a:pt x="20658" y="16335"/>
                </a:lnTo>
                <a:lnTo>
                  <a:pt x="20086" y="16105"/>
                </a:lnTo>
                <a:lnTo>
                  <a:pt x="19502" y="16050"/>
                </a:lnTo>
                <a:lnTo>
                  <a:pt x="19049" y="15941"/>
                </a:lnTo>
                <a:lnTo>
                  <a:pt x="18659" y="16009"/>
                </a:lnTo>
                <a:lnTo>
                  <a:pt x="18462" y="16436"/>
                </a:lnTo>
                <a:lnTo>
                  <a:pt x="18078" y="16831"/>
                </a:lnTo>
                <a:lnTo>
                  <a:pt x="17247" y="16877"/>
                </a:lnTo>
                <a:lnTo>
                  <a:pt x="16680" y="16884"/>
                </a:lnTo>
                <a:lnTo>
                  <a:pt x="16186" y="17177"/>
                </a:lnTo>
                <a:lnTo>
                  <a:pt x="15729" y="17528"/>
                </a:lnTo>
                <a:lnTo>
                  <a:pt x="15379" y="17859"/>
                </a:lnTo>
                <a:lnTo>
                  <a:pt x="15091" y="18353"/>
                </a:lnTo>
                <a:lnTo>
                  <a:pt x="14611" y="19208"/>
                </a:lnTo>
                <a:lnTo>
                  <a:pt x="14708" y="19901"/>
                </a:lnTo>
                <a:lnTo>
                  <a:pt x="14986" y="20454"/>
                </a:lnTo>
                <a:lnTo>
                  <a:pt x="14878" y="20975"/>
                </a:lnTo>
                <a:lnTo>
                  <a:pt x="14441" y="20722"/>
                </a:lnTo>
                <a:lnTo>
                  <a:pt x="14018" y="20347"/>
                </a:lnTo>
                <a:lnTo>
                  <a:pt x="13512" y="20399"/>
                </a:lnTo>
                <a:lnTo>
                  <a:pt x="13136" y="21138"/>
                </a:lnTo>
                <a:lnTo>
                  <a:pt x="12770" y="21600"/>
                </a:lnTo>
                <a:lnTo>
                  <a:pt x="12198" y="21067"/>
                </a:lnTo>
                <a:lnTo>
                  <a:pt x="11813" y="20590"/>
                </a:lnTo>
                <a:lnTo>
                  <a:pt x="11428" y="20495"/>
                </a:lnTo>
                <a:lnTo>
                  <a:pt x="10987" y="20700"/>
                </a:lnTo>
                <a:lnTo>
                  <a:pt x="10597" y="20863"/>
                </a:lnTo>
                <a:lnTo>
                  <a:pt x="10224" y="20134"/>
                </a:lnTo>
                <a:lnTo>
                  <a:pt x="10022" y="19414"/>
                </a:lnTo>
                <a:lnTo>
                  <a:pt x="10157" y="18795"/>
                </a:lnTo>
                <a:lnTo>
                  <a:pt x="10325" y="18167"/>
                </a:lnTo>
                <a:lnTo>
                  <a:pt x="10057" y="17576"/>
                </a:lnTo>
                <a:lnTo>
                  <a:pt x="9518" y="17304"/>
                </a:lnTo>
                <a:lnTo>
                  <a:pt x="9277" y="16955"/>
                </a:lnTo>
                <a:lnTo>
                  <a:pt x="9124" y="16278"/>
                </a:lnTo>
                <a:lnTo>
                  <a:pt x="9207" y="15751"/>
                </a:lnTo>
                <a:lnTo>
                  <a:pt x="8969" y="15146"/>
                </a:lnTo>
                <a:lnTo>
                  <a:pt x="8446" y="15082"/>
                </a:lnTo>
                <a:lnTo>
                  <a:pt x="7892" y="14983"/>
                </a:lnTo>
                <a:lnTo>
                  <a:pt x="7807" y="14425"/>
                </a:lnTo>
                <a:lnTo>
                  <a:pt x="7938" y="13594"/>
                </a:lnTo>
                <a:lnTo>
                  <a:pt x="7973" y="13094"/>
                </a:lnTo>
                <a:lnTo>
                  <a:pt x="7727" y="12443"/>
                </a:lnTo>
                <a:lnTo>
                  <a:pt x="7376" y="11818"/>
                </a:lnTo>
                <a:lnTo>
                  <a:pt x="6741" y="11884"/>
                </a:lnTo>
                <a:lnTo>
                  <a:pt x="6082" y="12039"/>
                </a:lnTo>
                <a:lnTo>
                  <a:pt x="5586" y="12038"/>
                </a:lnTo>
                <a:lnTo>
                  <a:pt x="5365" y="11595"/>
                </a:lnTo>
                <a:lnTo>
                  <a:pt x="5474" y="11005"/>
                </a:lnTo>
                <a:lnTo>
                  <a:pt x="5143" y="10757"/>
                </a:lnTo>
                <a:lnTo>
                  <a:pt x="4490" y="10883"/>
                </a:lnTo>
                <a:lnTo>
                  <a:pt x="3957" y="11134"/>
                </a:lnTo>
                <a:lnTo>
                  <a:pt x="3355" y="11158"/>
                </a:lnTo>
                <a:lnTo>
                  <a:pt x="2801" y="10882"/>
                </a:lnTo>
                <a:lnTo>
                  <a:pt x="2359" y="10468"/>
                </a:lnTo>
                <a:lnTo>
                  <a:pt x="1885" y="10593"/>
                </a:lnTo>
                <a:lnTo>
                  <a:pt x="1417" y="10567"/>
                </a:lnTo>
                <a:lnTo>
                  <a:pt x="816" y="10530"/>
                </a:lnTo>
                <a:lnTo>
                  <a:pt x="405" y="10254"/>
                </a:lnTo>
                <a:lnTo>
                  <a:pt x="0" y="9755"/>
                </a:lnTo>
                <a:lnTo>
                  <a:pt x="446" y="9411"/>
                </a:lnTo>
                <a:lnTo>
                  <a:pt x="332" y="8647"/>
                </a:lnTo>
                <a:lnTo>
                  <a:pt x="319" y="8066"/>
                </a:lnTo>
                <a:lnTo>
                  <a:pt x="827" y="7463"/>
                </a:lnTo>
                <a:lnTo>
                  <a:pt x="954" y="6879"/>
                </a:lnTo>
                <a:lnTo>
                  <a:pt x="658" y="6316"/>
                </a:lnTo>
                <a:lnTo>
                  <a:pt x="535" y="5719"/>
                </a:lnTo>
                <a:lnTo>
                  <a:pt x="314" y="5006"/>
                </a:lnTo>
                <a:lnTo>
                  <a:pt x="224" y="4415"/>
                </a:lnTo>
                <a:lnTo>
                  <a:pt x="156" y="3816"/>
                </a:lnTo>
                <a:lnTo>
                  <a:pt x="1021" y="3573"/>
                </a:lnTo>
                <a:lnTo>
                  <a:pt x="1550" y="3516"/>
                </a:lnTo>
                <a:lnTo>
                  <a:pt x="1975" y="3071"/>
                </a:lnTo>
                <a:lnTo>
                  <a:pt x="2534" y="2757"/>
                </a:lnTo>
                <a:lnTo>
                  <a:pt x="3045" y="2769"/>
                </a:lnTo>
                <a:lnTo>
                  <a:pt x="3778" y="2848"/>
                </a:lnTo>
                <a:lnTo>
                  <a:pt x="4421" y="2624"/>
                </a:lnTo>
                <a:lnTo>
                  <a:pt x="4629" y="3000"/>
                </a:lnTo>
                <a:lnTo>
                  <a:pt x="4482" y="3514"/>
                </a:lnTo>
                <a:lnTo>
                  <a:pt x="4944" y="3438"/>
                </a:lnTo>
                <a:lnTo>
                  <a:pt x="5378" y="3139"/>
                </a:lnTo>
                <a:lnTo>
                  <a:pt x="5739" y="3479"/>
                </a:lnTo>
                <a:lnTo>
                  <a:pt x="5578" y="3869"/>
                </a:lnTo>
                <a:lnTo>
                  <a:pt x="5690" y="4262"/>
                </a:lnTo>
                <a:lnTo>
                  <a:pt x="6132" y="4334"/>
                </a:lnTo>
                <a:lnTo>
                  <a:pt x="6611" y="4443"/>
                </a:lnTo>
                <a:lnTo>
                  <a:pt x="7058" y="4866"/>
                </a:lnTo>
                <a:lnTo>
                  <a:pt x="7357" y="5260"/>
                </a:lnTo>
                <a:lnTo>
                  <a:pt x="7516" y="5819"/>
                </a:lnTo>
                <a:lnTo>
                  <a:pt x="7488" y="6347"/>
                </a:lnTo>
                <a:lnTo>
                  <a:pt x="7497" y="6991"/>
                </a:lnTo>
                <a:lnTo>
                  <a:pt x="7780" y="7687"/>
                </a:lnTo>
                <a:lnTo>
                  <a:pt x="8155" y="7918"/>
                </a:lnTo>
                <a:lnTo>
                  <a:pt x="8625" y="7846"/>
                </a:lnTo>
                <a:lnTo>
                  <a:pt x="8881" y="7211"/>
                </a:lnTo>
                <a:lnTo>
                  <a:pt x="8859" y="6468"/>
                </a:lnTo>
                <a:lnTo>
                  <a:pt x="8766" y="5535"/>
                </a:lnTo>
                <a:lnTo>
                  <a:pt x="8561" y="4796"/>
                </a:lnTo>
                <a:lnTo>
                  <a:pt x="8240" y="4354"/>
                </a:lnTo>
                <a:lnTo>
                  <a:pt x="7909" y="3923"/>
                </a:lnTo>
                <a:lnTo>
                  <a:pt x="8034" y="3337"/>
                </a:lnTo>
                <a:lnTo>
                  <a:pt x="8232" y="2970"/>
                </a:lnTo>
                <a:lnTo>
                  <a:pt x="7943" y="2590"/>
                </a:lnTo>
                <a:lnTo>
                  <a:pt x="7885" y="2128"/>
                </a:lnTo>
                <a:lnTo>
                  <a:pt x="8264" y="1874"/>
                </a:lnTo>
                <a:lnTo>
                  <a:pt x="8833" y="1796"/>
                </a:lnTo>
                <a:lnTo>
                  <a:pt x="9191" y="1624"/>
                </a:lnTo>
                <a:lnTo>
                  <a:pt x="9344" y="1249"/>
                </a:lnTo>
                <a:lnTo>
                  <a:pt x="8774" y="1178"/>
                </a:lnTo>
                <a:lnTo>
                  <a:pt x="8387" y="1202"/>
                </a:lnTo>
                <a:lnTo>
                  <a:pt x="7882" y="759"/>
                </a:lnTo>
                <a:lnTo>
                  <a:pt x="791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0" name="Shape 4819">
            <a:extLst>
              <a:ext uri="{FF2B5EF4-FFF2-40B4-BE49-F238E27FC236}">
                <a16:creationId xmlns:a16="http://schemas.microsoft.com/office/drawing/2014/main" id="{F6395E24-5238-4AD3-9D93-CE5AC7CD1B60}"/>
              </a:ext>
            </a:extLst>
          </p:cNvPr>
          <p:cNvSpPr/>
          <p:nvPr/>
        </p:nvSpPr>
        <p:spPr>
          <a:xfrm>
            <a:off x="2583560" y="2581044"/>
            <a:ext cx="368390" cy="337402"/>
          </a:xfrm>
          <a:custGeom>
            <a:avLst/>
            <a:gdLst/>
            <a:ahLst/>
            <a:cxnLst>
              <a:cxn ang="0">
                <a:pos x="wd2" y="hd2"/>
              </a:cxn>
              <a:cxn ang="5400000">
                <a:pos x="wd2" y="hd2"/>
              </a:cxn>
              <a:cxn ang="10800000">
                <a:pos x="wd2" y="hd2"/>
              </a:cxn>
              <a:cxn ang="16200000">
                <a:pos x="wd2" y="hd2"/>
              </a:cxn>
            </a:cxnLst>
            <a:rect l="0" t="0" r="r" b="b"/>
            <a:pathLst>
              <a:path w="21600" h="21600" extrusionOk="0">
                <a:moveTo>
                  <a:pt x="0" y="10883"/>
                </a:moveTo>
                <a:lnTo>
                  <a:pt x="620" y="9871"/>
                </a:lnTo>
                <a:lnTo>
                  <a:pt x="1192" y="9032"/>
                </a:lnTo>
                <a:lnTo>
                  <a:pt x="1766" y="8598"/>
                </a:lnTo>
                <a:lnTo>
                  <a:pt x="1593" y="7533"/>
                </a:lnTo>
                <a:lnTo>
                  <a:pt x="2549" y="6897"/>
                </a:lnTo>
                <a:lnTo>
                  <a:pt x="3400" y="7038"/>
                </a:lnTo>
                <a:lnTo>
                  <a:pt x="3823" y="6345"/>
                </a:lnTo>
                <a:lnTo>
                  <a:pt x="3806" y="5574"/>
                </a:lnTo>
                <a:lnTo>
                  <a:pt x="4453" y="5318"/>
                </a:lnTo>
                <a:lnTo>
                  <a:pt x="5040" y="5080"/>
                </a:lnTo>
                <a:lnTo>
                  <a:pt x="5375" y="4181"/>
                </a:lnTo>
                <a:lnTo>
                  <a:pt x="5266" y="3239"/>
                </a:lnTo>
                <a:lnTo>
                  <a:pt x="5071" y="2107"/>
                </a:lnTo>
                <a:lnTo>
                  <a:pt x="4987" y="1021"/>
                </a:lnTo>
                <a:lnTo>
                  <a:pt x="5229" y="85"/>
                </a:lnTo>
                <a:lnTo>
                  <a:pt x="5911" y="0"/>
                </a:lnTo>
                <a:lnTo>
                  <a:pt x="6657" y="134"/>
                </a:lnTo>
                <a:lnTo>
                  <a:pt x="7279" y="140"/>
                </a:lnTo>
                <a:lnTo>
                  <a:pt x="7877" y="40"/>
                </a:lnTo>
                <a:lnTo>
                  <a:pt x="8283" y="661"/>
                </a:lnTo>
                <a:lnTo>
                  <a:pt x="8681" y="958"/>
                </a:lnTo>
                <a:lnTo>
                  <a:pt x="9760" y="997"/>
                </a:lnTo>
                <a:lnTo>
                  <a:pt x="10663" y="938"/>
                </a:lnTo>
                <a:lnTo>
                  <a:pt x="11252" y="1514"/>
                </a:lnTo>
                <a:lnTo>
                  <a:pt x="11799" y="1805"/>
                </a:lnTo>
                <a:lnTo>
                  <a:pt x="12408" y="1669"/>
                </a:lnTo>
                <a:lnTo>
                  <a:pt x="13203" y="1275"/>
                </a:lnTo>
                <a:lnTo>
                  <a:pt x="14027" y="1170"/>
                </a:lnTo>
                <a:lnTo>
                  <a:pt x="14586" y="1803"/>
                </a:lnTo>
                <a:lnTo>
                  <a:pt x="14415" y="2433"/>
                </a:lnTo>
                <a:lnTo>
                  <a:pt x="14593" y="2912"/>
                </a:lnTo>
                <a:lnTo>
                  <a:pt x="15172" y="2951"/>
                </a:lnTo>
                <a:lnTo>
                  <a:pt x="15888" y="2671"/>
                </a:lnTo>
                <a:lnTo>
                  <a:pt x="16937" y="2607"/>
                </a:lnTo>
                <a:lnTo>
                  <a:pt x="17655" y="4530"/>
                </a:lnTo>
                <a:lnTo>
                  <a:pt x="17543" y="5786"/>
                </a:lnTo>
                <a:lnTo>
                  <a:pt x="17451" y="6702"/>
                </a:lnTo>
                <a:lnTo>
                  <a:pt x="18828" y="6995"/>
                </a:lnTo>
                <a:lnTo>
                  <a:pt x="19078" y="7787"/>
                </a:lnTo>
                <a:lnTo>
                  <a:pt x="19098" y="8483"/>
                </a:lnTo>
                <a:lnTo>
                  <a:pt x="19237" y="9412"/>
                </a:lnTo>
                <a:lnTo>
                  <a:pt x="20149" y="10104"/>
                </a:lnTo>
                <a:lnTo>
                  <a:pt x="20567" y="11118"/>
                </a:lnTo>
                <a:lnTo>
                  <a:pt x="20194" y="12580"/>
                </a:lnTo>
                <a:lnTo>
                  <a:pt x="20421" y="13666"/>
                </a:lnTo>
                <a:lnTo>
                  <a:pt x="20759" y="14517"/>
                </a:lnTo>
                <a:lnTo>
                  <a:pt x="20159" y="15292"/>
                </a:lnTo>
                <a:lnTo>
                  <a:pt x="19943" y="16053"/>
                </a:lnTo>
                <a:lnTo>
                  <a:pt x="20009" y="16825"/>
                </a:lnTo>
                <a:lnTo>
                  <a:pt x="20719" y="17315"/>
                </a:lnTo>
                <a:lnTo>
                  <a:pt x="21383" y="17658"/>
                </a:lnTo>
                <a:lnTo>
                  <a:pt x="21600" y="18380"/>
                </a:lnTo>
                <a:lnTo>
                  <a:pt x="21499" y="19279"/>
                </a:lnTo>
                <a:lnTo>
                  <a:pt x="21347" y="20228"/>
                </a:lnTo>
                <a:lnTo>
                  <a:pt x="21321" y="21571"/>
                </a:lnTo>
                <a:lnTo>
                  <a:pt x="20468" y="21600"/>
                </a:lnTo>
                <a:lnTo>
                  <a:pt x="19664" y="21079"/>
                </a:lnTo>
                <a:lnTo>
                  <a:pt x="19164" y="20042"/>
                </a:lnTo>
                <a:lnTo>
                  <a:pt x="18701" y="19273"/>
                </a:lnTo>
                <a:lnTo>
                  <a:pt x="18032" y="18662"/>
                </a:lnTo>
                <a:lnTo>
                  <a:pt x="17230" y="18938"/>
                </a:lnTo>
                <a:lnTo>
                  <a:pt x="16791" y="18500"/>
                </a:lnTo>
                <a:lnTo>
                  <a:pt x="16325" y="18056"/>
                </a:lnTo>
                <a:lnTo>
                  <a:pt x="15630" y="18083"/>
                </a:lnTo>
                <a:lnTo>
                  <a:pt x="14910" y="18166"/>
                </a:lnTo>
                <a:lnTo>
                  <a:pt x="14854" y="17064"/>
                </a:lnTo>
                <a:lnTo>
                  <a:pt x="14914" y="16409"/>
                </a:lnTo>
                <a:lnTo>
                  <a:pt x="15170" y="15860"/>
                </a:lnTo>
                <a:lnTo>
                  <a:pt x="14970" y="15121"/>
                </a:lnTo>
                <a:lnTo>
                  <a:pt x="14303" y="15101"/>
                </a:lnTo>
                <a:lnTo>
                  <a:pt x="13602" y="14566"/>
                </a:lnTo>
                <a:lnTo>
                  <a:pt x="13212" y="13572"/>
                </a:lnTo>
                <a:lnTo>
                  <a:pt x="12526" y="13384"/>
                </a:lnTo>
                <a:lnTo>
                  <a:pt x="12369" y="14216"/>
                </a:lnTo>
                <a:lnTo>
                  <a:pt x="12194" y="14793"/>
                </a:lnTo>
                <a:lnTo>
                  <a:pt x="11584" y="15206"/>
                </a:lnTo>
                <a:lnTo>
                  <a:pt x="10901" y="15712"/>
                </a:lnTo>
                <a:lnTo>
                  <a:pt x="9974" y="15581"/>
                </a:lnTo>
                <a:lnTo>
                  <a:pt x="9149" y="15386"/>
                </a:lnTo>
                <a:lnTo>
                  <a:pt x="8497" y="14931"/>
                </a:lnTo>
                <a:lnTo>
                  <a:pt x="8135" y="14161"/>
                </a:lnTo>
                <a:lnTo>
                  <a:pt x="7478" y="14021"/>
                </a:lnTo>
                <a:lnTo>
                  <a:pt x="6762" y="14285"/>
                </a:lnTo>
                <a:lnTo>
                  <a:pt x="6252" y="14021"/>
                </a:lnTo>
                <a:lnTo>
                  <a:pt x="5589" y="14041"/>
                </a:lnTo>
                <a:lnTo>
                  <a:pt x="4603" y="13557"/>
                </a:lnTo>
                <a:lnTo>
                  <a:pt x="4309" y="13082"/>
                </a:lnTo>
                <a:lnTo>
                  <a:pt x="3814" y="12746"/>
                </a:lnTo>
                <a:lnTo>
                  <a:pt x="3145" y="12789"/>
                </a:lnTo>
                <a:lnTo>
                  <a:pt x="2350" y="12615"/>
                </a:lnTo>
                <a:lnTo>
                  <a:pt x="1659" y="12304"/>
                </a:lnTo>
                <a:lnTo>
                  <a:pt x="1408" y="11621"/>
                </a:lnTo>
                <a:lnTo>
                  <a:pt x="1095" y="11145"/>
                </a:lnTo>
                <a:lnTo>
                  <a:pt x="493" y="11044"/>
                </a:lnTo>
                <a:lnTo>
                  <a:pt x="0" y="108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1" name="Shape 4820">
            <a:extLst>
              <a:ext uri="{FF2B5EF4-FFF2-40B4-BE49-F238E27FC236}">
                <a16:creationId xmlns:a16="http://schemas.microsoft.com/office/drawing/2014/main" id="{2BA171CE-2278-41BB-81B3-B0660D39F628}"/>
              </a:ext>
            </a:extLst>
          </p:cNvPr>
          <p:cNvSpPr/>
          <p:nvPr/>
        </p:nvSpPr>
        <p:spPr>
          <a:xfrm>
            <a:off x="2438476" y="2456444"/>
            <a:ext cx="298310" cy="395127"/>
          </a:xfrm>
          <a:custGeom>
            <a:avLst/>
            <a:gdLst/>
            <a:ahLst/>
            <a:cxnLst>
              <a:cxn ang="0">
                <a:pos x="wd2" y="hd2"/>
              </a:cxn>
              <a:cxn ang="5400000">
                <a:pos x="wd2" y="hd2"/>
              </a:cxn>
              <a:cxn ang="10800000">
                <a:pos x="wd2" y="hd2"/>
              </a:cxn>
              <a:cxn ang="16200000">
                <a:pos x="wd2" y="hd2"/>
              </a:cxn>
            </a:cxnLst>
            <a:rect l="0" t="0" r="r" b="b"/>
            <a:pathLst>
              <a:path w="21600" h="21600" extrusionOk="0">
                <a:moveTo>
                  <a:pt x="137" y="10106"/>
                </a:moveTo>
                <a:lnTo>
                  <a:pt x="0" y="10707"/>
                </a:lnTo>
                <a:lnTo>
                  <a:pt x="397" y="11358"/>
                </a:lnTo>
                <a:lnTo>
                  <a:pt x="649" y="11984"/>
                </a:lnTo>
                <a:lnTo>
                  <a:pt x="268" y="12599"/>
                </a:lnTo>
                <a:lnTo>
                  <a:pt x="622" y="13067"/>
                </a:lnTo>
                <a:lnTo>
                  <a:pt x="1186" y="13343"/>
                </a:lnTo>
                <a:lnTo>
                  <a:pt x="1598" y="13752"/>
                </a:lnTo>
                <a:lnTo>
                  <a:pt x="1857" y="14306"/>
                </a:lnTo>
                <a:lnTo>
                  <a:pt x="1593" y="14760"/>
                </a:lnTo>
                <a:lnTo>
                  <a:pt x="1235" y="15119"/>
                </a:lnTo>
                <a:lnTo>
                  <a:pt x="1110" y="15673"/>
                </a:lnTo>
                <a:lnTo>
                  <a:pt x="1496" y="16093"/>
                </a:lnTo>
                <a:lnTo>
                  <a:pt x="1971" y="16421"/>
                </a:lnTo>
                <a:lnTo>
                  <a:pt x="2411" y="17062"/>
                </a:lnTo>
                <a:lnTo>
                  <a:pt x="2760" y="17648"/>
                </a:lnTo>
                <a:lnTo>
                  <a:pt x="2834" y="18278"/>
                </a:lnTo>
                <a:lnTo>
                  <a:pt x="2890" y="18921"/>
                </a:lnTo>
                <a:lnTo>
                  <a:pt x="2725" y="19534"/>
                </a:lnTo>
                <a:lnTo>
                  <a:pt x="2186" y="20356"/>
                </a:lnTo>
                <a:lnTo>
                  <a:pt x="3281" y="20225"/>
                </a:lnTo>
                <a:lnTo>
                  <a:pt x="4155" y="20595"/>
                </a:lnTo>
                <a:lnTo>
                  <a:pt x="4836" y="20969"/>
                </a:lnTo>
                <a:lnTo>
                  <a:pt x="5287" y="21600"/>
                </a:lnTo>
                <a:lnTo>
                  <a:pt x="6298" y="21215"/>
                </a:lnTo>
                <a:lnTo>
                  <a:pt x="7453" y="21001"/>
                </a:lnTo>
                <a:lnTo>
                  <a:pt x="8180" y="20754"/>
                </a:lnTo>
                <a:lnTo>
                  <a:pt x="8747" y="20213"/>
                </a:lnTo>
                <a:lnTo>
                  <a:pt x="9240" y="19657"/>
                </a:lnTo>
                <a:lnTo>
                  <a:pt x="9573" y="18861"/>
                </a:lnTo>
                <a:lnTo>
                  <a:pt x="9228" y="17969"/>
                </a:lnTo>
                <a:lnTo>
                  <a:pt x="8522" y="17736"/>
                </a:lnTo>
                <a:lnTo>
                  <a:pt x="8492" y="17155"/>
                </a:lnTo>
                <a:lnTo>
                  <a:pt x="9703" y="16451"/>
                </a:lnTo>
                <a:lnTo>
                  <a:pt x="10869" y="16072"/>
                </a:lnTo>
                <a:lnTo>
                  <a:pt x="12047" y="14737"/>
                </a:lnTo>
                <a:lnTo>
                  <a:pt x="13077" y="14228"/>
                </a:lnTo>
                <a:lnTo>
                  <a:pt x="12852" y="13300"/>
                </a:lnTo>
                <a:lnTo>
                  <a:pt x="13803" y="12937"/>
                </a:lnTo>
                <a:lnTo>
                  <a:pt x="14882" y="13030"/>
                </a:lnTo>
                <a:lnTo>
                  <a:pt x="15613" y="12267"/>
                </a:lnTo>
                <a:lnTo>
                  <a:pt x="15606" y="11671"/>
                </a:lnTo>
                <a:lnTo>
                  <a:pt x="16898" y="11302"/>
                </a:lnTo>
                <a:lnTo>
                  <a:pt x="17504" y="10447"/>
                </a:lnTo>
                <a:lnTo>
                  <a:pt x="16888" y="7653"/>
                </a:lnTo>
                <a:lnTo>
                  <a:pt x="17226" y="7033"/>
                </a:lnTo>
                <a:lnTo>
                  <a:pt x="17957" y="7065"/>
                </a:lnTo>
                <a:lnTo>
                  <a:pt x="18626" y="7222"/>
                </a:lnTo>
                <a:lnTo>
                  <a:pt x="20040" y="7071"/>
                </a:lnTo>
                <a:lnTo>
                  <a:pt x="20716" y="6692"/>
                </a:lnTo>
                <a:lnTo>
                  <a:pt x="20709" y="5718"/>
                </a:lnTo>
                <a:lnTo>
                  <a:pt x="20660" y="5119"/>
                </a:lnTo>
                <a:lnTo>
                  <a:pt x="21429" y="4444"/>
                </a:lnTo>
                <a:lnTo>
                  <a:pt x="21600" y="3716"/>
                </a:lnTo>
                <a:lnTo>
                  <a:pt x="21179" y="3004"/>
                </a:lnTo>
                <a:lnTo>
                  <a:pt x="20658" y="1852"/>
                </a:lnTo>
                <a:lnTo>
                  <a:pt x="20452" y="859"/>
                </a:lnTo>
                <a:lnTo>
                  <a:pt x="20309" y="256"/>
                </a:lnTo>
                <a:lnTo>
                  <a:pt x="18761" y="0"/>
                </a:lnTo>
                <a:lnTo>
                  <a:pt x="17471" y="299"/>
                </a:lnTo>
                <a:lnTo>
                  <a:pt x="16356" y="1181"/>
                </a:lnTo>
                <a:lnTo>
                  <a:pt x="15384" y="2087"/>
                </a:lnTo>
                <a:lnTo>
                  <a:pt x="13808" y="2882"/>
                </a:lnTo>
                <a:lnTo>
                  <a:pt x="12417" y="3335"/>
                </a:lnTo>
                <a:lnTo>
                  <a:pt x="10818" y="3251"/>
                </a:lnTo>
                <a:lnTo>
                  <a:pt x="9638" y="3514"/>
                </a:lnTo>
                <a:lnTo>
                  <a:pt x="8765" y="4217"/>
                </a:lnTo>
                <a:lnTo>
                  <a:pt x="8025" y="5137"/>
                </a:lnTo>
                <a:lnTo>
                  <a:pt x="6088" y="6497"/>
                </a:lnTo>
                <a:lnTo>
                  <a:pt x="5074" y="6841"/>
                </a:lnTo>
                <a:lnTo>
                  <a:pt x="4361" y="7684"/>
                </a:lnTo>
                <a:lnTo>
                  <a:pt x="3882" y="8452"/>
                </a:lnTo>
                <a:lnTo>
                  <a:pt x="3112" y="9182"/>
                </a:lnTo>
                <a:lnTo>
                  <a:pt x="2367" y="9553"/>
                </a:lnTo>
                <a:lnTo>
                  <a:pt x="1536" y="9671"/>
                </a:lnTo>
                <a:lnTo>
                  <a:pt x="784" y="9720"/>
                </a:lnTo>
                <a:lnTo>
                  <a:pt x="137" y="1010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2" name="Shape 4821">
            <a:extLst>
              <a:ext uri="{FF2B5EF4-FFF2-40B4-BE49-F238E27FC236}">
                <a16:creationId xmlns:a16="http://schemas.microsoft.com/office/drawing/2014/main" id="{FAC2B4CB-DFD8-4654-99F1-6A4B8E69877B}"/>
              </a:ext>
            </a:extLst>
          </p:cNvPr>
          <p:cNvSpPr/>
          <p:nvPr/>
        </p:nvSpPr>
        <p:spPr>
          <a:xfrm>
            <a:off x="2509588" y="2747378"/>
            <a:ext cx="475666" cy="384442"/>
          </a:xfrm>
          <a:custGeom>
            <a:avLst/>
            <a:gdLst/>
            <a:ahLst/>
            <a:cxnLst>
              <a:cxn ang="0">
                <a:pos x="wd2" y="hd2"/>
              </a:cxn>
              <a:cxn ang="5400000">
                <a:pos x="wd2" y="hd2"/>
              </a:cxn>
              <a:cxn ang="10800000">
                <a:pos x="wd2" y="hd2"/>
              </a:cxn>
              <a:cxn ang="16200000">
                <a:pos x="wd2" y="hd2"/>
              </a:cxn>
            </a:cxnLst>
            <a:rect l="0" t="0" r="r" b="b"/>
            <a:pathLst>
              <a:path w="21600" h="21600" extrusionOk="0">
                <a:moveTo>
                  <a:pt x="433" y="6753"/>
                </a:moveTo>
                <a:lnTo>
                  <a:pt x="913" y="7859"/>
                </a:lnTo>
                <a:lnTo>
                  <a:pt x="1190" y="8774"/>
                </a:lnTo>
                <a:lnTo>
                  <a:pt x="1622" y="9718"/>
                </a:lnTo>
                <a:lnTo>
                  <a:pt x="2053" y="10510"/>
                </a:lnTo>
                <a:lnTo>
                  <a:pt x="2579" y="10953"/>
                </a:lnTo>
                <a:lnTo>
                  <a:pt x="3207" y="11007"/>
                </a:lnTo>
                <a:lnTo>
                  <a:pt x="3880" y="10843"/>
                </a:lnTo>
                <a:lnTo>
                  <a:pt x="4460" y="10998"/>
                </a:lnTo>
                <a:lnTo>
                  <a:pt x="5017" y="11589"/>
                </a:lnTo>
                <a:lnTo>
                  <a:pt x="5267" y="12607"/>
                </a:lnTo>
                <a:lnTo>
                  <a:pt x="5547" y="13464"/>
                </a:lnTo>
                <a:lnTo>
                  <a:pt x="6023" y="14345"/>
                </a:lnTo>
                <a:lnTo>
                  <a:pt x="6563" y="14861"/>
                </a:lnTo>
                <a:lnTo>
                  <a:pt x="7256" y="15332"/>
                </a:lnTo>
                <a:lnTo>
                  <a:pt x="8053" y="15497"/>
                </a:lnTo>
                <a:lnTo>
                  <a:pt x="8579" y="15165"/>
                </a:lnTo>
                <a:lnTo>
                  <a:pt x="9076" y="14685"/>
                </a:lnTo>
                <a:lnTo>
                  <a:pt x="9396" y="14455"/>
                </a:lnTo>
                <a:lnTo>
                  <a:pt x="9767" y="14772"/>
                </a:lnTo>
                <a:lnTo>
                  <a:pt x="9735" y="15235"/>
                </a:lnTo>
                <a:lnTo>
                  <a:pt x="9596" y="15676"/>
                </a:lnTo>
                <a:lnTo>
                  <a:pt x="9351" y="16213"/>
                </a:lnTo>
                <a:lnTo>
                  <a:pt x="9232" y="16800"/>
                </a:lnTo>
                <a:lnTo>
                  <a:pt x="9438" y="17386"/>
                </a:lnTo>
                <a:lnTo>
                  <a:pt x="9825" y="17758"/>
                </a:lnTo>
                <a:lnTo>
                  <a:pt x="10413" y="17773"/>
                </a:lnTo>
                <a:lnTo>
                  <a:pt x="10956" y="17710"/>
                </a:lnTo>
                <a:lnTo>
                  <a:pt x="11439" y="18058"/>
                </a:lnTo>
                <a:lnTo>
                  <a:pt x="11796" y="18515"/>
                </a:lnTo>
                <a:lnTo>
                  <a:pt x="12237" y="18811"/>
                </a:lnTo>
                <a:lnTo>
                  <a:pt x="12938" y="18732"/>
                </a:lnTo>
                <a:lnTo>
                  <a:pt x="13336" y="18940"/>
                </a:lnTo>
                <a:lnTo>
                  <a:pt x="13635" y="19412"/>
                </a:lnTo>
                <a:lnTo>
                  <a:pt x="13918" y="19877"/>
                </a:lnTo>
                <a:lnTo>
                  <a:pt x="14503" y="19776"/>
                </a:lnTo>
                <a:lnTo>
                  <a:pt x="14922" y="19745"/>
                </a:lnTo>
                <a:lnTo>
                  <a:pt x="15458" y="20384"/>
                </a:lnTo>
                <a:lnTo>
                  <a:pt x="15677" y="21184"/>
                </a:lnTo>
                <a:lnTo>
                  <a:pt x="16110" y="21600"/>
                </a:lnTo>
                <a:lnTo>
                  <a:pt x="16673" y="20827"/>
                </a:lnTo>
                <a:lnTo>
                  <a:pt x="17220" y="20079"/>
                </a:lnTo>
                <a:lnTo>
                  <a:pt x="17755" y="19513"/>
                </a:lnTo>
                <a:lnTo>
                  <a:pt x="17683" y="18800"/>
                </a:lnTo>
                <a:lnTo>
                  <a:pt x="17654" y="18004"/>
                </a:lnTo>
                <a:lnTo>
                  <a:pt x="17908" y="17432"/>
                </a:lnTo>
                <a:lnTo>
                  <a:pt x="18247" y="17039"/>
                </a:lnTo>
                <a:lnTo>
                  <a:pt x="18596" y="16200"/>
                </a:lnTo>
                <a:lnTo>
                  <a:pt x="18787" y="15265"/>
                </a:lnTo>
                <a:lnTo>
                  <a:pt x="19028" y="14093"/>
                </a:lnTo>
                <a:lnTo>
                  <a:pt x="19538" y="13451"/>
                </a:lnTo>
                <a:lnTo>
                  <a:pt x="20239" y="13162"/>
                </a:lnTo>
                <a:lnTo>
                  <a:pt x="20937" y="13092"/>
                </a:lnTo>
                <a:lnTo>
                  <a:pt x="21298" y="12494"/>
                </a:lnTo>
                <a:lnTo>
                  <a:pt x="21546" y="11838"/>
                </a:lnTo>
                <a:lnTo>
                  <a:pt x="21600" y="10935"/>
                </a:lnTo>
                <a:lnTo>
                  <a:pt x="21462" y="10006"/>
                </a:lnTo>
                <a:lnTo>
                  <a:pt x="20819" y="9692"/>
                </a:lnTo>
                <a:lnTo>
                  <a:pt x="20118" y="9471"/>
                </a:lnTo>
                <a:lnTo>
                  <a:pt x="19604" y="9411"/>
                </a:lnTo>
                <a:lnTo>
                  <a:pt x="19243" y="9420"/>
                </a:lnTo>
                <a:lnTo>
                  <a:pt x="18719" y="9065"/>
                </a:lnTo>
                <a:lnTo>
                  <a:pt x="18085" y="7598"/>
                </a:lnTo>
                <a:lnTo>
                  <a:pt x="17348" y="6741"/>
                </a:lnTo>
                <a:lnTo>
                  <a:pt x="16741" y="7146"/>
                </a:lnTo>
                <a:lnTo>
                  <a:pt x="16049" y="6335"/>
                </a:lnTo>
                <a:lnTo>
                  <a:pt x="15070" y="6367"/>
                </a:lnTo>
                <a:lnTo>
                  <a:pt x="15014" y="5103"/>
                </a:lnTo>
                <a:lnTo>
                  <a:pt x="15301" y="4628"/>
                </a:lnTo>
                <a:lnTo>
                  <a:pt x="15082" y="3780"/>
                </a:lnTo>
                <a:lnTo>
                  <a:pt x="14506" y="3793"/>
                </a:lnTo>
                <a:lnTo>
                  <a:pt x="14001" y="3278"/>
                </a:lnTo>
                <a:lnTo>
                  <a:pt x="13671" y="2431"/>
                </a:lnTo>
                <a:lnTo>
                  <a:pt x="12966" y="2170"/>
                </a:lnTo>
                <a:lnTo>
                  <a:pt x="12766" y="3472"/>
                </a:lnTo>
                <a:lnTo>
                  <a:pt x="11827" y="4342"/>
                </a:lnTo>
                <a:lnTo>
                  <a:pt x="10532" y="4030"/>
                </a:lnTo>
                <a:lnTo>
                  <a:pt x="10017" y="3616"/>
                </a:lnTo>
                <a:lnTo>
                  <a:pt x="9774" y="2920"/>
                </a:lnTo>
                <a:lnTo>
                  <a:pt x="9137" y="2785"/>
                </a:lnTo>
                <a:lnTo>
                  <a:pt x="8642" y="3030"/>
                </a:lnTo>
                <a:lnTo>
                  <a:pt x="8291" y="2751"/>
                </a:lnTo>
                <a:lnTo>
                  <a:pt x="7837" y="2856"/>
                </a:lnTo>
                <a:lnTo>
                  <a:pt x="7037" y="2455"/>
                </a:lnTo>
                <a:lnTo>
                  <a:pt x="6743" y="1928"/>
                </a:lnTo>
                <a:lnTo>
                  <a:pt x="6336" y="1600"/>
                </a:lnTo>
                <a:lnTo>
                  <a:pt x="5718" y="1643"/>
                </a:lnTo>
                <a:lnTo>
                  <a:pt x="4785" y="1361"/>
                </a:lnTo>
                <a:lnTo>
                  <a:pt x="4393" y="303"/>
                </a:lnTo>
                <a:lnTo>
                  <a:pt x="3481" y="0"/>
                </a:lnTo>
                <a:lnTo>
                  <a:pt x="2711" y="408"/>
                </a:lnTo>
                <a:lnTo>
                  <a:pt x="1965" y="1242"/>
                </a:lnTo>
                <a:lnTo>
                  <a:pt x="1992" y="2007"/>
                </a:lnTo>
                <a:lnTo>
                  <a:pt x="2473" y="2262"/>
                </a:lnTo>
                <a:lnTo>
                  <a:pt x="2664" y="2983"/>
                </a:lnTo>
                <a:lnTo>
                  <a:pt x="2425" y="3747"/>
                </a:lnTo>
                <a:lnTo>
                  <a:pt x="1872" y="4854"/>
                </a:lnTo>
                <a:lnTo>
                  <a:pt x="991" y="5237"/>
                </a:lnTo>
                <a:lnTo>
                  <a:pt x="346" y="5428"/>
                </a:lnTo>
                <a:lnTo>
                  <a:pt x="0" y="5756"/>
                </a:lnTo>
                <a:lnTo>
                  <a:pt x="433" y="67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3" name="Shape 4822">
            <a:extLst>
              <a:ext uri="{FF2B5EF4-FFF2-40B4-BE49-F238E27FC236}">
                <a16:creationId xmlns:a16="http://schemas.microsoft.com/office/drawing/2014/main" id="{390B0480-A9A3-4790-B167-1E156AEF52B3}"/>
              </a:ext>
            </a:extLst>
          </p:cNvPr>
          <p:cNvSpPr/>
          <p:nvPr/>
        </p:nvSpPr>
        <p:spPr>
          <a:xfrm>
            <a:off x="2341177" y="2824532"/>
            <a:ext cx="317776" cy="266461"/>
          </a:xfrm>
          <a:custGeom>
            <a:avLst/>
            <a:gdLst/>
            <a:ahLst/>
            <a:cxnLst>
              <a:cxn ang="0">
                <a:pos x="wd2" y="hd2"/>
              </a:cxn>
              <a:cxn ang="5400000">
                <a:pos x="wd2" y="hd2"/>
              </a:cxn>
              <a:cxn ang="10800000">
                <a:pos x="wd2" y="hd2"/>
              </a:cxn>
              <a:cxn ang="16200000">
                <a:pos x="wd2" y="hd2"/>
              </a:cxn>
            </a:cxnLst>
            <a:rect l="0" t="0" r="r" b="b"/>
            <a:pathLst>
              <a:path w="21600" h="21600" extrusionOk="0">
                <a:moveTo>
                  <a:pt x="6561" y="1497"/>
                </a:moveTo>
                <a:lnTo>
                  <a:pt x="6223" y="2808"/>
                </a:lnTo>
                <a:lnTo>
                  <a:pt x="5587" y="3330"/>
                </a:lnTo>
                <a:lnTo>
                  <a:pt x="4717" y="3428"/>
                </a:lnTo>
                <a:lnTo>
                  <a:pt x="3863" y="3832"/>
                </a:lnTo>
                <a:lnTo>
                  <a:pt x="3679" y="4884"/>
                </a:lnTo>
                <a:lnTo>
                  <a:pt x="3100" y="5714"/>
                </a:lnTo>
                <a:lnTo>
                  <a:pt x="2272" y="6055"/>
                </a:lnTo>
                <a:lnTo>
                  <a:pt x="1703" y="6752"/>
                </a:lnTo>
                <a:lnTo>
                  <a:pt x="1552" y="7601"/>
                </a:lnTo>
                <a:lnTo>
                  <a:pt x="1611" y="8616"/>
                </a:lnTo>
                <a:lnTo>
                  <a:pt x="1603" y="9822"/>
                </a:lnTo>
                <a:lnTo>
                  <a:pt x="1620" y="10818"/>
                </a:lnTo>
                <a:lnTo>
                  <a:pt x="1405" y="12122"/>
                </a:lnTo>
                <a:lnTo>
                  <a:pt x="955" y="12911"/>
                </a:lnTo>
                <a:lnTo>
                  <a:pt x="383" y="13655"/>
                </a:lnTo>
                <a:lnTo>
                  <a:pt x="247" y="14800"/>
                </a:lnTo>
                <a:lnTo>
                  <a:pt x="573" y="15722"/>
                </a:lnTo>
                <a:lnTo>
                  <a:pt x="599" y="16715"/>
                </a:lnTo>
                <a:lnTo>
                  <a:pt x="189" y="17306"/>
                </a:lnTo>
                <a:lnTo>
                  <a:pt x="0" y="18024"/>
                </a:lnTo>
                <a:lnTo>
                  <a:pt x="3547" y="19687"/>
                </a:lnTo>
                <a:lnTo>
                  <a:pt x="4594" y="20019"/>
                </a:lnTo>
                <a:lnTo>
                  <a:pt x="5556" y="20151"/>
                </a:lnTo>
                <a:lnTo>
                  <a:pt x="6126" y="19606"/>
                </a:lnTo>
                <a:lnTo>
                  <a:pt x="6792" y="18467"/>
                </a:lnTo>
                <a:lnTo>
                  <a:pt x="7666" y="17725"/>
                </a:lnTo>
                <a:lnTo>
                  <a:pt x="8524" y="17737"/>
                </a:lnTo>
                <a:lnTo>
                  <a:pt x="9293" y="18747"/>
                </a:lnTo>
                <a:lnTo>
                  <a:pt x="9599" y="19939"/>
                </a:lnTo>
                <a:lnTo>
                  <a:pt x="10123" y="20760"/>
                </a:lnTo>
                <a:lnTo>
                  <a:pt x="10720" y="21213"/>
                </a:lnTo>
                <a:lnTo>
                  <a:pt x="12043" y="21542"/>
                </a:lnTo>
                <a:lnTo>
                  <a:pt x="12821" y="21600"/>
                </a:lnTo>
                <a:lnTo>
                  <a:pt x="14894" y="21185"/>
                </a:lnTo>
                <a:lnTo>
                  <a:pt x="16004" y="20609"/>
                </a:lnTo>
                <a:lnTo>
                  <a:pt x="17214" y="20410"/>
                </a:lnTo>
                <a:lnTo>
                  <a:pt x="18413" y="20452"/>
                </a:lnTo>
                <a:lnTo>
                  <a:pt x="17828" y="19512"/>
                </a:lnTo>
                <a:lnTo>
                  <a:pt x="18487" y="18460"/>
                </a:lnTo>
                <a:lnTo>
                  <a:pt x="19577" y="17751"/>
                </a:lnTo>
                <a:lnTo>
                  <a:pt x="20737" y="17499"/>
                </a:lnTo>
                <a:lnTo>
                  <a:pt x="21248" y="16575"/>
                </a:lnTo>
                <a:lnTo>
                  <a:pt x="21600" y="15288"/>
                </a:lnTo>
                <a:lnTo>
                  <a:pt x="20646" y="14287"/>
                </a:lnTo>
                <a:lnTo>
                  <a:pt x="19866" y="12787"/>
                </a:lnTo>
                <a:lnTo>
                  <a:pt x="19143" y="10272"/>
                </a:lnTo>
                <a:lnTo>
                  <a:pt x="18341" y="9524"/>
                </a:lnTo>
                <a:lnTo>
                  <a:pt x="17183" y="9062"/>
                </a:lnTo>
                <a:lnTo>
                  <a:pt x="16362" y="9379"/>
                </a:lnTo>
                <a:lnTo>
                  <a:pt x="15474" y="9328"/>
                </a:lnTo>
                <a:lnTo>
                  <a:pt x="14620" y="8828"/>
                </a:lnTo>
                <a:lnTo>
                  <a:pt x="13675" y="6941"/>
                </a:lnTo>
                <a:lnTo>
                  <a:pt x="12980" y="5087"/>
                </a:lnTo>
                <a:lnTo>
                  <a:pt x="12243" y="3337"/>
                </a:lnTo>
                <a:lnTo>
                  <a:pt x="11407" y="1266"/>
                </a:lnTo>
                <a:lnTo>
                  <a:pt x="9969" y="0"/>
                </a:lnTo>
                <a:lnTo>
                  <a:pt x="9158" y="27"/>
                </a:lnTo>
                <a:lnTo>
                  <a:pt x="8185" y="363"/>
                </a:lnTo>
                <a:lnTo>
                  <a:pt x="7309" y="757"/>
                </a:lnTo>
                <a:lnTo>
                  <a:pt x="6561" y="14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4" name="Shape 4823">
            <a:extLst>
              <a:ext uri="{FF2B5EF4-FFF2-40B4-BE49-F238E27FC236}">
                <a16:creationId xmlns:a16="http://schemas.microsoft.com/office/drawing/2014/main" id="{BD4F8DAA-844C-49B3-B71E-75F4DFB1BCEF}"/>
              </a:ext>
            </a:extLst>
          </p:cNvPr>
          <p:cNvSpPr/>
          <p:nvPr/>
        </p:nvSpPr>
        <p:spPr>
          <a:xfrm>
            <a:off x="2165842" y="2993533"/>
            <a:ext cx="258400" cy="267192"/>
          </a:xfrm>
          <a:custGeom>
            <a:avLst/>
            <a:gdLst/>
            <a:ahLst/>
            <a:cxnLst>
              <a:cxn ang="0">
                <a:pos x="wd2" y="hd2"/>
              </a:cxn>
              <a:cxn ang="5400000">
                <a:pos x="wd2" y="hd2"/>
              </a:cxn>
              <a:cxn ang="10800000">
                <a:pos x="wd2" y="hd2"/>
              </a:cxn>
              <a:cxn ang="16200000">
                <a:pos x="wd2" y="hd2"/>
              </a:cxn>
            </a:cxnLst>
            <a:rect l="0" t="0" r="r" b="b"/>
            <a:pathLst>
              <a:path w="21600" h="21600" extrusionOk="0">
                <a:moveTo>
                  <a:pt x="6303" y="255"/>
                </a:moveTo>
                <a:lnTo>
                  <a:pt x="5434" y="1241"/>
                </a:lnTo>
                <a:lnTo>
                  <a:pt x="4918" y="2412"/>
                </a:lnTo>
                <a:lnTo>
                  <a:pt x="3847" y="3031"/>
                </a:lnTo>
                <a:lnTo>
                  <a:pt x="2788" y="3515"/>
                </a:lnTo>
                <a:lnTo>
                  <a:pt x="1859" y="4392"/>
                </a:lnTo>
                <a:lnTo>
                  <a:pt x="949" y="5204"/>
                </a:lnTo>
                <a:lnTo>
                  <a:pt x="382" y="5935"/>
                </a:lnTo>
                <a:lnTo>
                  <a:pt x="0" y="6665"/>
                </a:lnTo>
                <a:lnTo>
                  <a:pt x="61" y="7674"/>
                </a:lnTo>
                <a:lnTo>
                  <a:pt x="352" y="8815"/>
                </a:lnTo>
                <a:lnTo>
                  <a:pt x="836" y="9347"/>
                </a:lnTo>
                <a:lnTo>
                  <a:pt x="1782" y="9242"/>
                </a:lnTo>
                <a:lnTo>
                  <a:pt x="3069" y="9726"/>
                </a:lnTo>
                <a:lnTo>
                  <a:pt x="4119" y="10631"/>
                </a:lnTo>
                <a:lnTo>
                  <a:pt x="5215" y="12197"/>
                </a:lnTo>
                <a:lnTo>
                  <a:pt x="6369" y="13534"/>
                </a:lnTo>
                <a:lnTo>
                  <a:pt x="7050" y="14581"/>
                </a:lnTo>
                <a:lnTo>
                  <a:pt x="7710" y="15358"/>
                </a:lnTo>
                <a:cubicBezTo>
                  <a:pt x="7933" y="15719"/>
                  <a:pt x="8066" y="16125"/>
                  <a:pt x="8097" y="16545"/>
                </a:cubicBezTo>
                <a:cubicBezTo>
                  <a:pt x="8121" y="16857"/>
                  <a:pt x="8087" y="17170"/>
                  <a:pt x="7998" y="17471"/>
                </a:cubicBezTo>
                <a:lnTo>
                  <a:pt x="7205" y="18750"/>
                </a:lnTo>
                <a:lnTo>
                  <a:pt x="5885" y="19599"/>
                </a:lnTo>
                <a:lnTo>
                  <a:pt x="5658" y="20669"/>
                </a:lnTo>
                <a:lnTo>
                  <a:pt x="5851" y="21600"/>
                </a:lnTo>
                <a:lnTo>
                  <a:pt x="6724" y="20432"/>
                </a:lnTo>
                <a:lnTo>
                  <a:pt x="7510" y="20376"/>
                </a:lnTo>
                <a:lnTo>
                  <a:pt x="8629" y="20909"/>
                </a:lnTo>
                <a:lnTo>
                  <a:pt x="9294" y="21511"/>
                </a:lnTo>
                <a:lnTo>
                  <a:pt x="10403" y="21411"/>
                </a:lnTo>
                <a:lnTo>
                  <a:pt x="11154" y="20995"/>
                </a:lnTo>
                <a:lnTo>
                  <a:pt x="11397" y="20213"/>
                </a:lnTo>
                <a:lnTo>
                  <a:pt x="11480" y="19243"/>
                </a:lnTo>
                <a:lnTo>
                  <a:pt x="12535" y="18976"/>
                </a:lnTo>
                <a:lnTo>
                  <a:pt x="13331" y="19218"/>
                </a:lnTo>
                <a:lnTo>
                  <a:pt x="13914" y="18213"/>
                </a:lnTo>
                <a:lnTo>
                  <a:pt x="14066" y="17540"/>
                </a:lnTo>
                <a:lnTo>
                  <a:pt x="14742" y="16840"/>
                </a:lnTo>
                <a:lnTo>
                  <a:pt x="16099" y="17310"/>
                </a:lnTo>
                <a:lnTo>
                  <a:pt x="16815" y="17738"/>
                </a:lnTo>
                <a:lnTo>
                  <a:pt x="17820" y="17715"/>
                </a:lnTo>
                <a:lnTo>
                  <a:pt x="18728" y="16610"/>
                </a:lnTo>
                <a:lnTo>
                  <a:pt x="19802" y="15849"/>
                </a:lnTo>
                <a:lnTo>
                  <a:pt x="20550" y="14995"/>
                </a:lnTo>
                <a:lnTo>
                  <a:pt x="20700" y="13872"/>
                </a:lnTo>
                <a:lnTo>
                  <a:pt x="20130" y="12606"/>
                </a:lnTo>
                <a:lnTo>
                  <a:pt x="20254" y="11055"/>
                </a:lnTo>
                <a:lnTo>
                  <a:pt x="21071" y="9896"/>
                </a:lnTo>
                <a:lnTo>
                  <a:pt x="21600" y="9205"/>
                </a:lnTo>
                <a:lnTo>
                  <a:pt x="21595" y="8026"/>
                </a:lnTo>
                <a:lnTo>
                  <a:pt x="21261" y="6121"/>
                </a:lnTo>
                <a:lnTo>
                  <a:pt x="20024" y="6007"/>
                </a:lnTo>
                <a:lnTo>
                  <a:pt x="17133" y="4974"/>
                </a:lnTo>
                <a:lnTo>
                  <a:pt x="14763" y="4073"/>
                </a:lnTo>
                <a:lnTo>
                  <a:pt x="14467" y="4827"/>
                </a:lnTo>
                <a:lnTo>
                  <a:pt x="13799" y="5372"/>
                </a:lnTo>
                <a:lnTo>
                  <a:pt x="13019" y="5185"/>
                </a:lnTo>
                <a:lnTo>
                  <a:pt x="11907" y="5260"/>
                </a:lnTo>
                <a:lnTo>
                  <a:pt x="10911" y="5290"/>
                </a:lnTo>
                <a:lnTo>
                  <a:pt x="9751" y="4922"/>
                </a:lnTo>
                <a:lnTo>
                  <a:pt x="9551" y="3734"/>
                </a:lnTo>
                <a:cubicBezTo>
                  <a:pt x="9472" y="3459"/>
                  <a:pt x="9382" y="3187"/>
                  <a:pt x="9281" y="2919"/>
                </a:cubicBezTo>
                <a:cubicBezTo>
                  <a:pt x="9113" y="2475"/>
                  <a:pt x="8916" y="2041"/>
                  <a:pt x="8690" y="1622"/>
                </a:cubicBezTo>
                <a:lnTo>
                  <a:pt x="8207" y="719"/>
                </a:lnTo>
                <a:lnTo>
                  <a:pt x="7365" y="0"/>
                </a:lnTo>
                <a:lnTo>
                  <a:pt x="6303" y="25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5" name="Shape 4824">
            <a:extLst>
              <a:ext uri="{FF2B5EF4-FFF2-40B4-BE49-F238E27FC236}">
                <a16:creationId xmlns:a16="http://schemas.microsoft.com/office/drawing/2014/main" id="{D1A1D688-A157-41DD-B9E8-5256B43C74A3}"/>
              </a:ext>
            </a:extLst>
          </p:cNvPr>
          <p:cNvSpPr/>
          <p:nvPr/>
        </p:nvSpPr>
        <p:spPr>
          <a:xfrm>
            <a:off x="2404473" y="3039650"/>
            <a:ext cx="255427" cy="189601"/>
          </a:xfrm>
          <a:custGeom>
            <a:avLst/>
            <a:gdLst/>
            <a:ahLst/>
            <a:cxnLst>
              <a:cxn ang="0">
                <a:pos x="wd2" y="hd2"/>
              </a:cxn>
              <a:cxn ang="5400000">
                <a:pos x="wd2" y="hd2"/>
              </a:cxn>
              <a:cxn ang="10800000">
                <a:pos x="wd2" y="hd2"/>
              </a:cxn>
              <a:cxn ang="16200000">
                <a:pos x="wd2" y="hd2"/>
              </a:cxn>
            </a:cxnLst>
            <a:rect l="0" t="0" r="r" b="b"/>
            <a:pathLst>
              <a:path w="21600" h="21600" extrusionOk="0">
                <a:moveTo>
                  <a:pt x="18194" y="5521"/>
                </a:moveTo>
                <a:lnTo>
                  <a:pt x="18924" y="8010"/>
                </a:lnTo>
                <a:lnTo>
                  <a:pt x="19800" y="9342"/>
                </a:lnTo>
                <a:lnTo>
                  <a:pt x="20489" y="10021"/>
                </a:lnTo>
                <a:lnTo>
                  <a:pt x="21314" y="11218"/>
                </a:lnTo>
                <a:lnTo>
                  <a:pt x="21600" y="13270"/>
                </a:lnTo>
                <a:lnTo>
                  <a:pt x="21176" y="14997"/>
                </a:lnTo>
                <a:lnTo>
                  <a:pt x="20135" y="16479"/>
                </a:lnTo>
                <a:lnTo>
                  <a:pt x="19649" y="18384"/>
                </a:lnTo>
                <a:lnTo>
                  <a:pt x="19049" y="19649"/>
                </a:lnTo>
                <a:lnTo>
                  <a:pt x="17970" y="19876"/>
                </a:lnTo>
                <a:lnTo>
                  <a:pt x="16476" y="20000"/>
                </a:lnTo>
                <a:lnTo>
                  <a:pt x="15277" y="19367"/>
                </a:lnTo>
                <a:lnTo>
                  <a:pt x="14459" y="18682"/>
                </a:lnTo>
                <a:lnTo>
                  <a:pt x="13317" y="18541"/>
                </a:lnTo>
                <a:lnTo>
                  <a:pt x="12477" y="18571"/>
                </a:lnTo>
                <a:lnTo>
                  <a:pt x="11768" y="17659"/>
                </a:lnTo>
                <a:lnTo>
                  <a:pt x="10929" y="17377"/>
                </a:lnTo>
                <a:lnTo>
                  <a:pt x="10113" y="18056"/>
                </a:lnTo>
                <a:lnTo>
                  <a:pt x="9447" y="18981"/>
                </a:lnTo>
                <a:cubicBezTo>
                  <a:pt x="9211" y="19312"/>
                  <a:pt x="8887" y="19503"/>
                  <a:pt x="8546" y="19511"/>
                </a:cubicBezTo>
                <a:cubicBezTo>
                  <a:pt x="8225" y="19519"/>
                  <a:pt x="7913" y="19364"/>
                  <a:pt x="7674" y="19076"/>
                </a:cubicBezTo>
                <a:lnTo>
                  <a:pt x="6810" y="19118"/>
                </a:lnTo>
                <a:lnTo>
                  <a:pt x="6033" y="19817"/>
                </a:lnTo>
                <a:lnTo>
                  <a:pt x="5483" y="21600"/>
                </a:lnTo>
                <a:lnTo>
                  <a:pt x="4291" y="21390"/>
                </a:lnTo>
                <a:lnTo>
                  <a:pt x="3813" y="19882"/>
                </a:lnTo>
                <a:lnTo>
                  <a:pt x="3548" y="18630"/>
                </a:lnTo>
                <a:lnTo>
                  <a:pt x="2381" y="17764"/>
                </a:lnTo>
                <a:lnTo>
                  <a:pt x="1203" y="17318"/>
                </a:lnTo>
                <a:lnTo>
                  <a:pt x="332" y="16086"/>
                </a:lnTo>
                <a:lnTo>
                  <a:pt x="534" y="14194"/>
                </a:lnTo>
                <a:lnTo>
                  <a:pt x="0" y="12532"/>
                </a:lnTo>
                <a:lnTo>
                  <a:pt x="77" y="10096"/>
                </a:lnTo>
                <a:lnTo>
                  <a:pt x="1493" y="7582"/>
                </a:lnTo>
                <a:lnTo>
                  <a:pt x="1553" y="5884"/>
                </a:lnTo>
                <a:lnTo>
                  <a:pt x="1058" y="3251"/>
                </a:lnTo>
                <a:lnTo>
                  <a:pt x="1877" y="2906"/>
                </a:lnTo>
                <a:lnTo>
                  <a:pt x="2809" y="1322"/>
                </a:lnTo>
                <a:lnTo>
                  <a:pt x="4039" y="145"/>
                </a:lnTo>
                <a:lnTo>
                  <a:pt x="5566" y="0"/>
                </a:lnTo>
                <a:lnTo>
                  <a:pt x="6553" y="1547"/>
                </a:lnTo>
                <a:lnTo>
                  <a:pt x="6885" y="3353"/>
                </a:lnTo>
                <a:lnTo>
                  <a:pt x="7783" y="4707"/>
                </a:lnTo>
                <a:lnTo>
                  <a:pt x="9126" y="5369"/>
                </a:lnTo>
                <a:lnTo>
                  <a:pt x="10918" y="5651"/>
                </a:lnTo>
                <a:lnTo>
                  <a:pt x="13153" y="5084"/>
                </a:lnTo>
                <a:lnTo>
                  <a:pt x="14458" y="4091"/>
                </a:lnTo>
                <a:lnTo>
                  <a:pt x="16123" y="3907"/>
                </a:lnTo>
                <a:lnTo>
                  <a:pt x="17572" y="4068"/>
                </a:lnTo>
                <a:lnTo>
                  <a:pt x="18194" y="55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6" name="Shape 4825">
            <a:extLst>
              <a:ext uri="{FF2B5EF4-FFF2-40B4-BE49-F238E27FC236}">
                <a16:creationId xmlns:a16="http://schemas.microsoft.com/office/drawing/2014/main" id="{EB685680-C279-471E-AEE6-AC67962FF4F0}"/>
              </a:ext>
            </a:extLst>
          </p:cNvPr>
          <p:cNvSpPr/>
          <p:nvPr/>
        </p:nvSpPr>
        <p:spPr>
          <a:xfrm>
            <a:off x="2599569" y="3001366"/>
            <a:ext cx="249896" cy="329827"/>
          </a:xfrm>
          <a:custGeom>
            <a:avLst/>
            <a:gdLst/>
            <a:ahLst/>
            <a:cxnLst>
              <a:cxn ang="0">
                <a:pos x="wd2" y="hd2"/>
              </a:cxn>
              <a:cxn ang="5400000">
                <a:pos x="wd2" y="hd2"/>
              </a:cxn>
              <a:cxn ang="10800000">
                <a:pos x="wd2" y="hd2"/>
              </a:cxn>
              <a:cxn ang="16200000">
                <a:pos x="wd2" y="hd2"/>
              </a:cxn>
            </a:cxnLst>
            <a:rect l="0" t="0" r="r" b="b"/>
            <a:pathLst>
              <a:path w="21600" h="21600" extrusionOk="0">
                <a:moveTo>
                  <a:pt x="2919" y="14908"/>
                </a:moveTo>
                <a:lnTo>
                  <a:pt x="2637" y="15537"/>
                </a:lnTo>
                <a:lnTo>
                  <a:pt x="2715" y="16380"/>
                </a:lnTo>
                <a:lnTo>
                  <a:pt x="3856" y="16483"/>
                </a:lnTo>
                <a:lnTo>
                  <a:pt x="4801" y="16813"/>
                </a:lnTo>
                <a:lnTo>
                  <a:pt x="5223" y="17520"/>
                </a:lnTo>
                <a:lnTo>
                  <a:pt x="5008" y="18364"/>
                </a:lnTo>
                <a:lnTo>
                  <a:pt x="4364" y="19101"/>
                </a:lnTo>
                <a:lnTo>
                  <a:pt x="3665" y="19893"/>
                </a:lnTo>
                <a:lnTo>
                  <a:pt x="3248" y="20688"/>
                </a:lnTo>
                <a:lnTo>
                  <a:pt x="4226" y="20993"/>
                </a:lnTo>
                <a:lnTo>
                  <a:pt x="4969" y="21374"/>
                </a:lnTo>
                <a:lnTo>
                  <a:pt x="5975" y="21046"/>
                </a:lnTo>
                <a:lnTo>
                  <a:pt x="6469" y="19893"/>
                </a:lnTo>
                <a:lnTo>
                  <a:pt x="7539" y="19350"/>
                </a:lnTo>
                <a:lnTo>
                  <a:pt x="8809" y="19753"/>
                </a:lnTo>
                <a:lnTo>
                  <a:pt x="9787" y="20639"/>
                </a:lnTo>
                <a:lnTo>
                  <a:pt x="10956" y="21298"/>
                </a:lnTo>
                <a:lnTo>
                  <a:pt x="12130" y="21600"/>
                </a:lnTo>
                <a:lnTo>
                  <a:pt x="13334" y="21557"/>
                </a:lnTo>
                <a:lnTo>
                  <a:pt x="14307" y="20986"/>
                </a:lnTo>
                <a:lnTo>
                  <a:pt x="15125" y="20315"/>
                </a:lnTo>
                <a:lnTo>
                  <a:pt x="16862" y="21052"/>
                </a:lnTo>
                <a:lnTo>
                  <a:pt x="18252" y="21449"/>
                </a:lnTo>
                <a:lnTo>
                  <a:pt x="18763" y="20117"/>
                </a:lnTo>
                <a:lnTo>
                  <a:pt x="18849" y="19065"/>
                </a:lnTo>
                <a:lnTo>
                  <a:pt x="18327" y="18304"/>
                </a:lnTo>
                <a:lnTo>
                  <a:pt x="19072" y="17569"/>
                </a:lnTo>
                <a:lnTo>
                  <a:pt x="18675" y="17175"/>
                </a:lnTo>
                <a:lnTo>
                  <a:pt x="17564" y="17237"/>
                </a:lnTo>
                <a:lnTo>
                  <a:pt x="16451" y="17333"/>
                </a:lnTo>
                <a:lnTo>
                  <a:pt x="15887" y="16653"/>
                </a:lnTo>
                <a:lnTo>
                  <a:pt x="16219" y="15926"/>
                </a:lnTo>
                <a:lnTo>
                  <a:pt x="16011" y="15191"/>
                </a:lnTo>
                <a:lnTo>
                  <a:pt x="15674" y="14358"/>
                </a:lnTo>
                <a:lnTo>
                  <a:pt x="16301" y="13728"/>
                </a:lnTo>
                <a:lnTo>
                  <a:pt x="17127" y="12929"/>
                </a:lnTo>
                <a:cubicBezTo>
                  <a:pt x="17191" y="12573"/>
                  <a:pt x="17293" y="12221"/>
                  <a:pt x="17431" y="11877"/>
                </a:cubicBezTo>
                <a:cubicBezTo>
                  <a:pt x="17591" y="11480"/>
                  <a:pt x="17801" y="11095"/>
                  <a:pt x="18056" y="10728"/>
                </a:cubicBezTo>
                <a:lnTo>
                  <a:pt x="19351" y="10128"/>
                </a:lnTo>
                <a:lnTo>
                  <a:pt x="20373" y="9803"/>
                </a:lnTo>
                <a:lnTo>
                  <a:pt x="21086" y="9318"/>
                </a:lnTo>
                <a:lnTo>
                  <a:pt x="21266" y="8619"/>
                </a:lnTo>
                <a:lnTo>
                  <a:pt x="21418" y="7968"/>
                </a:lnTo>
                <a:lnTo>
                  <a:pt x="21556" y="7222"/>
                </a:lnTo>
                <a:lnTo>
                  <a:pt x="21600" y="6724"/>
                </a:lnTo>
                <a:lnTo>
                  <a:pt x="20699" y="6197"/>
                </a:lnTo>
                <a:lnTo>
                  <a:pt x="18981" y="6332"/>
                </a:lnTo>
                <a:lnTo>
                  <a:pt x="17940" y="5350"/>
                </a:lnTo>
                <a:lnTo>
                  <a:pt x="16843" y="4909"/>
                </a:lnTo>
                <a:lnTo>
                  <a:pt x="15779" y="5200"/>
                </a:lnTo>
                <a:lnTo>
                  <a:pt x="14766" y="4807"/>
                </a:lnTo>
                <a:lnTo>
                  <a:pt x="14324" y="4274"/>
                </a:lnTo>
                <a:lnTo>
                  <a:pt x="13174" y="3821"/>
                </a:lnTo>
                <a:lnTo>
                  <a:pt x="11218" y="3956"/>
                </a:lnTo>
                <a:lnTo>
                  <a:pt x="10368" y="3571"/>
                </a:lnTo>
                <a:lnTo>
                  <a:pt x="10168" y="2787"/>
                </a:lnTo>
                <a:lnTo>
                  <a:pt x="10514" y="2060"/>
                </a:lnTo>
                <a:lnTo>
                  <a:pt x="11119" y="1213"/>
                </a:lnTo>
                <a:lnTo>
                  <a:pt x="11166" y="586"/>
                </a:lnTo>
                <a:lnTo>
                  <a:pt x="10047" y="0"/>
                </a:lnTo>
                <a:lnTo>
                  <a:pt x="9019" y="498"/>
                </a:lnTo>
                <a:lnTo>
                  <a:pt x="8099" y="1047"/>
                </a:lnTo>
                <a:lnTo>
                  <a:pt x="7307" y="1275"/>
                </a:lnTo>
                <a:lnTo>
                  <a:pt x="6013" y="976"/>
                </a:lnTo>
                <a:lnTo>
                  <a:pt x="4859" y="621"/>
                </a:lnTo>
                <a:lnTo>
                  <a:pt x="4621" y="1296"/>
                </a:lnTo>
                <a:lnTo>
                  <a:pt x="4152" y="1946"/>
                </a:lnTo>
                <a:lnTo>
                  <a:pt x="3699" y="2366"/>
                </a:lnTo>
                <a:lnTo>
                  <a:pt x="2568" y="2570"/>
                </a:lnTo>
                <a:lnTo>
                  <a:pt x="996" y="3282"/>
                </a:lnTo>
                <a:lnTo>
                  <a:pt x="0" y="4170"/>
                </a:lnTo>
                <a:lnTo>
                  <a:pt x="829" y="5065"/>
                </a:lnTo>
                <a:lnTo>
                  <a:pt x="1712" y="6009"/>
                </a:lnTo>
                <a:lnTo>
                  <a:pt x="2126" y="7014"/>
                </a:lnTo>
                <a:lnTo>
                  <a:pt x="2601" y="7683"/>
                </a:lnTo>
                <a:lnTo>
                  <a:pt x="3613" y="8335"/>
                </a:lnTo>
                <a:lnTo>
                  <a:pt x="4718" y="9007"/>
                </a:lnTo>
                <a:lnTo>
                  <a:pt x="4919" y="9678"/>
                </a:lnTo>
                <a:lnTo>
                  <a:pt x="4905" y="10449"/>
                </a:lnTo>
                <a:lnTo>
                  <a:pt x="4411" y="11194"/>
                </a:lnTo>
                <a:lnTo>
                  <a:pt x="3510" y="11833"/>
                </a:lnTo>
                <a:lnTo>
                  <a:pt x="3154" y="12517"/>
                </a:lnTo>
                <a:lnTo>
                  <a:pt x="2814" y="13268"/>
                </a:lnTo>
                <a:lnTo>
                  <a:pt x="2226" y="13781"/>
                </a:lnTo>
                <a:lnTo>
                  <a:pt x="2651" y="14422"/>
                </a:lnTo>
                <a:lnTo>
                  <a:pt x="2919" y="149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7" name="Shape 4826">
            <a:extLst>
              <a:ext uri="{FF2B5EF4-FFF2-40B4-BE49-F238E27FC236}">
                <a16:creationId xmlns:a16="http://schemas.microsoft.com/office/drawing/2014/main" id="{3FCA585E-7568-497E-92C5-A690B7447FF8}"/>
              </a:ext>
            </a:extLst>
          </p:cNvPr>
          <p:cNvSpPr/>
          <p:nvPr/>
        </p:nvSpPr>
        <p:spPr>
          <a:xfrm>
            <a:off x="2460704" y="3190003"/>
            <a:ext cx="202411" cy="216765"/>
          </a:xfrm>
          <a:custGeom>
            <a:avLst/>
            <a:gdLst/>
            <a:ahLst/>
            <a:cxnLst>
              <a:cxn ang="0">
                <a:pos x="wd2" y="hd2"/>
              </a:cxn>
              <a:cxn ang="5400000">
                <a:pos x="wd2" y="hd2"/>
              </a:cxn>
              <a:cxn ang="10800000">
                <a:pos x="wd2" y="hd2"/>
              </a:cxn>
              <a:cxn ang="16200000">
                <a:pos x="wd2" y="hd2"/>
              </a:cxn>
            </a:cxnLst>
            <a:rect l="0" t="0" r="r" b="b"/>
            <a:pathLst>
              <a:path w="21600" h="21600" extrusionOk="0">
                <a:moveTo>
                  <a:pt x="479" y="4881"/>
                </a:moveTo>
                <a:lnTo>
                  <a:pt x="110" y="7215"/>
                </a:lnTo>
                <a:lnTo>
                  <a:pt x="0" y="8952"/>
                </a:lnTo>
                <a:lnTo>
                  <a:pt x="570" y="10641"/>
                </a:lnTo>
                <a:lnTo>
                  <a:pt x="1729" y="11879"/>
                </a:lnTo>
                <a:lnTo>
                  <a:pt x="2981" y="13138"/>
                </a:lnTo>
                <a:lnTo>
                  <a:pt x="3377" y="14575"/>
                </a:lnTo>
                <a:lnTo>
                  <a:pt x="3653" y="16272"/>
                </a:lnTo>
                <a:lnTo>
                  <a:pt x="3871" y="17414"/>
                </a:lnTo>
                <a:lnTo>
                  <a:pt x="4755" y="18867"/>
                </a:lnTo>
                <a:lnTo>
                  <a:pt x="5717" y="19917"/>
                </a:lnTo>
                <a:lnTo>
                  <a:pt x="7108" y="21285"/>
                </a:lnTo>
                <a:lnTo>
                  <a:pt x="8107" y="21600"/>
                </a:lnTo>
                <a:lnTo>
                  <a:pt x="9700" y="21001"/>
                </a:lnTo>
                <a:lnTo>
                  <a:pt x="10904" y="19859"/>
                </a:lnTo>
                <a:lnTo>
                  <a:pt x="12910" y="19561"/>
                </a:lnTo>
                <a:lnTo>
                  <a:pt x="14615" y="19286"/>
                </a:lnTo>
                <a:lnTo>
                  <a:pt x="15955" y="18555"/>
                </a:lnTo>
                <a:lnTo>
                  <a:pt x="16811" y="17270"/>
                </a:lnTo>
                <a:lnTo>
                  <a:pt x="17609" y="15544"/>
                </a:lnTo>
                <a:lnTo>
                  <a:pt x="18104" y="13961"/>
                </a:lnTo>
                <a:lnTo>
                  <a:pt x="19032" y="12943"/>
                </a:lnTo>
                <a:lnTo>
                  <a:pt x="19622" y="11756"/>
                </a:lnTo>
                <a:lnTo>
                  <a:pt x="20584" y="10319"/>
                </a:lnTo>
                <a:lnTo>
                  <a:pt x="21460" y="9253"/>
                </a:lnTo>
                <a:lnTo>
                  <a:pt x="21600" y="7650"/>
                </a:lnTo>
                <a:lnTo>
                  <a:pt x="21194" y="6643"/>
                </a:lnTo>
                <a:lnTo>
                  <a:pt x="19772" y="5969"/>
                </a:lnTo>
                <a:lnTo>
                  <a:pt x="18687" y="5803"/>
                </a:lnTo>
                <a:lnTo>
                  <a:pt x="18452" y="4865"/>
                </a:lnTo>
                <a:lnTo>
                  <a:pt x="18882" y="3878"/>
                </a:lnTo>
                <a:lnTo>
                  <a:pt x="17824" y="2001"/>
                </a:lnTo>
                <a:lnTo>
                  <a:pt x="15045" y="2228"/>
                </a:lnTo>
                <a:lnTo>
                  <a:pt x="13844" y="1884"/>
                </a:lnTo>
                <a:lnTo>
                  <a:pt x="12500" y="1129"/>
                </a:lnTo>
                <a:lnTo>
                  <a:pt x="10038" y="994"/>
                </a:lnTo>
                <a:lnTo>
                  <a:pt x="9069" y="310"/>
                </a:lnTo>
                <a:lnTo>
                  <a:pt x="7940" y="0"/>
                </a:lnTo>
                <a:lnTo>
                  <a:pt x="6760" y="334"/>
                </a:lnTo>
                <a:lnTo>
                  <a:pt x="5948" y="1028"/>
                </a:lnTo>
                <a:lnTo>
                  <a:pt x="5208" y="1685"/>
                </a:lnTo>
                <a:lnTo>
                  <a:pt x="4308" y="1754"/>
                </a:lnTo>
                <a:lnTo>
                  <a:pt x="3554" y="1338"/>
                </a:lnTo>
                <a:lnTo>
                  <a:pt x="2313" y="1587"/>
                </a:lnTo>
                <a:lnTo>
                  <a:pt x="1296" y="1917"/>
                </a:lnTo>
                <a:lnTo>
                  <a:pt x="870" y="2952"/>
                </a:lnTo>
                <a:lnTo>
                  <a:pt x="479" y="48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8" name="Shape 4827">
            <a:extLst>
              <a:ext uri="{FF2B5EF4-FFF2-40B4-BE49-F238E27FC236}">
                <a16:creationId xmlns:a16="http://schemas.microsoft.com/office/drawing/2014/main" id="{1465B0B7-FD46-448F-BB50-497ADA1A44DB}"/>
              </a:ext>
            </a:extLst>
          </p:cNvPr>
          <p:cNvSpPr/>
          <p:nvPr/>
        </p:nvSpPr>
        <p:spPr>
          <a:xfrm>
            <a:off x="2299606" y="3179087"/>
            <a:ext cx="200008" cy="253136"/>
          </a:xfrm>
          <a:custGeom>
            <a:avLst/>
            <a:gdLst/>
            <a:ahLst/>
            <a:cxnLst>
              <a:cxn ang="0">
                <a:pos x="wd2" y="hd2"/>
              </a:cxn>
              <a:cxn ang="5400000">
                <a:pos x="wd2" y="hd2"/>
              </a:cxn>
              <a:cxn ang="10800000">
                <a:pos x="wd2" y="hd2"/>
              </a:cxn>
              <a:cxn ang="16200000">
                <a:pos x="wd2" y="hd2"/>
              </a:cxn>
            </a:cxnLst>
            <a:rect l="0" t="0" r="r" b="b"/>
            <a:pathLst>
              <a:path w="21600" h="21600" extrusionOk="0">
                <a:moveTo>
                  <a:pt x="1238" y="6565"/>
                </a:moveTo>
                <a:lnTo>
                  <a:pt x="2895" y="7486"/>
                </a:lnTo>
                <a:lnTo>
                  <a:pt x="3458" y="8134"/>
                </a:lnTo>
                <a:lnTo>
                  <a:pt x="3465" y="9264"/>
                </a:lnTo>
                <a:lnTo>
                  <a:pt x="4024" y="10108"/>
                </a:lnTo>
                <a:lnTo>
                  <a:pt x="5429" y="10752"/>
                </a:lnTo>
                <a:lnTo>
                  <a:pt x="6782" y="11387"/>
                </a:lnTo>
                <a:lnTo>
                  <a:pt x="7648" y="12151"/>
                </a:lnTo>
                <a:lnTo>
                  <a:pt x="7755" y="13401"/>
                </a:lnTo>
                <a:lnTo>
                  <a:pt x="7572" y="14761"/>
                </a:lnTo>
                <a:lnTo>
                  <a:pt x="7238" y="16502"/>
                </a:lnTo>
                <a:lnTo>
                  <a:pt x="7013" y="18265"/>
                </a:lnTo>
                <a:lnTo>
                  <a:pt x="7196" y="19746"/>
                </a:lnTo>
                <a:lnTo>
                  <a:pt x="8180" y="20905"/>
                </a:lnTo>
                <a:lnTo>
                  <a:pt x="9581" y="21600"/>
                </a:lnTo>
                <a:lnTo>
                  <a:pt x="11348" y="21425"/>
                </a:lnTo>
                <a:lnTo>
                  <a:pt x="13140" y="20790"/>
                </a:lnTo>
                <a:lnTo>
                  <a:pt x="14800" y="19908"/>
                </a:lnTo>
                <a:cubicBezTo>
                  <a:pt x="15140" y="19524"/>
                  <a:pt x="15488" y="19144"/>
                  <a:pt x="15842" y="18769"/>
                </a:cubicBezTo>
                <a:cubicBezTo>
                  <a:pt x="16260" y="18326"/>
                  <a:pt x="16689" y="17890"/>
                  <a:pt x="17127" y="17460"/>
                </a:cubicBezTo>
                <a:lnTo>
                  <a:pt x="18165" y="17079"/>
                </a:lnTo>
                <a:lnTo>
                  <a:pt x="20012" y="16372"/>
                </a:lnTo>
                <a:lnTo>
                  <a:pt x="21600" y="15869"/>
                </a:lnTo>
                <a:lnTo>
                  <a:pt x="20685" y="12080"/>
                </a:lnTo>
                <a:lnTo>
                  <a:pt x="18048" y="9867"/>
                </a:lnTo>
                <a:lnTo>
                  <a:pt x="17717" y="8549"/>
                </a:lnTo>
                <a:lnTo>
                  <a:pt x="18179" y="5173"/>
                </a:lnTo>
                <a:lnTo>
                  <a:pt x="18338" y="4174"/>
                </a:lnTo>
                <a:lnTo>
                  <a:pt x="17078" y="3953"/>
                </a:lnTo>
                <a:lnTo>
                  <a:pt x="16581" y="2800"/>
                </a:lnTo>
                <a:lnTo>
                  <a:pt x="16181" y="1885"/>
                </a:lnTo>
                <a:lnTo>
                  <a:pt x="14665" y="1183"/>
                </a:lnTo>
                <a:lnTo>
                  <a:pt x="13026" y="874"/>
                </a:lnTo>
                <a:lnTo>
                  <a:pt x="11790" y="0"/>
                </a:lnTo>
                <a:lnTo>
                  <a:pt x="11010" y="771"/>
                </a:lnTo>
                <a:lnTo>
                  <a:pt x="9474" y="1574"/>
                </a:lnTo>
                <a:lnTo>
                  <a:pt x="8418" y="2517"/>
                </a:lnTo>
                <a:lnTo>
                  <a:pt x="7362" y="2644"/>
                </a:lnTo>
                <a:lnTo>
                  <a:pt x="6378" y="2295"/>
                </a:lnTo>
                <a:lnTo>
                  <a:pt x="4521" y="1665"/>
                </a:lnTo>
                <a:lnTo>
                  <a:pt x="3341" y="2593"/>
                </a:lnTo>
                <a:lnTo>
                  <a:pt x="3192" y="3349"/>
                </a:lnTo>
                <a:lnTo>
                  <a:pt x="2602" y="4149"/>
                </a:lnTo>
                <a:lnTo>
                  <a:pt x="1687" y="3914"/>
                </a:lnTo>
                <a:lnTo>
                  <a:pt x="320" y="4304"/>
                </a:lnTo>
                <a:lnTo>
                  <a:pt x="6" y="5004"/>
                </a:lnTo>
                <a:lnTo>
                  <a:pt x="0" y="5782"/>
                </a:lnTo>
                <a:lnTo>
                  <a:pt x="1238" y="65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9" name="Shape 4828">
            <a:extLst>
              <a:ext uri="{FF2B5EF4-FFF2-40B4-BE49-F238E27FC236}">
                <a16:creationId xmlns:a16="http://schemas.microsoft.com/office/drawing/2014/main" id="{F274AA1E-F7EA-4305-8EB7-1F896EDFDB1D}"/>
              </a:ext>
            </a:extLst>
          </p:cNvPr>
          <p:cNvSpPr/>
          <p:nvPr/>
        </p:nvSpPr>
        <p:spPr>
          <a:xfrm>
            <a:off x="2177465" y="3243492"/>
            <a:ext cx="253348" cy="265542"/>
          </a:xfrm>
          <a:custGeom>
            <a:avLst/>
            <a:gdLst/>
            <a:ahLst/>
            <a:cxnLst>
              <a:cxn ang="0">
                <a:pos x="wd2" y="hd2"/>
              </a:cxn>
              <a:cxn ang="5400000">
                <a:pos x="wd2" y="hd2"/>
              </a:cxn>
              <a:cxn ang="10800000">
                <a:pos x="wd2" y="hd2"/>
              </a:cxn>
              <a:cxn ang="16200000">
                <a:pos x="wd2" y="hd2"/>
              </a:cxn>
            </a:cxnLst>
            <a:rect l="0" t="0" r="r" b="b"/>
            <a:pathLst>
              <a:path w="21600" h="21600" extrusionOk="0">
                <a:moveTo>
                  <a:pt x="1745" y="5431"/>
                </a:moveTo>
                <a:lnTo>
                  <a:pt x="2271" y="7198"/>
                </a:lnTo>
                <a:lnTo>
                  <a:pt x="2801" y="8552"/>
                </a:lnTo>
                <a:lnTo>
                  <a:pt x="2675" y="9901"/>
                </a:lnTo>
                <a:lnTo>
                  <a:pt x="1831" y="10968"/>
                </a:lnTo>
                <a:lnTo>
                  <a:pt x="3871" y="12391"/>
                </a:lnTo>
                <a:lnTo>
                  <a:pt x="5932" y="13491"/>
                </a:lnTo>
                <a:lnTo>
                  <a:pt x="7220" y="14798"/>
                </a:lnTo>
                <a:lnTo>
                  <a:pt x="8635" y="15298"/>
                </a:lnTo>
                <a:lnTo>
                  <a:pt x="10395" y="15373"/>
                </a:lnTo>
                <a:lnTo>
                  <a:pt x="12066" y="16415"/>
                </a:lnTo>
                <a:lnTo>
                  <a:pt x="13251" y="17513"/>
                </a:lnTo>
                <a:lnTo>
                  <a:pt x="14161" y="18491"/>
                </a:lnTo>
                <a:lnTo>
                  <a:pt x="15003" y="19945"/>
                </a:lnTo>
                <a:lnTo>
                  <a:pt x="15640" y="20928"/>
                </a:lnTo>
                <a:lnTo>
                  <a:pt x="16553" y="21600"/>
                </a:lnTo>
                <a:lnTo>
                  <a:pt x="17720" y="21008"/>
                </a:lnTo>
                <a:lnTo>
                  <a:pt x="17861" y="19907"/>
                </a:lnTo>
                <a:lnTo>
                  <a:pt x="18134" y="18657"/>
                </a:lnTo>
                <a:lnTo>
                  <a:pt x="19191" y="19231"/>
                </a:lnTo>
                <a:lnTo>
                  <a:pt x="19862" y="20001"/>
                </a:lnTo>
                <a:lnTo>
                  <a:pt x="20559" y="18576"/>
                </a:lnTo>
                <a:lnTo>
                  <a:pt x="21600" y="18199"/>
                </a:lnTo>
                <a:lnTo>
                  <a:pt x="21423" y="17555"/>
                </a:lnTo>
                <a:lnTo>
                  <a:pt x="19987" y="17024"/>
                </a:lnTo>
                <a:lnTo>
                  <a:pt x="18864" y="16148"/>
                </a:lnTo>
                <a:lnTo>
                  <a:pt x="18273" y="15177"/>
                </a:lnTo>
                <a:lnTo>
                  <a:pt x="17210" y="14512"/>
                </a:lnTo>
                <a:lnTo>
                  <a:pt x="16284" y="13484"/>
                </a:lnTo>
                <a:lnTo>
                  <a:pt x="16183" y="11492"/>
                </a:lnTo>
                <a:lnTo>
                  <a:pt x="16510" y="9388"/>
                </a:lnTo>
                <a:lnTo>
                  <a:pt x="16823" y="7766"/>
                </a:lnTo>
                <a:lnTo>
                  <a:pt x="16684" y="6134"/>
                </a:lnTo>
                <a:lnTo>
                  <a:pt x="15867" y="5301"/>
                </a:lnTo>
                <a:lnTo>
                  <a:pt x="14101" y="4285"/>
                </a:lnTo>
                <a:lnTo>
                  <a:pt x="13474" y="3685"/>
                </a:lnTo>
                <a:lnTo>
                  <a:pt x="13409" y="2329"/>
                </a:lnTo>
                <a:lnTo>
                  <a:pt x="12880" y="1703"/>
                </a:lnTo>
                <a:lnTo>
                  <a:pt x="10387" y="75"/>
                </a:lnTo>
                <a:lnTo>
                  <a:pt x="9994" y="730"/>
                </a:lnTo>
                <a:lnTo>
                  <a:pt x="9278" y="917"/>
                </a:lnTo>
                <a:lnTo>
                  <a:pt x="8515" y="1074"/>
                </a:lnTo>
                <a:lnTo>
                  <a:pt x="7746" y="356"/>
                </a:lnTo>
                <a:lnTo>
                  <a:pt x="6795" y="0"/>
                </a:lnTo>
                <a:lnTo>
                  <a:pt x="5678" y="31"/>
                </a:lnTo>
                <a:lnTo>
                  <a:pt x="5158" y="695"/>
                </a:lnTo>
                <a:lnTo>
                  <a:pt x="4962" y="1545"/>
                </a:lnTo>
                <a:lnTo>
                  <a:pt x="5062" y="2287"/>
                </a:lnTo>
                <a:lnTo>
                  <a:pt x="4288" y="2446"/>
                </a:lnTo>
                <a:lnTo>
                  <a:pt x="2942" y="2205"/>
                </a:lnTo>
                <a:lnTo>
                  <a:pt x="1972" y="2142"/>
                </a:lnTo>
                <a:lnTo>
                  <a:pt x="858" y="2350"/>
                </a:lnTo>
                <a:lnTo>
                  <a:pt x="0" y="2849"/>
                </a:lnTo>
                <a:lnTo>
                  <a:pt x="117" y="4138"/>
                </a:lnTo>
                <a:lnTo>
                  <a:pt x="1071" y="4752"/>
                </a:lnTo>
                <a:lnTo>
                  <a:pt x="1745"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0" name="Shape 4829">
            <a:extLst>
              <a:ext uri="{FF2B5EF4-FFF2-40B4-BE49-F238E27FC236}">
                <a16:creationId xmlns:a16="http://schemas.microsoft.com/office/drawing/2014/main" id="{7D075119-04EA-425E-94F3-9C7F4A87AF21}"/>
              </a:ext>
            </a:extLst>
          </p:cNvPr>
          <p:cNvSpPr/>
          <p:nvPr/>
        </p:nvSpPr>
        <p:spPr>
          <a:xfrm>
            <a:off x="2150423" y="3377776"/>
            <a:ext cx="218438" cy="303797"/>
          </a:xfrm>
          <a:custGeom>
            <a:avLst/>
            <a:gdLst/>
            <a:ahLst/>
            <a:cxnLst>
              <a:cxn ang="0">
                <a:pos x="wd2" y="hd2"/>
              </a:cxn>
              <a:cxn ang="5400000">
                <a:pos x="wd2" y="hd2"/>
              </a:cxn>
              <a:cxn ang="10800000">
                <a:pos x="wd2" y="hd2"/>
              </a:cxn>
              <a:cxn ang="16200000">
                <a:pos x="wd2" y="hd2"/>
              </a:cxn>
            </a:cxnLst>
            <a:rect l="0" t="0" r="r" b="b"/>
            <a:pathLst>
              <a:path w="21600" h="21600" extrusionOk="0">
                <a:moveTo>
                  <a:pt x="21600" y="10581"/>
                </a:moveTo>
                <a:lnTo>
                  <a:pt x="20307" y="10728"/>
                </a:lnTo>
                <a:lnTo>
                  <a:pt x="19123" y="11002"/>
                </a:lnTo>
                <a:lnTo>
                  <a:pt x="19665" y="11802"/>
                </a:lnTo>
                <a:lnTo>
                  <a:pt x="20762" y="12528"/>
                </a:lnTo>
                <a:lnTo>
                  <a:pt x="20528" y="13475"/>
                </a:lnTo>
                <a:lnTo>
                  <a:pt x="19324" y="14056"/>
                </a:lnTo>
                <a:lnTo>
                  <a:pt x="18155" y="14705"/>
                </a:lnTo>
                <a:lnTo>
                  <a:pt x="17436" y="15526"/>
                </a:lnTo>
                <a:lnTo>
                  <a:pt x="17240" y="16559"/>
                </a:lnTo>
                <a:lnTo>
                  <a:pt x="15783" y="17123"/>
                </a:lnTo>
                <a:lnTo>
                  <a:pt x="14625" y="17745"/>
                </a:lnTo>
                <a:lnTo>
                  <a:pt x="14183" y="18572"/>
                </a:lnTo>
                <a:lnTo>
                  <a:pt x="13655" y="19570"/>
                </a:lnTo>
                <a:lnTo>
                  <a:pt x="12758" y="20501"/>
                </a:lnTo>
                <a:lnTo>
                  <a:pt x="11433" y="20943"/>
                </a:lnTo>
                <a:lnTo>
                  <a:pt x="10376" y="21600"/>
                </a:lnTo>
                <a:lnTo>
                  <a:pt x="9883" y="20422"/>
                </a:lnTo>
                <a:lnTo>
                  <a:pt x="9152" y="19427"/>
                </a:lnTo>
                <a:lnTo>
                  <a:pt x="9308" y="18543"/>
                </a:lnTo>
                <a:lnTo>
                  <a:pt x="9333" y="17502"/>
                </a:lnTo>
                <a:lnTo>
                  <a:pt x="8243" y="16604"/>
                </a:lnTo>
                <a:lnTo>
                  <a:pt x="6890" y="15804"/>
                </a:lnTo>
                <a:lnTo>
                  <a:pt x="6349" y="14660"/>
                </a:lnTo>
                <a:lnTo>
                  <a:pt x="6478" y="13494"/>
                </a:lnTo>
                <a:lnTo>
                  <a:pt x="7402" y="12667"/>
                </a:lnTo>
                <a:lnTo>
                  <a:pt x="8619" y="12088"/>
                </a:lnTo>
                <a:lnTo>
                  <a:pt x="8976" y="11165"/>
                </a:lnTo>
                <a:lnTo>
                  <a:pt x="7709" y="10279"/>
                </a:lnTo>
                <a:lnTo>
                  <a:pt x="6691" y="9937"/>
                </a:lnTo>
                <a:lnTo>
                  <a:pt x="4931" y="9819"/>
                </a:lnTo>
                <a:lnTo>
                  <a:pt x="3607" y="9343"/>
                </a:lnTo>
                <a:lnTo>
                  <a:pt x="2621" y="8399"/>
                </a:lnTo>
                <a:lnTo>
                  <a:pt x="2097" y="7299"/>
                </a:lnTo>
                <a:lnTo>
                  <a:pt x="2104" y="6367"/>
                </a:lnTo>
                <a:lnTo>
                  <a:pt x="1789" y="5133"/>
                </a:lnTo>
                <a:lnTo>
                  <a:pt x="1078" y="4422"/>
                </a:lnTo>
                <a:lnTo>
                  <a:pt x="163" y="3303"/>
                </a:lnTo>
                <a:lnTo>
                  <a:pt x="0" y="2295"/>
                </a:lnTo>
                <a:lnTo>
                  <a:pt x="879" y="1616"/>
                </a:lnTo>
                <a:lnTo>
                  <a:pt x="2130" y="1754"/>
                </a:lnTo>
                <a:lnTo>
                  <a:pt x="3392" y="1122"/>
                </a:lnTo>
                <a:lnTo>
                  <a:pt x="4090" y="553"/>
                </a:lnTo>
                <a:lnTo>
                  <a:pt x="5048" y="0"/>
                </a:lnTo>
                <a:lnTo>
                  <a:pt x="6416" y="704"/>
                </a:lnTo>
                <a:lnTo>
                  <a:pt x="7791" y="1331"/>
                </a:lnTo>
                <a:lnTo>
                  <a:pt x="10041" y="2159"/>
                </a:lnTo>
                <a:lnTo>
                  <a:pt x="11065" y="3170"/>
                </a:lnTo>
                <a:lnTo>
                  <a:pt x="12728" y="3602"/>
                </a:lnTo>
                <a:lnTo>
                  <a:pt x="15256" y="3651"/>
                </a:lnTo>
                <a:lnTo>
                  <a:pt x="16985" y="4594"/>
                </a:lnTo>
                <a:lnTo>
                  <a:pt x="18887" y="6137"/>
                </a:lnTo>
                <a:lnTo>
                  <a:pt x="20199" y="7510"/>
                </a:lnTo>
                <a:lnTo>
                  <a:pt x="21150" y="8598"/>
                </a:lnTo>
                <a:lnTo>
                  <a:pt x="21302" y="9509"/>
                </a:lnTo>
                <a:lnTo>
                  <a:pt x="21600" y="105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1" name="Shape 4830">
            <a:extLst>
              <a:ext uri="{FF2B5EF4-FFF2-40B4-BE49-F238E27FC236}">
                <a16:creationId xmlns:a16="http://schemas.microsoft.com/office/drawing/2014/main" id="{627D725B-F0F5-462F-8B15-B98AF48D2AA1}"/>
              </a:ext>
            </a:extLst>
          </p:cNvPr>
          <p:cNvSpPr/>
          <p:nvPr/>
        </p:nvSpPr>
        <p:spPr>
          <a:xfrm>
            <a:off x="2388256" y="3361559"/>
            <a:ext cx="246798" cy="238755"/>
          </a:xfrm>
          <a:custGeom>
            <a:avLst/>
            <a:gdLst/>
            <a:ahLst/>
            <a:cxnLst>
              <a:cxn ang="0">
                <a:pos x="wd2" y="hd2"/>
              </a:cxn>
              <a:cxn ang="5400000">
                <a:pos x="wd2" y="hd2"/>
              </a:cxn>
              <a:cxn ang="10800000">
                <a:pos x="wd2" y="hd2"/>
              </a:cxn>
              <a:cxn ang="16200000">
                <a:pos x="wd2" y="hd2"/>
              </a:cxn>
            </a:cxnLst>
            <a:rect l="0" t="0" r="r" b="b"/>
            <a:pathLst>
              <a:path w="21600" h="21600" extrusionOk="0">
                <a:moveTo>
                  <a:pt x="18862" y="1588"/>
                </a:moveTo>
                <a:lnTo>
                  <a:pt x="18300" y="2976"/>
                </a:lnTo>
                <a:lnTo>
                  <a:pt x="18172" y="4152"/>
                </a:lnTo>
                <a:lnTo>
                  <a:pt x="18308" y="5602"/>
                </a:lnTo>
                <a:lnTo>
                  <a:pt x="19295" y="6105"/>
                </a:lnTo>
                <a:lnTo>
                  <a:pt x="20151" y="5847"/>
                </a:lnTo>
                <a:lnTo>
                  <a:pt x="21099" y="6269"/>
                </a:lnTo>
                <a:lnTo>
                  <a:pt x="21600" y="7234"/>
                </a:lnTo>
                <a:lnTo>
                  <a:pt x="21312" y="8531"/>
                </a:lnTo>
                <a:lnTo>
                  <a:pt x="20145" y="8799"/>
                </a:lnTo>
                <a:lnTo>
                  <a:pt x="19698" y="9559"/>
                </a:lnTo>
                <a:lnTo>
                  <a:pt x="19591" y="10585"/>
                </a:lnTo>
                <a:lnTo>
                  <a:pt x="18682" y="11616"/>
                </a:lnTo>
                <a:lnTo>
                  <a:pt x="17673" y="11975"/>
                </a:lnTo>
                <a:lnTo>
                  <a:pt x="16333" y="12462"/>
                </a:lnTo>
                <a:lnTo>
                  <a:pt x="14991" y="13113"/>
                </a:lnTo>
                <a:lnTo>
                  <a:pt x="13863" y="13855"/>
                </a:lnTo>
                <a:lnTo>
                  <a:pt x="13253" y="15227"/>
                </a:lnTo>
                <a:lnTo>
                  <a:pt x="13645" y="16891"/>
                </a:lnTo>
                <a:lnTo>
                  <a:pt x="13908" y="18361"/>
                </a:lnTo>
                <a:lnTo>
                  <a:pt x="13528" y="19879"/>
                </a:lnTo>
                <a:lnTo>
                  <a:pt x="12493" y="20910"/>
                </a:lnTo>
                <a:lnTo>
                  <a:pt x="11727" y="21600"/>
                </a:lnTo>
                <a:lnTo>
                  <a:pt x="11161" y="20126"/>
                </a:lnTo>
                <a:lnTo>
                  <a:pt x="9671" y="19064"/>
                </a:lnTo>
                <a:lnTo>
                  <a:pt x="7500" y="17791"/>
                </a:lnTo>
                <a:lnTo>
                  <a:pt x="7478" y="16703"/>
                </a:lnTo>
                <a:lnTo>
                  <a:pt x="7947" y="15487"/>
                </a:lnTo>
                <a:lnTo>
                  <a:pt x="8300" y="14516"/>
                </a:lnTo>
                <a:lnTo>
                  <a:pt x="7612" y="13298"/>
                </a:lnTo>
                <a:lnTo>
                  <a:pt x="6781" y="12577"/>
                </a:lnTo>
                <a:lnTo>
                  <a:pt x="5977" y="11530"/>
                </a:lnTo>
                <a:lnTo>
                  <a:pt x="5094" y="10603"/>
                </a:lnTo>
                <a:lnTo>
                  <a:pt x="4183" y="10031"/>
                </a:lnTo>
                <a:lnTo>
                  <a:pt x="3375" y="9624"/>
                </a:lnTo>
                <a:lnTo>
                  <a:pt x="2909" y="8898"/>
                </a:lnTo>
                <a:lnTo>
                  <a:pt x="1735" y="8580"/>
                </a:lnTo>
                <a:lnTo>
                  <a:pt x="762" y="7656"/>
                </a:lnTo>
                <a:lnTo>
                  <a:pt x="0" y="6261"/>
                </a:lnTo>
                <a:lnTo>
                  <a:pt x="1249" y="6014"/>
                </a:lnTo>
                <a:lnTo>
                  <a:pt x="2956" y="5092"/>
                </a:lnTo>
                <a:lnTo>
                  <a:pt x="4231" y="4186"/>
                </a:lnTo>
                <a:lnTo>
                  <a:pt x="5736" y="1718"/>
                </a:lnTo>
                <a:lnTo>
                  <a:pt x="8349" y="502"/>
                </a:lnTo>
                <a:lnTo>
                  <a:pt x="9815" y="0"/>
                </a:lnTo>
                <a:lnTo>
                  <a:pt x="10430" y="1438"/>
                </a:lnTo>
                <a:lnTo>
                  <a:pt x="11930" y="3227"/>
                </a:lnTo>
                <a:lnTo>
                  <a:pt x="12872" y="3791"/>
                </a:lnTo>
                <a:lnTo>
                  <a:pt x="14151" y="3406"/>
                </a:lnTo>
                <a:lnTo>
                  <a:pt x="15144" y="2287"/>
                </a:lnTo>
                <a:lnTo>
                  <a:pt x="16676" y="2104"/>
                </a:lnTo>
                <a:lnTo>
                  <a:pt x="18862" y="15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2" name="Shape 4831">
            <a:extLst>
              <a:ext uri="{FF2B5EF4-FFF2-40B4-BE49-F238E27FC236}">
                <a16:creationId xmlns:a16="http://schemas.microsoft.com/office/drawing/2014/main" id="{A363820E-2FD0-493F-B0B5-CC2E40E677D9}"/>
              </a:ext>
            </a:extLst>
          </p:cNvPr>
          <p:cNvSpPr/>
          <p:nvPr/>
        </p:nvSpPr>
        <p:spPr>
          <a:xfrm>
            <a:off x="2592994" y="3292520"/>
            <a:ext cx="270262" cy="269966"/>
          </a:xfrm>
          <a:custGeom>
            <a:avLst/>
            <a:gdLst/>
            <a:ahLst/>
            <a:cxnLst>
              <a:cxn ang="0">
                <a:pos x="wd2" y="hd2"/>
              </a:cxn>
              <a:cxn ang="5400000">
                <a:pos x="wd2" y="hd2"/>
              </a:cxn>
              <a:cxn ang="10800000">
                <a:pos x="wd2" y="hd2"/>
              </a:cxn>
              <a:cxn ang="16200000">
                <a:pos x="wd2" y="hd2"/>
              </a:cxn>
            </a:cxnLst>
            <a:rect l="0" t="0" r="r" b="b"/>
            <a:pathLst>
              <a:path w="21600" h="21600" extrusionOk="0">
                <a:moveTo>
                  <a:pt x="18170" y="5087"/>
                </a:moveTo>
                <a:lnTo>
                  <a:pt x="18068" y="5906"/>
                </a:lnTo>
                <a:lnTo>
                  <a:pt x="18938" y="6800"/>
                </a:lnTo>
                <a:lnTo>
                  <a:pt x="19728" y="7597"/>
                </a:lnTo>
                <a:lnTo>
                  <a:pt x="20384" y="8630"/>
                </a:lnTo>
                <a:lnTo>
                  <a:pt x="20537" y="9952"/>
                </a:lnTo>
                <a:lnTo>
                  <a:pt x="20581" y="11421"/>
                </a:lnTo>
                <a:lnTo>
                  <a:pt x="21066" y="12694"/>
                </a:lnTo>
                <a:lnTo>
                  <a:pt x="21600" y="13268"/>
                </a:lnTo>
                <a:lnTo>
                  <a:pt x="21120" y="13995"/>
                </a:lnTo>
                <a:lnTo>
                  <a:pt x="20455" y="14914"/>
                </a:lnTo>
                <a:lnTo>
                  <a:pt x="19837" y="15763"/>
                </a:lnTo>
                <a:lnTo>
                  <a:pt x="19153" y="16931"/>
                </a:lnTo>
                <a:lnTo>
                  <a:pt x="18369" y="18100"/>
                </a:lnTo>
                <a:lnTo>
                  <a:pt x="17332" y="18828"/>
                </a:lnTo>
                <a:lnTo>
                  <a:pt x="16116" y="18333"/>
                </a:lnTo>
                <a:lnTo>
                  <a:pt x="15734" y="19740"/>
                </a:lnTo>
                <a:lnTo>
                  <a:pt x="15052" y="19786"/>
                </a:lnTo>
                <a:lnTo>
                  <a:pt x="14029" y="19093"/>
                </a:lnTo>
                <a:lnTo>
                  <a:pt x="13485" y="20463"/>
                </a:lnTo>
                <a:lnTo>
                  <a:pt x="13688" y="21600"/>
                </a:lnTo>
                <a:lnTo>
                  <a:pt x="12661" y="20665"/>
                </a:lnTo>
                <a:lnTo>
                  <a:pt x="11730" y="19424"/>
                </a:lnTo>
                <a:lnTo>
                  <a:pt x="10923" y="17817"/>
                </a:lnTo>
                <a:lnTo>
                  <a:pt x="9873" y="17269"/>
                </a:lnTo>
                <a:lnTo>
                  <a:pt x="8563" y="17127"/>
                </a:lnTo>
                <a:lnTo>
                  <a:pt x="7342" y="17850"/>
                </a:lnTo>
                <a:lnTo>
                  <a:pt x="6431" y="17813"/>
                </a:lnTo>
                <a:lnTo>
                  <a:pt x="5986" y="16774"/>
                </a:lnTo>
                <a:lnTo>
                  <a:pt x="6561" y="15809"/>
                </a:lnTo>
                <a:lnTo>
                  <a:pt x="6177" y="14548"/>
                </a:lnTo>
                <a:lnTo>
                  <a:pt x="5534" y="14226"/>
                </a:lnTo>
                <a:lnTo>
                  <a:pt x="4603" y="14368"/>
                </a:lnTo>
                <a:lnTo>
                  <a:pt x="3690" y="14626"/>
                </a:lnTo>
                <a:lnTo>
                  <a:pt x="3287" y="13369"/>
                </a:lnTo>
                <a:lnTo>
                  <a:pt x="2913" y="12913"/>
                </a:lnTo>
                <a:lnTo>
                  <a:pt x="3150" y="11773"/>
                </a:lnTo>
                <a:lnTo>
                  <a:pt x="2689" y="11188"/>
                </a:lnTo>
                <a:lnTo>
                  <a:pt x="1934" y="11011"/>
                </a:lnTo>
                <a:lnTo>
                  <a:pt x="1163" y="11177"/>
                </a:lnTo>
                <a:lnTo>
                  <a:pt x="159" y="10705"/>
                </a:lnTo>
                <a:lnTo>
                  <a:pt x="0" y="8856"/>
                </a:lnTo>
                <a:lnTo>
                  <a:pt x="143" y="7668"/>
                </a:lnTo>
                <a:lnTo>
                  <a:pt x="621" y="6853"/>
                </a:lnTo>
                <a:lnTo>
                  <a:pt x="1573" y="6126"/>
                </a:lnTo>
                <a:lnTo>
                  <a:pt x="2115" y="4737"/>
                </a:lnTo>
                <a:lnTo>
                  <a:pt x="2797" y="2864"/>
                </a:lnTo>
                <a:lnTo>
                  <a:pt x="3717" y="1763"/>
                </a:lnTo>
                <a:lnTo>
                  <a:pt x="5032" y="2446"/>
                </a:lnTo>
                <a:lnTo>
                  <a:pt x="5926" y="2169"/>
                </a:lnTo>
                <a:lnTo>
                  <a:pt x="6301" y="877"/>
                </a:lnTo>
                <a:lnTo>
                  <a:pt x="7548" y="0"/>
                </a:lnTo>
                <a:lnTo>
                  <a:pt x="9168" y="645"/>
                </a:lnTo>
                <a:lnTo>
                  <a:pt x="9865" y="1787"/>
                </a:lnTo>
                <a:lnTo>
                  <a:pt x="11050" y="2676"/>
                </a:lnTo>
                <a:lnTo>
                  <a:pt x="11880" y="2856"/>
                </a:lnTo>
                <a:lnTo>
                  <a:pt x="12902" y="2856"/>
                </a:lnTo>
                <a:lnTo>
                  <a:pt x="14445" y="1209"/>
                </a:lnTo>
                <a:lnTo>
                  <a:pt x="15674" y="1831"/>
                </a:lnTo>
                <a:lnTo>
                  <a:pt x="16856" y="2471"/>
                </a:lnTo>
                <a:lnTo>
                  <a:pt x="17641" y="3008"/>
                </a:lnTo>
                <a:lnTo>
                  <a:pt x="18266" y="3848"/>
                </a:lnTo>
                <a:lnTo>
                  <a:pt x="18170" y="50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3" name="Shape 4832">
            <a:extLst>
              <a:ext uri="{FF2B5EF4-FFF2-40B4-BE49-F238E27FC236}">
                <a16:creationId xmlns:a16="http://schemas.microsoft.com/office/drawing/2014/main" id="{858354F8-F6BF-47EE-9A97-393133AFF881}"/>
              </a:ext>
            </a:extLst>
          </p:cNvPr>
          <p:cNvSpPr/>
          <p:nvPr/>
        </p:nvSpPr>
        <p:spPr>
          <a:xfrm>
            <a:off x="2255484" y="3464488"/>
            <a:ext cx="324017" cy="316303"/>
          </a:xfrm>
          <a:custGeom>
            <a:avLst/>
            <a:gdLst/>
            <a:ahLst/>
            <a:cxnLst>
              <a:cxn ang="0">
                <a:pos x="wd2" y="hd2"/>
              </a:cxn>
              <a:cxn ang="5400000">
                <a:pos x="wd2" y="hd2"/>
              </a:cxn>
              <a:cxn ang="10800000">
                <a:pos x="wd2" y="hd2"/>
              </a:cxn>
              <a:cxn ang="16200000">
                <a:pos x="wd2" y="hd2"/>
              </a:cxn>
            </a:cxnLst>
            <a:rect l="0" t="0" r="r" b="b"/>
            <a:pathLst>
              <a:path w="21600" h="21600" extrusionOk="0">
                <a:moveTo>
                  <a:pt x="17740" y="10257"/>
                </a:moveTo>
                <a:lnTo>
                  <a:pt x="17225" y="10711"/>
                </a:lnTo>
                <a:lnTo>
                  <a:pt x="17094" y="11492"/>
                </a:lnTo>
                <a:lnTo>
                  <a:pt x="17929" y="12388"/>
                </a:lnTo>
                <a:lnTo>
                  <a:pt x="18798" y="13195"/>
                </a:lnTo>
                <a:lnTo>
                  <a:pt x="19648" y="14042"/>
                </a:lnTo>
                <a:lnTo>
                  <a:pt x="20294" y="14993"/>
                </a:lnTo>
                <a:lnTo>
                  <a:pt x="20940" y="15890"/>
                </a:lnTo>
                <a:lnTo>
                  <a:pt x="21600" y="16630"/>
                </a:lnTo>
                <a:lnTo>
                  <a:pt x="21549" y="17695"/>
                </a:lnTo>
                <a:lnTo>
                  <a:pt x="21444" y="18590"/>
                </a:lnTo>
                <a:lnTo>
                  <a:pt x="21447" y="19826"/>
                </a:lnTo>
                <a:lnTo>
                  <a:pt x="20842" y="20529"/>
                </a:lnTo>
                <a:lnTo>
                  <a:pt x="19817" y="21038"/>
                </a:lnTo>
                <a:lnTo>
                  <a:pt x="18293" y="21013"/>
                </a:lnTo>
                <a:lnTo>
                  <a:pt x="17188" y="20468"/>
                </a:lnTo>
                <a:lnTo>
                  <a:pt x="16250" y="19550"/>
                </a:lnTo>
                <a:lnTo>
                  <a:pt x="15516" y="18780"/>
                </a:lnTo>
                <a:lnTo>
                  <a:pt x="14526" y="17872"/>
                </a:lnTo>
                <a:lnTo>
                  <a:pt x="13506" y="17283"/>
                </a:lnTo>
                <a:lnTo>
                  <a:pt x="12819" y="17473"/>
                </a:lnTo>
                <a:lnTo>
                  <a:pt x="12282" y="18222"/>
                </a:lnTo>
                <a:lnTo>
                  <a:pt x="12152" y="19038"/>
                </a:lnTo>
                <a:lnTo>
                  <a:pt x="11754" y="19666"/>
                </a:lnTo>
                <a:lnTo>
                  <a:pt x="10780" y="20299"/>
                </a:lnTo>
                <a:lnTo>
                  <a:pt x="9270" y="20625"/>
                </a:lnTo>
                <a:lnTo>
                  <a:pt x="8188" y="20714"/>
                </a:lnTo>
                <a:lnTo>
                  <a:pt x="7210" y="21138"/>
                </a:lnTo>
                <a:lnTo>
                  <a:pt x="6082" y="21600"/>
                </a:lnTo>
                <a:lnTo>
                  <a:pt x="5051" y="21508"/>
                </a:lnTo>
                <a:lnTo>
                  <a:pt x="4035" y="21193"/>
                </a:lnTo>
                <a:lnTo>
                  <a:pt x="3000" y="21015"/>
                </a:lnTo>
                <a:lnTo>
                  <a:pt x="2149" y="20370"/>
                </a:lnTo>
                <a:lnTo>
                  <a:pt x="1045" y="19704"/>
                </a:lnTo>
                <a:lnTo>
                  <a:pt x="261" y="19222"/>
                </a:lnTo>
                <a:lnTo>
                  <a:pt x="325" y="17526"/>
                </a:lnTo>
                <a:lnTo>
                  <a:pt x="418" y="15917"/>
                </a:lnTo>
                <a:lnTo>
                  <a:pt x="0" y="14583"/>
                </a:lnTo>
                <a:lnTo>
                  <a:pt x="653" y="13769"/>
                </a:lnTo>
                <a:lnTo>
                  <a:pt x="1442" y="13659"/>
                </a:lnTo>
                <a:lnTo>
                  <a:pt x="2143" y="12788"/>
                </a:lnTo>
                <a:lnTo>
                  <a:pt x="2626" y="10920"/>
                </a:lnTo>
                <a:lnTo>
                  <a:pt x="4497" y="9778"/>
                </a:lnTo>
                <a:lnTo>
                  <a:pt x="4576" y="8878"/>
                </a:lnTo>
                <a:lnTo>
                  <a:pt x="5145" y="7938"/>
                </a:lnTo>
                <a:lnTo>
                  <a:pt x="6760" y="6879"/>
                </a:lnTo>
                <a:lnTo>
                  <a:pt x="6900" y="6238"/>
                </a:lnTo>
                <a:lnTo>
                  <a:pt x="6246" y="5729"/>
                </a:lnTo>
                <a:lnTo>
                  <a:pt x="5650" y="4634"/>
                </a:lnTo>
                <a:lnTo>
                  <a:pt x="6792" y="4186"/>
                </a:lnTo>
                <a:lnTo>
                  <a:pt x="7295" y="4088"/>
                </a:lnTo>
                <a:lnTo>
                  <a:pt x="7154" y="2329"/>
                </a:lnTo>
                <a:lnTo>
                  <a:pt x="7812" y="2836"/>
                </a:lnTo>
                <a:lnTo>
                  <a:pt x="8530" y="2396"/>
                </a:lnTo>
                <a:lnTo>
                  <a:pt x="8886" y="209"/>
                </a:lnTo>
                <a:lnTo>
                  <a:pt x="9815" y="971"/>
                </a:lnTo>
                <a:lnTo>
                  <a:pt x="10271" y="1476"/>
                </a:lnTo>
                <a:lnTo>
                  <a:pt x="10659" y="295"/>
                </a:lnTo>
                <a:lnTo>
                  <a:pt x="11701" y="0"/>
                </a:lnTo>
                <a:lnTo>
                  <a:pt x="12240" y="357"/>
                </a:lnTo>
                <a:lnTo>
                  <a:pt x="13205" y="954"/>
                </a:lnTo>
                <a:lnTo>
                  <a:pt x="13961" y="2079"/>
                </a:lnTo>
                <a:lnTo>
                  <a:pt x="14519" y="2517"/>
                </a:lnTo>
                <a:lnTo>
                  <a:pt x="15533" y="4059"/>
                </a:lnTo>
                <a:lnTo>
                  <a:pt x="14862" y="5463"/>
                </a:lnTo>
                <a:lnTo>
                  <a:pt x="14922" y="6229"/>
                </a:lnTo>
                <a:lnTo>
                  <a:pt x="17596" y="8084"/>
                </a:lnTo>
                <a:lnTo>
                  <a:pt x="18022" y="9269"/>
                </a:lnTo>
                <a:lnTo>
                  <a:pt x="17740" y="102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4" name="Shape 4834">
            <a:extLst>
              <a:ext uri="{FF2B5EF4-FFF2-40B4-BE49-F238E27FC236}">
                <a16:creationId xmlns:a16="http://schemas.microsoft.com/office/drawing/2014/main" id="{BFDCA73B-0857-4CDE-B55A-FB3E496B3F01}"/>
              </a:ext>
            </a:extLst>
          </p:cNvPr>
          <p:cNvSpPr/>
          <p:nvPr/>
        </p:nvSpPr>
        <p:spPr>
          <a:xfrm>
            <a:off x="2775593" y="3144465"/>
            <a:ext cx="225534" cy="288624"/>
          </a:xfrm>
          <a:custGeom>
            <a:avLst/>
            <a:gdLst/>
            <a:ahLst/>
            <a:cxnLst>
              <a:cxn ang="0">
                <a:pos x="wd2" y="hd2"/>
              </a:cxn>
              <a:cxn ang="5400000">
                <a:pos x="wd2" y="hd2"/>
              </a:cxn>
              <a:cxn ang="10800000">
                <a:pos x="wd2" y="hd2"/>
              </a:cxn>
              <a:cxn ang="16200000">
                <a:pos x="wd2" y="hd2"/>
              </a:cxn>
            </a:cxnLst>
            <a:rect l="0" t="0" r="r" b="b"/>
            <a:pathLst>
              <a:path w="21600" h="21600" extrusionOk="0">
                <a:moveTo>
                  <a:pt x="8479" y="2070"/>
                </a:moveTo>
                <a:lnTo>
                  <a:pt x="10255" y="3192"/>
                </a:lnTo>
                <a:lnTo>
                  <a:pt x="11514" y="4104"/>
                </a:lnTo>
                <a:lnTo>
                  <a:pt x="11881" y="5567"/>
                </a:lnTo>
                <a:lnTo>
                  <a:pt x="11333" y="6753"/>
                </a:lnTo>
                <a:lnTo>
                  <a:pt x="12438" y="7744"/>
                </a:lnTo>
                <a:lnTo>
                  <a:pt x="13647" y="7888"/>
                </a:lnTo>
                <a:lnTo>
                  <a:pt x="14211" y="8928"/>
                </a:lnTo>
                <a:lnTo>
                  <a:pt x="14315" y="10046"/>
                </a:lnTo>
                <a:lnTo>
                  <a:pt x="14848" y="11110"/>
                </a:lnTo>
                <a:lnTo>
                  <a:pt x="15910" y="11875"/>
                </a:lnTo>
                <a:lnTo>
                  <a:pt x="16794" y="12124"/>
                </a:lnTo>
                <a:lnTo>
                  <a:pt x="16635" y="13134"/>
                </a:lnTo>
                <a:lnTo>
                  <a:pt x="17400" y="13817"/>
                </a:lnTo>
                <a:lnTo>
                  <a:pt x="18579" y="13828"/>
                </a:lnTo>
                <a:lnTo>
                  <a:pt x="18968" y="14622"/>
                </a:lnTo>
                <a:lnTo>
                  <a:pt x="18747" y="15516"/>
                </a:lnTo>
                <a:lnTo>
                  <a:pt x="19715" y="15753"/>
                </a:lnTo>
                <a:lnTo>
                  <a:pt x="20676" y="16104"/>
                </a:lnTo>
                <a:lnTo>
                  <a:pt x="21355" y="16701"/>
                </a:lnTo>
                <a:lnTo>
                  <a:pt x="21600" y="17480"/>
                </a:lnTo>
                <a:lnTo>
                  <a:pt x="21199" y="18281"/>
                </a:lnTo>
                <a:lnTo>
                  <a:pt x="20685" y="18738"/>
                </a:lnTo>
                <a:lnTo>
                  <a:pt x="20247" y="19246"/>
                </a:lnTo>
                <a:lnTo>
                  <a:pt x="20097" y="19959"/>
                </a:lnTo>
                <a:lnTo>
                  <a:pt x="19797" y="20487"/>
                </a:lnTo>
                <a:lnTo>
                  <a:pt x="18744" y="20821"/>
                </a:lnTo>
                <a:lnTo>
                  <a:pt x="17376" y="20745"/>
                </a:lnTo>
                <a:lnTo>
                  <a:pt x="16335" y="20418"/>
                </a:lnTo>
                <a:lnTo>
                  <a:pt x="15239" y="20174"/>
                </a:lnTo>
                <a:lnTo>
                  <a:pt x="13360" y="20205"/>
                </a:lnTo>
                <a:lnTo>
                  <a:pt x="11995" y="20282"/>
                </a:lnTo>
                <a:lnTo>
                  <a:pt x="10029" y="20726"/>
                </a:lnTo>
                <a:lnTo>
                  <a:pt x="8612" y="20928"/>
                </a:lnTo>
                <a:lnTo>
                  <a:pt x="6990" y="21600"/>
                </a:lnTo>
                <a:lnTo>
                  <a:pt x="6692" y="19253"/>
                </a:lnTo>
                <a:lnTo>
                  <a:pt x="5821" y="18286"/>
                </a:lnTo>
                <a:lnTo>
                  <a:pt x="3787" y="16645"/>
                </a:lnTo>
                <a:lnTo>
                  <a:pt x="4081" y="14808"/>
                </a:lnTo>
                <a:lnTo>
                  <a:pt x="2956" y="13634"/>
                </a:lnTo>
                <a:lnTo>
                  <a:pt x="3637" y="12068"/>
                </a:lnTo>
                <a:lnTo>
                  <a:pt x="3790" y="11140"/>
                </a:lnTo>
                <a:lnTo>
                  <a:pt x="3065" y="10167"/>
                </a:lnTo>
                <a:lnTo>
                  <a:pt x="3910" y="9258"/>
                </a:lnTo>
                <a:lnTo>
                  <a:pt x="1317" y="9430"/>
                </a:lnTo>
                <a:lnTo>
                  <a:pt x="198" y="8328"/>
                </a:lnTo>
                <a:lnTo>
                  <a:pt x="774" y="7307"/>
                </a:lnTo>
                <a:lnTo>
                  <a:pt x="0" y="5461"/>
                </a:lnTo>
                <a:lnTo>
                  <a:pt x="1813" y="3902"/>
                </a:lnTo>
                <a:lnTo>
                  <a:pt x="2251" y="2233"/>
                </a:lnTo>
                <a:lnTo>
                  <a:pt x="2900" y="1150"/>
                </a:lnTo>
                <a:lnTo>
                  <a:pt x="5116" y="277"/>
                </a:lnTo>
                <a:lnTo>
                  <a:pt x="5884" y="0"/>
                </a:lnTo>
                <a:lnTo>
                  <a:pt x="6744" y="860"/>
                </a:lnTo>
                <a:lnTo>
                  <a:pt x="8479" y="20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5" name="Shape 4835">
            <a:extLst>
              <a:ext uri="{FF2B5EF4-FFF2-40B4-BE49-F238E27FC236}">
                <a16:creationId xmlns:a16="http://schemas.microsoft.com/office/drawing/2014/main" id="{1C5FF31D-C0E7-4495-A1D8-3E659B819CF8}"/>
              </a:ext>
            </a:extLst>
          </p:cNvPr>
          <p:cNvSpPr/>
          <p:nvPr/>
        </p:nvSpPr>
        <p:spPr>
          <a:xfrm>
            <a:off x="2834439" y="2976292"/>
            <a:ext cx="280765" cy="224365"/>
          </a:xfrm>
          <a:custGeom>
            <a:avLst/>
            <a:gdLst/>
            <a:ahLst/>
            <a:cxnLst>
              <a:cxn ang="0">
                <a:pos x="wd2" y="hd2"/>
              </a:cxn>
              <a:cxn ang="5400000">
                <a:pos x="wd2" y="hd2"/>
              </a:cxn>
              <a:cxn ang="10800000">
                <a:pos x="wd2" y="hd2"/>
              </a:cxn>
              <a:cxn ang="16200000">
                <a:pos x="wd2" y="hd2"/>
              </a:cxn>
            </a:cxnLst>
            <a:rect l="0" t="0" r="r" b="b"/>
            <a:pathLst>
              <a:path w="21600" h="21600" extrusionOk="0">
                <a:moveTo>
                  <a:pt x="11839" y="336"/>
                </a:moveTo>
                <a:lnTo>
                  <a:pt x="13211" y="646"/>
                </a:lnTo>
                <a:cubicBezTo>
                  <a:pt x="13821" y="620"/>
                  <a:pt x="14423" y="813"/>
                  <a:pt x="14948" y="1204"/>
                </a:cubicBezTo>
                <a:cubicBezTo>
                  <a:pt x="15338" y="1494"/>
                  <a:pt x="15674" y="1887"/>
                  <a:pt x="15932" y="2354"/>
                </a:cubicBezTo>
                <a:lnTo>
                  <a:pt x="17009" y="3612"/>
                </a:lnTo>
                <a:lnTo>
                  <a:pt x="18426" y="4158"/>
                </a:lnTo>
                <a:lnTo>
                  <a:pt x="19121" y="3496"/>
                </a:lnTo>
                <a:lnTo>
                  <a:pt x="20324" y="4075"/>
                </a:lnTo>
                <a:lnTo>
                  <a:pt x="20634" y="5950"/>
                </a:lnTo>
                <a:lnTo>
                  <a:pt x="20262" y="8294"/>
                </a:lnTo>
                <a:lnTo>
                  <a:pt x="20061" y="10424"/>
                </a:lnTo>
                <a:lnTo>
                  <a:pt x="20525" y="12181"/>
                </a:lnTo>
                <a:lnTo>
                  <a:pt x="21145" y="13485"/>
                </a:lnTo>
                <a:lnTo>
                  <a:pt x="21600" y="14281"/>
                </a:lnTo>
                <a:lnTo>
                  <a:pt x="20707" y="15242"/>
                </a:lnTo>
                <a:lnTo>
                  <a:pt x="19805" y="16201"/>
                </a:lnTo>
                <a:lnTo>
                  <a:pt x="18453" y="17126"/>
                </a:lnTo>
                <a:lnTo>
                  <a:pt x="17208" y="16962"/>
                </a:lnTo>
                <a:lnTo>
                  <a:pt x="16439" y="17985"/>
                </a:lnTo>
                <a:lnTo>
                  <a:pt x="15890" y="18428"/>
                </a:lnTo>
                <a:lnTo>
                  <a:pt x="15271" y="19212"/>
                </a:lnTo>
                <a:lnTo>
                  <a:pt x="14157" y="20328"/>
                </a:lnTo>
                <a:lnTo>
                  <a:pt x="12679" y="21090"/>
                </a:lnTo>
                <a:lnTo>
                  <a:pt x="11182" y="21207"/>
                </a:lnTo>
                <a:lnTo>
                  <a:pt x="10080" y="20589"/>
                </a:lnTo>
                <a:lnTo>
                  <a:pt x="9054" y="19727"/>
                </a:lnTo>
                <a:lnTo>
                  <a:pt x="8003" y="19459"/>
                </a:lnTo>
                <a:lnTo>
                  <a:pt x="6874" y="19733"/>
                </a:lnTo>
                <a:lnTo>
                  <a:pt x="6070" y="20295"/>
                </a:lnTo>
                <a:lnTo>
                  <a:pt x="4574" y="21600"/>
                </a:lnTo>
                <a:lnTo>
                  <a:pt x="1522" y="18744"/>
                </a:lnTo>
                <a:lnTo>
                  <a:pt x="0" y="16220"/>
                </a:lnTo>
                <a:lnTo>
                  <a:pt x="531" y="15688"/>
                </a:lnTo>
                <a:lnTo>
                  <a:pt x="971" y="12100"/>
                </a:lnTo>
                <a:lnTo>
                  <a:pt x="1558" y="12782"/>
                </a:lnTo>
                <a:lnTo>
                  <a:pt x="1721" y="14200"/>
                </a:lnTo>
                <a:lnTo>
                  <a:pt x="2338" y="14544"/>
                </a:lnTo>
                <a:lnTo>
                  <a:pt x="3688" y="12524"/>
                </a:lnTo>
                <a:lnTo>
                  <a:pt x="4912" y="11214"/>
                </a:lnTo>
                <a:lnTo>
                  <a:pt x="4681" y="8773"/>
                </a:lnTo>
                <a:lnTo>
                  <a:pt x="5094" y="7366"/>
                </a:lnTo>
                <a:lnTo>
                  <a:pt x="5999" y="6499"/>
                </a:lnTo>
                <a:lnTo>
                  <a:pt x="6550" y="4163"/>
                </a:lnTo>
                <a:lnTo>
                  <a:pt x="6985" y="1966"/>
                </a:lnTo>
                <a:lnTo>
                  <a:pt x="7710" y="983"/>
                </a:lnTo>
                <a:lnTo>
                  <a:pt x="9277" y="13"/>
                </a:lnTo>
                <a:lnTo>
                  <a:pt x="10410" y="0"/>
                </a:lnTo>
                <a:lnTo>
                  <a:pt x="11839" y="33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6" name="Shape 4836">
            <a:extLst>
              <a:ext uri="{FF2B5EF4-FFF2-40B4-BE49-F238E27FC236}">
                <a16:creationId xmlns:a16="http://schemas.microsoft.com/office/drawing/2014/main" id="{C595B636-5209-4675-84D0-FF3F2528838E}"/>
              </a:ext>
            </a:extLst>
          </p:cNvPr>
          <p:cNvSpPr/>
          <p:nvPr/>
        </p:nvSpPr>
        <p:spPr>
          <a:xfrm>
            <a:off x="2920420" y="2704809"/>
            <a:ext cx="634785" cy="618014"/>
          </a:xfrm>
          <a:custGeom>
            <a:avLst/>
            <a:gdLst/>
            <a:ahLst/>
            <a:cxnLst>
              <a:cxn ang="0">
                <a:pos x="wd2" y="hd2"/>
              </a:cxn>
              <a:cxn ang="5400000">
                <a:pos x="wd2" y="hd2"/>
              </a:cxn>
              <a:cxn ang="10800000">
                <a:pos x="wd2" y="hd2"/>
              </a:cxn>
              <a:cxn ang="16200000">
                <a:pos x="wd2" y="hd2"/>
              </a:cxn>
            </a:cxnLst>
            <a:rect l="0" t="0" r="r" b="b"/>
            <a:pathLst>
              <a:path w="21600" h="21600" extrusionOk="0">
                <a:moveTo>
                  <a:pt x="17510" y="21001"/>
                </a:moveTo>
                <a:lnTo>
                  <a:pt x="17162" y="20434"/>
                </a:lnTo>
                <a:lnTo>
                  <a:pt x="16893" y="19910"/>
                </a:lnTo>
                <a:lnTo>
                  <a:pt x="16516" y="20043"/>
                </a:lnTo>
                <a:lnTo>
                  <a:pt x="16407" y="20588"/>
                </a:lnTo>
                <a:lnTo>
                  <a:pt x="16150" y="20799"/>
                </a:lnTo>
                <a:lnTo>
                  <a:pt x="15603" y="20812"/>
                </a:lnTo>
                <a:lnTo>
                  <a:pt x="15045" y="20621"/>
                </a:lnTo>
                <a:lnTo>
                  <a:pt x="14589" y="20260"/>
                </a:lnTo>
                <a:lnTo>
                  <a:pt x="14322" y="19773"/>
                </a:lnTo>
                <a:lnTo>
                  <a:pt x="13831" y="19172"/>
                </a:lnTo>
                <a:lnTo>
                  <a:pt x="13209" y="19035"/>
                </a:lnTo>
                <a:lnTo>
                  <a:pt x="12849" y="18725"/>
                </a:lnTo>
                <a:lnTo>
                  <a:pt x="12534" y="18122"/>
                </a:lnTo>
                <a:lnTo>
                  <a:pt x="12148" y="17290"/>
                </a:lnTo>
                <a:lnTo>
                  <a:pt x="12006" y="16640"/>
                </a:lnTo>
                <a:lnTo>
                  <a:pt x="11482" y="15883"/>
                </a:lnTo>
                <a:lnTo>
                  <a:pt x="10857" y="15328"/>
                </a:lnTo>
                <a:lnTo>
                  <a:pt x="10341" y="14929"/>
                </a:lnTo>
                <a:lnTo>
                  <a:pt x="10710" y="14476"/>
                </a:lnTo>
                <a:lnTo>
                  <a:pt x="10775" y="13945"/>
                </a:lnTo>
                <a:lnTo>
                  <a:pt x="10317" y="14150"/>
                </a:lnTo>
                <a:lnTo>
                  <a:pt x="9781" y="14789"/>
                </a:lnTo>
                <a:lnTo>
                  <a:pt x="9262" y="14774"/>
                </a:lnTo>
                <a:lnTo>
                  <a:pt x="8773" y="14306"/>
                </a:lnTo>
                <a:lnTo>
                  <a:pt x="8502" y="14023"/>
                </a:lnTo>
                <a:lnTo>
                  <a:pt x="8040" y="13794"/>
                </a:lnTo>
                <a:lnTo>
                  <a:pt x="7645" y="14046"/>
                </a:lnTo>
                <a:lnTo>
                  <a:pt x="7130" y="14421"/>
                </a:lnTo>
                <a:lnTo>
                  <a:pt x="6623" y="14713"/>
                </a:lnTo>
                <a:lnTo>
                  <a:pt x="6103" y="14029"/>
                </a:lnTo>
                <a:lnTo>
                  <a:pt x="5910" y="13511"/>
                </a:lnTo>
                <a:lnTo>
                  <a:pt x="5861" y="13176"/>
                </a:lnTo>
                <a:lnTo>
                  <a:pt x="5989" y="12164"/>
                </a:lnTo>
                <a:lnTo>
                  <a:pt x="6110" y="11560"/>
                </a:lnTo>
                <a:lnTo>
                  <a:pt x="6002" y="11069"/>
                </a:lnTo>
                <a:lnTo>
                  <a:pt x="5613" y="10876"/>
                </a:lnTo>
                <a:lnTo>
                  <a:pt x="5293" y="11126"/>
                </a:lnTo>
                <a:lnTo>
                  <a:pt x="4571" y="10893"/>
                </a:lnTo>
                <a:lnTo>
                  <a:pt x="4305" y="10591"/>
                </a:lnTo>
                <a:lnTo>
                  <a:pt x="3967" y="10203"/>
                </a:lnTo>
                <a:lnTo>
                  <a:pt x="3530" y="9933"/>
                </a:lnTo>
                <a:lnTo>
                  <a:pt x="3013" y="9844"/>
                </a:lnTo>
                <a:lnTo>
                  <a:pt x="2327" y="9786"/>
                </a:lnTo>
                <a:lnTo>
                  <a:pt x="1645" y="9637"/>
                </a:lnTo>
                <a:lnTo>
                  <a:pt x="1946" y="8967"/>
                </a:lnTo>
                <a:lnTo>
                  <a:pt x="2060" y="8618"/>
                </a:lnTo>
                <a:lnTo>
                  <a:pt x="2143" y="8178"/>
                </a:lnTo>
                <a:lnTo>
                  <a:pt x="2014" y="7764"/>
                </a:lnTo>
                <a:lnTo>
                  <a:pt x="1343" y="7624"/>
                </a:lnTo>
                <a:lnTo>
                  <a:pt x="831" y="7493"/>
                </a:lnTo>
                <a:lnTo>
                  <a:pt x="905" y="6178"/>
                </a:lnTo>
                <a:lnTo>
                  <a:pt x="1007" y="5720"/>
                </a:lnTo>
                <a:lnTo>
                  <a:pt x="882" y="5410"/>
                </a:lnTo>
                <a:lnTo>
                  <a:pt x="94" y="5000"/>
                </a:lnTo>
                <a:lnTo>
                  <a:pt x="0" y="4503"/>
                </a:lnTo>
                <a:lnTo>
                  <a:pt x="67" y="4080"/>
                </a:lnTo>
                <a:lnTo>
                  <a:pt x="206" y="3802"/>
                </a:lnTo>
                <a:lnTo>
                  <a:pt x="545" y="3453"/>
                </a:lnTo>
                <a:lnTo>
                  <a:pt x="984" y="3252"/>
                </a:lnTo>
                <a:lnTo>
                  <a:pt x="1346" y="3298"/>
                </a:lnTo>
                <a:lnTo>
                  <a:pt x="1706" y="3667"/>
                </a:lnTo>
                <a:lnTo>
                  <a:pt x="2106" y="3970"/>
                </a:lnTo>
                <a:lnTo>
                  <a:pt x="2367" y="3535"/>
                </a:lnTo>
                <a:lnTo>
                  <a:pt x="2561" y="3113"/>
                </a:lnTo>
                <a:lnTo>
                  <a:pt x="3044" y="3187"/>
                </a:lnTo>
                <a:lnTo>
                  <a:pt x="3428" y="3579"/>
                </a:lnTo>
                <a:lnTo>
                  <a:pt x="3599" y="3292"/>
                </a:lnTo>
                <a:lnTo>
                  <a:pt x="3351" y="2861"/>
                </a:lnTo>
                <a:lnTo>
                  <a:pt x="3295" y="2333"/>
                </a:lnTo>
                <a:lnTo>
                  <a:pt x="3669" y="1605"/>
                </a:lnTo>
                <a:lnTo>
                  <a:pt x="3934" y="1216"/>
                </a:lnTo>
                <a:lnTo>
                  <a:pt x="4844" y="637"/>
                </a:lnTo>
                <a:lnTo>
                  <a:pt x="5740" y="635"/>
                </a:lnTo>
                <a:lnTo>
                  <a:pt x="6009" y="403"/>
                </a:lnTo>
                <a:lnTo>
                  <a:pt x="6189" y="102"/>
                </a:lnTo>
                <a:lnTo>
                  <a:pt x="6481" y="0"/>
                </a:lnTo>
                <a:lnTo>
                  <a:pt x="6970" y="107"/>
                </a:lnTo>
                <a:lnTo>
                  <a:pt x="7318" y="115"/>
                </a:lnTo>
                <a:lnTo>
                  <a:pt x="7746" y="293"/>
                </a:lnTo>
                <a:lnTo>
                  <a:pt x="7797" y="1011"/>
                </a:lnTo>
                <a:lnTo>
                  <a:pt x="8336" y="1403"/>
                </a:lnTo>
                <a:lnTo>
                  <a:pt x="8941" y="1382"/>
                </a:lnTo>
                <a:lnTo>
                  <a:pt x="9860" y="988"/>
                </a:lnTo>
                <a:lnTo>
                  <a:pt x="10258" y="576"/>
                </a:lnTo>
                <a:lnTo>
                  <a:pt x="10712" y="843"/>
                </a:lnTo>
                <a:lnTo>
                  <a:pt x="11203" y="1373"/>
                </a:lnTo>
                <a:lnTo>
                  <a:pt x="11420" y="1883"/>
                </a:lnTo>
                <a:lnTo>
                  <a:pt x="11434" y="2383"/>
                </a:lnTo>
                <a:lnTo>
                  <a:pt x="11327" y="3044"/>
                </a:lnTo>
                <a:lnTo>
                  <a:pt x="11194" y="3520"/>
                </a:lnTo>
                <a:lnTo>
                  <a:pt x="10772" y="4133"/>
                </a:lnTo>
                <a:lnTo>
                  <a:pt x="10332" y="4746"/>
                </a:lnTo>
                <a:lnTo>
                  <a:pt x="10306" y="5404"/>
                </a:lnTo>
                <a:lnTo>
                  <a:pt x="10408" y="6009"/>
                </a:lnTo>
                <a:lnTo>
                  <a:pt x="10658" y="6379"/>
                </a:lnTo>
                <a:lnTo>
                  <a:pt x="11132" y="6728"/>
                </a:lnTo>
                <a:lnTo>
                  <a:pt x="11440" y="7195"/>
                </a:lnTo>
                <a:lnTo>
                  <a:pt x="11614" y="7798"/>
                </a:lnTo>
                <a:lnTo>
                  <a:pt x="12029" y="8312"/>
                </a:lnTo>
                <a:lnTo>
                  <a:pt x="12600" y="8819"/>
                </a:lnTo>
                <a:lnTo>
                  <a:pt x="12957" y="9649"/>
                </a:lnTo>
                <a:lnTo>
                  <a:pt x="13416" y="9720"/>
                </a:lnTo>
                <a:lnTo>
                  <a:pt x="13899" y="9652"/>
                </a:lnTo>
                <a:lnTo>
                  <a:pt x="14323" y="9798"/>
                </a:lnTo>
                <a:lnTo>
                  <a:pt x="14544" y="10153"/>
                </a:lnTo>
                <a:lnTo>
                  <a:pt x="14678" y="10775"/>
                </a:lnTo>
                <a:lnTo>
                  <a:pt x="14959" y="11174"/>
                </a:lnTo>
                <a:lnTo>
                  <a:pt x="15321" y="11254"/>
                </a:lnTo>
                <a:lnTo>
                  <a:pt x="15491" y="11784"/>
                </a:lnTo>
                <a:lnTo>
                  <a:pt x="15695" y="12224"/>
                </a:lnTo>
                <a:lnTo>
                  <a:pt x="16063" y="12485"/>
                </a:lnTo>
                <a:lnTo>
                  <a:pt x="16602" y="12646"/>
                </a:lnTo>
                <a:lnTo>
                  <a:pt x="17091" y="12618"/>
                </a:lnTo>
                <a:lnTo>
                  <a:pt x="17392" y="12734"/>
                </a:lnTo>
                <a:lnTo>
                  <a:pt x="17616" y="13220"/>
                </a:lnTo>
                <a:lnTo>
                  <a:pt x="17641" y="13818"/>
                </a:lnTo>
                <a:lnTo>
                  <a:pt x="17988" y="14244"/>
                </a:lnTo>
                <a:lnTo>
                  <a:pt x="18335" y="14552"/>
                </a:lnTo>
                <a:lnTo>
                  <a:pt x="18841" y="14798"/>
                </a:lnTo>
                <a:lnTo>
                  <a:pt x="19317" y="14760"/>
                </a:lnTo>
                <a:lnTo>
                  <a:pt x="19826" y="14631"/>
                </a:lnTo>
                <a:lnTo>
                  <a:pt x="20280" y="15114"/>
                </a:lnTo>
                <a:lnTo>
                  <a:pt x="20382" y="15568"/>
                </a:lnTo>
                <a:lnTo>
                  <a:pt x="20213" y="15938"/>
                </a:lnTo>
                <a:lnTo>
                  <a:pt x="20333" y="16454"/>
                </a:lnTo>
                <a:cubicBezTo>
                  <a:pt x="20426" y="16511"/>
                  <a:pt x="20519" y="16569"/>
                  <a:pt x="20610" y="16630"/>
                </a:cubicBezTo>
                <a:cubicBezTo>
                  <a:pt x="20737" y="16713"/>
                  <a:pt x="20862" y="16799"/>
                  <a:pt x="20984" y="16888"/>
                </a:cubicBezTo>
                <a:lnTo>
                  <a:pt x="21458" y="17224"/>
                </a:lnTo>
                <a:lnTo>
                  <a:pt x="21600" y="17923"/>
                </a:lnTo>
                <a:lnTo>
                  <a:pt x="21113" y="18140"/>
                </a:lnTo>
                <a:lnTo>
                  <a:pt x="20531" y="18396"/>
                </a:lnTo>
                <a:cubicBezTo>
                  <a:pt x="20330" y="18479"/>
                  <a:pt x="20120" y="18540"/>
                  <a:pt x="19907" y="18580"/>
                </a:cubicBezTo>
                <a:cubicBezTo>
                  <a:pt x="19668" y="18624"/>
                  <a:pt x="19426" y="18639"/>
                  <a:pt x="19184" y="18627"/>
                </a:cubicBezTo>
                <a:lnTo>
                  <a:pt x="18539" y="18645"/>
                </a:lnTo>
                <a:lnTo>
                  <a:pt x="18052" y="18769"/>
                </a:lnTo>
                <a:lnTo>
                  <a:pt x="17810" y="19197"/>
                </a:lnTo>
                <a:lnTo>
                  <a:pt x="18076" y="19592"/>
                </a:lnTo>
                <a:lnTo>
                  <a:pt x="18432" y="19878"/>
                </a:lnTo>
                <a:lnTo>
                  <a:pt x="18369" y="20296"/>
                </a:lnTo>
                <a:cubicBezTo>
                  <a:pt x="18278" y="20286"/>
                  <a:pt x="18187" y="20320"/>
                  <a:pt x="18123" y="20388"/>
                </a:cubicBezTo>
                <a:cubicBezTo>
                  <a:pt x="17986" y="20533"/>
                  <a:pt x="18003" y="20768"/>
                  <a:pt x="18158" y="20891"/>
                </a:cubicBezTo>
                <a:cubicBezTo>
                  <a:pt x="18168" y="21017"/>
                  <a:pt x="18142" y="21144"/>
                  <a:pt x="18083" y="21255"/>
                </a:cubicBezTo>
                <a:cubicBezTo>
                  <a:pt x="17980" y="21448"/>
                  <a:pt x="17792" y="21578"/>
                  <a:pt x="17578" y="21600"/>
                </a:cubicBezTo>
                <a:lnTo>
                  <a:pt x="17510" y="210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7" name="Shape 4837">
            <a:extLst>
              <a:ext uri="{FF2B5EF4-FFF2-40B4-BE49-F238E27FC236}">
                <a16:creationId xmlns:a16="http://schemas.microsoft.com/office/drawing/2014/main" id="{BC2F52F3-EFD7-42CE-AA8B-334B6E5DD61A}"/>
              </a:ext>
            </a:extLst>
          </p:cNvPr>
          <p:cNvSpPr/>
          <p:nvPr/>
        </p:nvSpPr>
        <p:spPr>
          <a:xfrm>
            <a:off x="3218857" y="2501195"/>
            <a:ext cx="831885" cy="769631"/>
          </a:xfrm>
          <a:custGeom>
            <a:avLst/>
            <a:gdLst/>
            <a:ahLst/>
            <a:cxnLst>
              <a:cxn ang="0">
                <a:pos x="wd2" y="hd2"/>
              </a:cxn>
              <a:cxn ang="5400000">
                <a:pos x="wd2" y="hd2"/>
              </a:cxn>
              <a:cxn ang="10800000">
                <a:pos x="wd2" y="hd2"/>
              </a:cxn>
              <a:cxn ang="16200000">
                <a:pos x="wd2" y="hd2"/>
              </a:cxn>
            </a:cxnLst>
            <a:rect l="0" t="0" r="r" b="b"/>
            <a:pathLst>
              <a:path w="21600" h="21600" extrusionOk="0">
                <a:moveTo>
                  <a:pt x="14180" y="10357"/>
                </a:moveTo>
                <a:lnTo>
                  <a:pt x="14510" y="10649"/>
                </a:lnTo>
                <a:lnTo>
                  <a:pt x="14761" y="10946"/>
                </a:lnTo>
                <a:lnTo>
                  <a:pt x="15029" y="11394"/>
                </a:lnTo>
                <a:lnTo>
                  <a:pt x="15329" y="11729"/>
                </a:lnTo>
                <a:lnTo>
                  <a:pt x="15747" y="11971"/>
                </a:lnTo>
                <a:lnTo>
                  <a:pt x="16116" y="12273"/>
                </a:lnTo>
                <a:lnTo>
                  <a:pt x="16370" y="12538"/>
                </a:lnTo>
                <a:lnTo>
                  <a:pt x="16510" y="12885"/>
                </a:lnTo>
                <a:lnTo>
                  <a:pt x="16555" y="13230"/>
                </a:lnTo>
                <a:lnTo>
                  <a:pt x="16700" y="13599"/>
                </a:lnTo>
                <a:lnTo>
                  <a:pt x="17106" y="13616"/>
                </a:lnTo>
                <a:lnTo>
                  <a:pt x="17548" y="13602"/>
                </a:lnTo>
                <a:lnTo>
                  <a:pt x="17890" y="13677"/>
                </a:lnTo>
                <a:lnTo>
                  <a:pt x="18250" y="13998"/>
                </a:lnTo>
                <a:lnTo>
                  <a:pt x="18599" y="14046"/>
                </a:lnTo>
                <a:lnTo>
                  <a:pt x="18780" y="14137"/>
                </a:lnTo>
                <a:lnTo>
                  <a:pt x="19007" y="14834"/>
                </a:lnTo>
                <a:lnTo>
                  <a:pt x="19460" y="14647"/>
                </a:lnTo>
                <a:lnTo>
                  <a:pt x="19847" y="14363"/>
                </a:lnTo>
                <a:lnTo>
                  <a:pt x="19927" y="14154"/>
                </a:lnTo>
                <a:lnTo>
                  <a:pt x="19754" y="13843"/>
                </a:lnTo>
                <a:lnTo>
                  <a:pt x="19584" y="13591"/>
                </a:lnTo>
                <a:cubicBezTo>
                  <a:pt x="19644" y="13445"/>
                  <a:pt x="19695" y="13294"/>
                  <a:pt x="19739" y="13141"/>
                </a:cubicBezTo>
                <a:cubicBezTo>
                  <a:pt x="19770" y="13030"/>
                  <a:pt x="19796" y="12919"/>
                  <a:pt x="19817" y="12806"/>
                </a:cubicBezTo>
                <a:cubicBezTo>
                  <a:pt x="19844" y="12663"/>
                  <a:pt x="19863" y="12518"/>
                  <a:pt x="19873" y="12373"/>
                </a:cubicBezTo>
                <a:lnTo>
                  <a:pt x="19700" y="12153"/>
                </a:lnTo>
                <a:lnTo>
                  <a:pt x="19490" y="11831"/>
                </a:lnTo>
                <a:lnTo>
                  <a:pt x="19635" y="11526"/>
                </a:lnTo>
                <a:lnTo>
                  <a:pt x="19998" y="11351"/>
                </a:lnTo>
                <a:lnTo>
                  <a:pt x="20305" y="11131"/>
                </a:lnTo>
                <a:lnTo>
                  <a:pt x="20492" y="10888"/>
                </a:lnTo>
                <a:lnTo>
                  <a:pt x="20729" y="10561"/>
                </a:lnTo>
                <a:lnTo>
                  <a:pt x="21246" y="10082"/>
                </a:lnTo>
                <a:lnTo>
                  <a:pt x="21600" y="9739"/>
                </a:lnTo>
                <a:lnTo>
                  <a:pt x="21101" y="9526"/>
                </a:lnTo>
                <a:lnTo>
                  <a:pt x="20768" y="9237"/>
                </a:lnTo>
                <a:lnTo>
                  <a:pt x="20404" y="8975"/>
                </a:lnTo>
                <a:lnTo>
                  <a:pt x="20069" y="8700"/>
                </a:lnTo>
                <a:lnTo>
                  <a:pt x="19710" y="8933"/>
                </a:lnTo>
                <a:lnTo>
                  <a:pt x="20007" y="9269"/>
                </a:lnTo>
                <a:lnTo>
                  <a:pt x="19749" y="9287"/>
                </a:lnTo>
                <a:lnTo>
                  <a:pt x="19332" y="9220"/>
                </a:lnTo>
                <a:lnTo>
                  <a:pt x="18983" y="8965"/>
                </a:lnTo>
                <a:lnTo>
                  <a:pt x="18807" y="8308"/>
                </a:lnTo>
                <a:lnTo>
                  <a:pt x="18542" y="7559"/>
                </a:lnTo>
                <a:lnTo>
                  <a:pt x="18359" y="7106"/>
                </a:lnTo>
                <a:lnTo>
                  <a:pt x="18166" y="6572"/>
                </a:lnTo>
                <a:lnTo>
                  <a:pt x="17978" y="6166"/>
                </a:lnTo>
                <a:lnTo>
                  <a:pt x="17686" y="5875"/>
                </a:lnTo>
                <a:lnTo>
                  <a:pt x="17421" y="5687"/>
                </a:lnTo>
                <a:lnTo>
                  <a:pt x="17336" y="5456"/>
                </a:lnTo>
                <a:lnTo>
                  <a:pt x="17168" y="5467"/>
                </a:lnTo>
                <a:lnTo>
                  <a:pt x="17099" y="5106"/>
                </a:lnTo>
                <a:lnTo>
                  <a:pt x="16726" y="4893"/>
                </a:lnTo>
                <a:lnTo>
                  <a:pt x="16668" y="4593"/>
                </a:lnTo>
                <a:lnTo>
                  <a:pt x="17024" y="4397"/>
                </a:lnTo>
                <a:lnTo>
                  <a:pt x="17275" y="4122"/>
                </a:lnTo>
                <a:lnTo>
                  <a:pt x="17212" y="3823"/>
                </a:lnTo>
                <a:lnTo>
                  <a:pt x="16956" y="3639"/>
                </a:lnTo>
                <a:lnTo>
                  <a:pt x="16664" y="3488"/>
                </a:lnTo>
                <a:lnTo>
                  <a:pt x="16624" y="3066"/>
                </a:lnTo>
                <a:lnTo>
                  <a:pt x="16622" y="2687"/>
                </a:lnTo>
                <a:lnTo>
                  <a:pt x="16292" y="2520"/>
                </a:lnTo>
                <a:lnTo>
                  <a:pt x="15879" y="2586"/>
                </a:lnTo>
                <a:lnTo>
                  <a:pt x="15508" y="2818"/>
                </a:lnTo>
                <a:lnTo>
                  <a:pt x="14890" y="3050"/>
                </a:lnTo>
                <a:lnTo>
                  <a:pt x="14441" y="2795"/>
                </a:lnTo>
                <a:lnTo>
                  <a:pt x="14188" y="2462"/>
                </a:lnTo>
                <a:lnTo>
                  <a:pt x="13691" y="2429"/>
                </a:lnTo>
                <a:lnTo>
                  <a:pt x="13474" y="2373"/>
                </a:lnTo>
                <a:lnTo>
                  <a:pt x="12828" y="2474"/>
                </a:lnTo>
                <a:lnTo>
                  <a:pt x="12253" y="2410"/>
                </a:lnTo>
                <a:lnTo>
                  <a:pt x="11918" y="2775"/>
                </a:lnTo>
                <a:lnTo>
                  <a:pt x="11716" y="3213"/>
                </a:lnTo>
                <a:lnTo>
                  <a:pt x="11587" y="3639"/>
                </a:lnTo>
                <a:lnTo>
                  <a:pt x="11428" y="4111"/>
                </a:lnTo>
                <a:lnTo>
                  <a:pt x="11301" y="4531"/>
                </a:lnTo>
                <a:lnTo>
                  <a:pt x="11026" y="4654"/>
                </a:lnTo>
                <a:lnTo>
                  <a:pt x="10624" y="4551"/>
                </a:lnTo>
                <a:lnTo>
                  <a:pt x="10217" y="4268"/>
                </a:lnTo>
                <a:lnTo>
                  <a:pt x="10024" y="3912"/>
                </a:lnTo>
                <a:lnTo>
                  <a:pt x="9890" y="3481"/>
                </a:lnTo>
                <a:lnTo>
                  <a:pt x="9822" y="2868"/>
                </a:lnTo>
                <a:lnTo>
                  <a:pt x="9712" y="2515"/>
                </a:lnTo>
                <a:lnTo>
                  <a:pt x="9456" y="2442"/>
                </a:lnTo>
                <a:lnTo>
                  <a:pt x="9052" y="2362"/>
                </a:lnTo>
                <a:lnTo>
                  <a:pt x="9170" y="2092"/>
                </a:lnTo>
                <a:lnTo>
                  <a:pt x="9471" y="2104"/>
                </a:lnTo>
                <a:lnTo>
                  <a:pt x="9698" y="2107"/>
                </a:lnTo>
                <a:lnTo>
                  <a:pt x="9800" y="1797"/>
                </a:lnTo>
                <a:lnTo>
                  <a:pt x="9653" y="1482"/>
                </a:lnTo>
                <a:lnTo>
                  <a:pt x="9668" y="1123"/>
                </a:lnTo>
                <a:lnTo>
                  <a:pt x="9731" y="709"/>
                </a:lnTo>
                <a:lnTo>
                  <a:pt x="9628" y="282"/>
                </a:lnTo>
                <a:lnTo>
                  <a:pt x="9383" y="37"/>
                </a:lnTo>
                <a:lnTo>
                  <a:pt x="9122" y="37"/>
                </a:lnTo>
                <a:lnTo>
                  <a:pt x="9173" y="435"/>
                </a:lnTo>
                <a:lnTo>
                  <a:pt x="8876" y="542"/>
                </a:lnTo>
                <a:lnTo>
                  <a:pt x="8728" y="269"/>
                </a:lnTo>
                <a:lnTo>
                  <a:pt x="8503" y="0"/>
                </a:lnTo>
                <a:lnTo>
                  <a:pt x="8331" y="175"/>
                </a:lnTo>
                <a:lnTo>
                  <a:pt x="8312" y="668"/>
                </a:lnTo>
                <a:lnTo>
                  <a:pt x="7995" y="1189"/>
                </a:lnTo>
                <a:cubicBezTo>
                  <a:pt x="7872" y="1299"/>
                  <a:pt x="7782" y="1445"/>
                  <a:pt x="7735" y="1609"/>
                </a:cubicBezTo>
                <a:cubicBezTo>
                  <a:pt x="7691" y="1760"/>
                  <a:pt x="7686" y="1921"/>
                  <a:pt x="7719" y="2075"/>
                </a:cubicBezTo>
                <a:lnTo>
                  <a:pt x="7933" y="2140"/>
                </a:lnTo>
                <a:lnTo>
                  <a:pt x="8256" y="2224"/>
                </a:lnTo>
                <a:lnTo>
                  <a:pt x="8268" y="2657"/>
                </a:lnTo>
                <a:lnTo>
                  <a:pt x="8014" y="3079"/>
                </a:lnTo>
                <a:lnTo>
                  <a:pt x="7595" y="3464"/>
                </a:lnTo>
                <a:lnTo>
                  <a:pt x="7248" y="3454"/>
                </a:lnTo>
                <a:lnTo>
                  <a:pt x="6852" y="3110"/>
                </a:lnTo>
                <a:lnTo>
                  <a:pt x="6531" y="2736"/>
                </a:lnTo>
                <a:lnTo>
                  <a:pt x="6481" y="2333"/>
                </a:lnTo>
                <a:lnTo>
                  <a:pt x="6217" y="1953"/>
                </a:lnTo>
                <a:lnTo>
                  <a:pt x="5897" y="1857"/>
                </a:lnTo>
                <a:lnTo>
                  <a:pt x="5527" y="2001"/>
                </a:lnTo>
                <a:lnTo>
                  <a:pt x="5251" y="1933"/>
                </a:lnTo>
                <a:lnTo>
                  <a:pt x="4987" y="1532"/>
                </a:lnTo>
                <a:lnTo>
                  <a:pt x="4558" y="1485"/>
                </a:lnTo>
                <a:lnTo>
                  <a:pt x="4520" y="1824"/>
                </a:lnTo>
                <a:lnTo>
                  <a:pt x="4456" y="2232"/>
                </a:lnTo>
                <a:lnTo>
                  <a:pt x="4129" y="2519"/>
                </a:lnTo>
                <a:lnTo>
                  <a:pt x="3892" y="2795"/>
                </a:lnTo>
                <a:lnTo>
                  <a:pt x="3437" y="3398"/>
                </a:lnTo>
                <a:lnTo>
                  <a:pt x="3170" y="3863"/>
                </a:lnTo>
                <a:lnTo>
                  <a:pt x="3101" y="4393"/>
                </a:lnTo>
                <a:lnTo>
                  <a:pt x="3239" y="4625"/>
                </a:lnTo>
                <a:lnTo>
                  <a:pt x="3486" y="4796"/>
                </a:lnTo>
                <a:lnTo>
                  <a:pt x="3793" y="4827"/>
                </a:lnTo>
                <a:lnTo>
                  <a:pt x="4074" y="5029"/>
                </a:lnTo>
                <a:lnTo>
                  <a:pt x="4157" y="5345"/>
                </a:lnTo>
                <a:lnTo>
                  <a:pt x="3927" y="5670"/>
                </a:lnTo>
                <a:lnTo>
                  <a:pt x="3297" y="5927"/>
                </a:lnTo>
                <a:lnTo>
                  <a:pt x="2658" y="6159"/>
                </a:lnTo>
                <a:lnTo>
                  <a:pt x="2382" y="7165"/>
                </a:lnTo>
                <a:lnTo>
                  <a:pt x="1946" y="7683"/>
                </a:lnTo>
                <a:lnTo>
                  <a:pt x="1399" y="7707"/>
                </a:lnTo>
                <a:lnTo>
                  <a:pt x="876" y="7689"/>
                </a:lnTo>
                <a:lnTo>
                  <a:pt x="746" y="8422"/>
                </a:lnTo>
                <a:lnTo>
                  <a:pt x="53" y="9493"/>
                </a:lnTo>
                <a:lnTo>
                  <a:pt x="0" y="10057"/>
                </a:lnTo>
                <a:lnTo>
                  <a:pt x="115" y="10568"/>
                </a:lnTo>
                <a:lnTo>
                  <a:pt x="342" y="10940"/>
                </a:lnTo>
                <a:lnTo>
                  <a:pt x="688" y="11161"/>
                </a:lnTo>
                <a:lnTo>
                  <a:pt x="929" y="11476"/>
                </a:lnTo>
                <a:lnTo>
                  <a:pt x="1026" y="11988"/>
                </a:lnTo>
                <a:lnTo>
                  <a:pt x="1419" y="12469"/>
                </a:lnTo>
                <a:lnTo>
                  <a:pt x="1820" y="12820"/>
                </a:lnTo>
                <a:lnTo>
                  <a:pt x="2095" y="13518"/>
                </a:lnTo>
                <a:lnTo>
                  <a:pt x="2403" y="13613"/>
                </a:lnTo>
                <a:lnTo>
                  <a:pt x="2779" y="13550"/>
                </a:lnTo>
                <a:lnTo>
                  <a:pt x="3088" y="13621"/>
                </a:lnTo>
                <a:lnTo>
                  <a:pt x="3302" y="13885"/>
                </a:lnTo>
                <a:lnTo>
                  <a:pt x="3374" y="14381"/>
                </a:lnTo>
                <a:lnTo>
                  <a:pt x="3630" y="14784"/>
                </a:lnTo>
                <a:lnTo>
                  <a:pt x="3913" y="14836"/>
                </a:lnTo>
                <a:lnTo>
                  <a:pt x="3984" y="15242"/>
                </a:lnTo>
                <a:lnTo>
                  <a:pt x="4188" y="15607"/>
                </a:lnTo>
                <a:lnTo>
                  <a:pt x="4485" y="15819"/>
                </a:lnTo>
                <a:lnTo>
                  <a:pt x="4828" y="15947"/>
                </a:lnTo>
                <a:lnTo>
                  <a:pt x="5241" y="15937"/>
                </a:lnTo>
                <a:lnTo>
                  <a:pt x="5469" y="15986"/>
                </a:lnTo>
                <a:lnTo>
                  <a:pt x="5610" y="16341"/>
                </a:lnTo>
                <a:lnTo>
                  <a:pt x="5648" y="16869"/>
                </a:lnTo>
                <a:lnTo>
                  <a:pt x="5844" y="17131"/>
                </a:lnTo>
                <a:lnTo>
                  <a:pt x="6348" y="17601"/>
                </a:lnTo>
                <a:lnTo>
                  <a:pt x="6761" y="17687"/>
                </a:lnTo>
                <a:lnTo>
                  <a:pt x="7384" y="17549"/>
                </a:lnTo>
                <a:lnTo>
                  <a:pt x="7693" y="17879"/>
                </a:lnTo>
                <a:lnTo>
                  <a:pt x="7696" y="18215"/>
                </a:lnTo>
                <a:lnTo>
                  <a:pt x="7623" y="18491"/>
                </a:lnTo>
                <a:lnTo>
                  <a:pt x="7694" y="18966"/>
                </a:lnTo>
                <a:lnTo>
                  <a:pt x="8546" y="19633"/>
                </a:lnTo>
                <a:lnTo>
                  <a:pt x="8673" y="20075"/>
                </a:lnTo>
                <a:lnTo>
                  <a:pt x="9230" y="19805"/>
                </a:lnTo>
                <a:lnTo>
                  <a:pt x="9440" y="19954"/>
                </a:lnTo>
                <a:lnTo>
                  <a:pt x="9534" y="20232"/>
                </a:lnTo>
                <a:lnTo>
                  <a:pt x="9579" y="20599"/>
                </a:lnTo>
                <a:lnTo>
                  <a:pt x="9433" y="20893"/>
                </a:lnTo>
                <a:lnTo>
                  <a:pt x="9543" y="21153"/>
                </a:lnTo>
                <a:lnTo>
                  <a:pt x="9811" y="21179"/>
                </a:lnTo>
                <a:lnTo>
                  <a:pt x="9998" y="21068"/>
                </a:lnTo>
                <a:lnTo>
                  <a:pt x="10431" y="20957"/>
                </a:lnTo>
                <a:lnTo>
                  <a:pt x="10704" y="20970"/>
                </a:lnTo>
                <a:lnTo>
                  <a:pt x="10965" y="21083"/>
                </a:lnTo>
                <a:lnTo>
                  <a:pt x="11164" y="21374"/>
                </a:lnTo>
                <a:lnTo>
                  <a:pt x="11357" y="21600"/>
                </a:lnTo>
                <a:lnTo>
                  <a:pt x="11657" y="21549"/>
                </a:lnTo>
                <a:lnTo>
                  <a:pt x="11970" y="21317"/>
                </a:lnTo>
                <a:lnTo>
                  <a:pt x="12282" y="20989"/>
                </a:lnTo>
                <a:lnTo>
                  <a:pt x="12511" y="20650"/>
                </a:lnTo>
                <a:lnTo>
                  <a:pt x="12400" y="20293"/>
                </a:lnTo>
                <a:lnTo>
                  <a:pt x="12428" y="19991"/>
                </a:lnTo>
                <a:lnTo>
                  <a:pt x="12716" y="19761"/>
                </a:lnTo>
                <a:lnTo>
                  <a:pt x="14398" y="18751"/>
                </a:lnTo>
                <a:lnTo>
                  <a:pt x="14816" y="18603"/>
                </a:lnTo>
                <a:lnTo>
                  <a:pt x="14911" y="18370"/>
                </a:lnTo>
                <a:lnTo>
                  <a:pt x="14830" y="18022"/>
                </a:lnTo>
                <a:lnTo>
                  <a:pt x="14775" y="17669"/>
                </a:lnTo>
                <a:lnTo>
                  <a:pt x="14690" y="17227"/>
                </a:lnTo>
                <a:lnTo>
                  <a:pt x="14438" y="17131"/>
                </a:lnTo>
                <a:lnTo>
                  <a:pt x="14206" y="17307"/>
                </a:lnTo>
                <a:lnTo>
                  <a:pt x="13881" y="17354"/>
                </a:lnTo>
                <a:lnTo>
                  <a:pt x="13663" y="17100"/>
                </a:lnTo>
                <a:lnTo>
                  <a:pt x="13384" y="17263"/>
                </a:lnTo>
                <a:lnTo>
                  <a:pt x="13183" y="17503"/>
                </a:lnTo>
                <a:lnTo>
                  <a:pt x="12930" y="17706"/>
                </a:lnTo>
                <a:lnTo>
                  <a:pt x="12606" y="17727"/>
                </a:lnTo>
                <a:lnTo>
                  <a:pt x="12501" y="17544"/>
                </a:lnTo>
                <a:lnTo>
                  <a:pt x="12248" y="17306"/>
                </a:lnTo>
                <a:lnTo>
                  <a:pt x="12015" y="17422"/>
                </a:lnTo>
                <a:lnTo>
                  <a:pt x="11733" y="17356"/>
                </a:lnTo>
                <a:lnTo>
                  <a:pt x="11790" y="17010"/>
                </a:lnTo>
                <a:lnTo>
                  <a:pt x="11771" y="16773"/>
                </a:lnTo>
                <a:lnTo>
                  <a:pt x="11663" y="16577"/>
                </a:lnTo>
                <a:lnTo>
                  <a:pt x="11863" y="16375"/>
                </a:lnTo>
                <a:lnTo>
                  <a:pt x="12216" y="16342"/>
                </a:lnTo>
                <a:lnTo>
                  <a:pt x="12451" y="16220"/>
                </a:lnTo>
                <a:lnTo>
                  <a:pt x="12536" y="15854"/>
                </a:lnTo>
                <a:lnTo>
                  <a:pt x="12599" y="15557"/>
                </a:lnTo>
                <a:lnTo>
                  <a:pt x="12853" y="15432"/>
                </a:lnTo>
                <a:lnTo>
                  <a:pt x="13244" y="15491"/>
                </a:lnTo>
                <a:lnTo>
                  <a:pt x="13528" y="15467"/>
                </a:lnTo>
                <a:lnTo>
                  <a:pt x="13777" y="15162"/>
                </a:lnTo>
                <a:lnTo>
                  <a:pt x="13670" y="14703"/>
                </a:lnTo>
                <a:lnTo>
                  <a:pt x="13498" y="14284"/>
                </a:lnTo>
                <a:lnTo>
                  <a:pt x="13555" y="13771"/>
                </a:lnTo>
                <a:lnTo>
                  <a:pt x="13870" y="13596"/>
                </a:lnTo>
                <a:lnTo>
                  <a:pt x="14256" y="13455"/>
                </a:lnTo>
                <a:lnTo>
                  <a:pt x="14510" y="13200"/>
                </a:lnTo>
                <a:lnTo>
                  <a:pt x="14627" y="12794"/>
                </a:lnTo>
                <a:lnTo>
                  <a:pt x="14573" y="12402"/>
                </a:lnTo>
                <a:lnTo>
                  <a:pt x="14441" y="12045"/>
                </a:lnTo>
                <a:lnTo>
                  <a:pt x="14148" y="11669"/>
                </a:lnTo>
                <a:lnTo>
                  <a:pt x="13935" y="11321"/>
                </a:lnTo>
                <a:lnTo>
                  <a:pt x="13704" y="10985"/>
                </a:lnTo>
                <a:lnTo>
                  <a:pt x="13691" y="10569"/>
                </a:lnTo>
                <a:lnTo>
                  <a:pt x="13765" y="10328"/>
                </a:lnTo>
                <a:lnTo>
                  <a:pt x="14180" y="103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8" name="Shape 4838">
            <a:extLst>
              <a:ext uri="{FF2B5EF4-FFF2-40B4-BE49-F238E27FC236}">
                <a16:creationId xmlns:a16="http://schemas.microsoft.com/office/drawing/2014/main" id="{93AB7856-9E27-430D-BDCA-7FCFB69C4938}"/>
              </a:ext>
            </a:extLst>
          </p:cNvPr>
          <p:cNvSpPr/>
          <p:nvPr/>
        </p:nvSpPr>
        <p:spPr>
          <a:xfrm>
            <a:off x="3887395" y="2482229"/>
            <a:ext cx="946915" cy="646464"/>
          </a:xfrm>
          <a:custGeom>
            <a:avLst/>
            <a:gdLst/>
            <a:ahLst/>
            <a:cxnLst>
              <a:cxn ang="0">
                <a:pos x="wd2" y="hd2"/>
              </a:cxn>
              <a:cxn ang="5400000">
                <a:pos x="wd2" y="hd2"/>
              </a:cxn>
              <a:cxn ang="10800000">
                <a:pos x="wd2" y="hd2"/>
              </a:cxn>
              <a:cxn ang="16200000">
                <a:pos x="wd2" y="hd2"/>
              </a:cxn>
            </a:cxnLst>
            <a:rect l="0" t="0" r="r" b="b"/>
            <a:pathLst>
              <a:path w="21600" h="21600" extrusionOk="0">
                <a:moveTo>
                  <a:pt x="5543" y="2261"/>
                </a:moveTo>
                <a:lnTo>
                  <a:pt x="5588" y="2572"/>
                </a:lnTo>
                <a:lnTo>
                  <a:pt x="5541" y="2911"/>
                </a:lnTo>
                <a:lnTo>
                  <a:pt x="5311" y="3275"/>
                </a:lnTo>
                <a:lnTo>
                  <a:pt x="5289" y="3700"/>
                </a:lnTo>
                <a:lnTo>
                  <a:pt x="5373" y="4094"/>
                </a:lnTo>
                <a:lnTo>
                  <a:pt x="5316" y="4524"/>
                </a:lnTo>
                <a:lnTo>
                  <a:pt x="5152" y="4876"/>
                </a:lnTo>
                <a:lnTo>
                  <a:pt x="5118" y="5211"/>
                </a:lnTo>
                <a:lnTo>
                  <a:pt x="4881" y="5523"/>
                </a:lnTo>
                <a:lnTo>
                  <a:pt x="4642" y="5302"/>
                </a:lnTo>
                <a:lnTo>
                  <a:pt x="4298" y="4944"/>
                </a:lnTo>
                <a:lnTo>
                  <a:pt x="4073" y="4580"/>
                </a:lnTo>
                <a:lnTo>
                  <a:pt x="3804" y="4375"/>
                </a:lnTo>
                <a:lnTo>
                  <a:pt x="3457" y="4657"/>
                </a:lnTo>
                <a:lnTo>
                  <a:pt x="3097" y="4585"/>
                </a:lnTo>
                <a:lnTo>
                  <a:pt x="2648" y="4733"/>
                </a:lnTo>
                <a:lnTo>
                  <a:pt x="2493" y="5209"/>
                </a:lnTo>
                <a:lnTo>
                  <a:pt x="2598" y="5654"/>
                </a:lnTo>
                <a:lnTo>
                  <a:pt x="2776" y="6115"/>
                </a:lnTo>
                <a:lnTo>
                  <a:pt x="2758" y="6525"/>
                </a:lnTo>
                <a:lnTo>
                  <a:pt x="2537" y="6818"/>
                </a:lnTo>
                <a:cubicBezTo>
                  <a:pt x="2430" y="6932"/>
                  <a:pt x="2377" y="7124"/>
                  <a:pt x="2399" y="7314"/>
                </a:cubicBezTo>
                <a:cubicBezTo>
                  <a:pt x="2425" y="7531"/>
                  <a:pt x="2543" y="7700"/>
                  <a:pt x="2692" y="7733"/>
                </a:cubicBezTo>
                <a:lnTo>
                  <a:pt x="2987" y="8187"/>
                </a:lnTo>
                <a:lnTo>
                  <a:pt x="3433" y="8506"/>
                </a:lnTo>
                <a:lnTo>
                  <a:pt x="3812" y="8620"/>
                </a:lnTo>
                <a:lnTo>
                  <a:pt x="4111" y="8489"/>
                </a:lnTo>
                <a:cubicBezTo>
                  <a:pt x="4231" y="8391"/>
                  <a:pt x="4353" y="8299"/>
                  <a:pt x="4476" y="8213"/>
                </a:cubicBezTo>
                <a:cubicBezTo>
                  <a:pt x="4631" y="8105"/>
                  <a:pt x="4787" y="8006"/>
                  <a:pt x="4947" y="7916"/>
                </a:cubicBezTo>
                <a:lnTo>
                  <a:pt x="5104" y="7663"/>
                </a:lnTo>
                <a:lnTo>
                  <a:pt x="5391" y="7434"/>
                </a:lnTo>
                <a:lnTo>
                  <a:pt x="5626" y="7759"/>
                </a:lnTo>
                <a:lnTo>
                  <a:pt x="5931" y="7984"/>
                </a:lnTo>
                <a:lnTo>
                  <a:pt x="6224" y="7970"/>
                </a:lnTo>
                <a:lnTo>
                  <a:pt x="6400" y="7829"/>
                </a:lnTo>
                <a:lnTo>
                  <a:pt x="6686" y="7468"/>
                </a:lnTo>
                <a:lnTo>
                  <a:pt x="6835" y="7979"/>
                </a:lnTo>
                <a:lnTo>
                  <a:pt x="6974" y="8101"/>
                </a:lnTo>
                <a:lnTo>
                  <a:pt x="7404" y="8168"/>
                </a:lnTo>
                <a:lnTo>
                  <a:pt x="7806" y="8175"/>
                </a:lnTo>
                <a:lnTo>
                  <a:pt x="8105" y="8173"/>
                </a:lnTo>
                <a:lnTo>
                  <a:pt x="8522" y="8130"/>
                </a:lnTo>
                <a:lnTo>
                  <a:pt x="8781" y="8283"/>
                </a:lnTo>
                <a:lnTo>
                  <a:pt x="9045" y="8590"/>
                </a:lnTo>
                <a:lnTo>
                  <a:pt x="9269" y="8697"/>
                </a:lnTo>
                <a:lnTo>
                  <a:pt x="9754" y="8738"/>
                </a:lnTo>
                <a:lnTo>
                  <a:pt x="10012" y="8884"/>
                </a:lnTo>
                <a:lnTo>
                  <a:pt x="10166" y="9185"/>
                </a:lnTo>
                <a:lnTo>
                  <a:pt x="10160" y="9637"/>
                </a:lnTo>
                <a:lnTo>
                  <a:pt x="10370" y="9892"/>
                </a:lnTo>
                <a:lnTo>
                  <a:pt x="10547" y="9617"/>
                </a:lnTo>
                <a:lnTo>
                  <a:pt x="10553" y="9209"/>
                </a:lnTo>
                <a:lnTo>
                  <a:pt x="10615" y="8933"/>
                </a:lnTo>
                <a:lnTo>
                  <a:pt x="10771" y="8812"/>
                </a:lnTo>
                <a:lnTo>
                  <a:pt x="11069" y="8942"/>
                </a:lnTo>
                <a:lnTo>
                  <a:pt x="11568" y="9182"/>
                </a:lnTo>
                <a:lnTo>
                  <a:pt x="11772" y="9281"/>
                </a:lnTo>
                <a:lnTo>
                  <a:pt x="12245" y="9288"/>
                </a:lnTo>
                <a:lnTo>
                  <a:pt x="12622" y="9473"/>
                </a:lnTo>
                <a:lnTo>
                  <a:pt x="12714" y="9817"/>
                </a:lnTo>
                <a:lnTo>
                  <a:pt x="12497" y="9901"/>
                </a:lnTo>
                <a:lnTo>
                  <a:pt x="12203" y="9649"/>
                </a:lnTo>
                <a:lnTo>
                  <a:pt x="11921" y="9628"/>
                </a:lnTo>
                <a:lnTo>
                  <a:pt x="11605" y="10002"/>
                </a:lnTo>
                <a:lnTo>
                  <a:pt x="11420" y="10140"/>
                </a:lnTo>
                <a:lnTo>
                  <a:pt x="11441" y="10469"/>
                </a:lnTo>
                <a:lnTo>
                  <a:pt x="11374" y="10988"/>
                </a:lnTo>
                <a:lnTo>
                  <a:pt x="11047" y="10749"/>
                </a:lnTo>
                <a:lnTo>
                  <a:pt x="10801" y="10818"/>
                </a:lnTo>
                <a:lnTo>
                  <a:pt x="10772" y="11371"/>
                </a:lnTo>
                <a:lnTo>
                  <a:pt x="10899" y="11704"/>
                </a:lnTo>
                <a:lnTo>
                  <a:pt x="11244" y="11670"/>
                </a:lnTo>
                <a:lnTo>
                  <a:pt x="11406" y="11907"/>
                </a:lnTo>
                <a:lnTo>
                  <a:pt x="11539" y="12349"/>
                </a:lnTo>
                <a:lnTo>
                  <a:pt x="11828" y="12515"/>
                </a:lnTo>
                <a:lnTo>
                  <a:pt x="12128" y="12213"/>
                </a:lnTo>
                <a:lnTo>
                  <a:pt x="12428" y="12003"/>
                </a:lnTo>
                <a:lnTo>
                  <a:pt x="12868" y="11992"/>
                </a:lnTo>
                <a:lnTo>
                  <a:pt x="13230" y="12116"/>
                </a:lnTo>
                <a:lnTo>
                  <a:pt x="13519" y="12504"/>
                </a:lnTo>
                <a:lnTo>
                  <a:pt x="13755" y="13056"/>
                </a:lnTo>
                <a:lnTo>
                  <a:pt x="14012" y="13454"/>
                </a:lnTo>
                <a:lnTo>
                  <a:pt x="14425" y="13416"/>
                </a:lnTo>
                <a:lnTo>
                  <a:pt x="14676" y="13259"/>
                </a:lnTo>
                <a:lnTo>
                  <a:pt x="14952" y="13338"/>
                </a:lnTo>
                <a:lnTo>
                  <a:pt x="15142" y="13637"/>
                </a:lnTo>
                <a:lnTo>
                  <a:pt x="15349" y="13611"/>
                </a:lnTo>
                <a:lnTo>
                  <a:pt x="15520" y="13257"/>
                </a:lnTo>
                <a:lnTo>
                  <a:pt x="15751" y="13151"/>
                </a:lnTo>
                <a:lnTo>
                  <a:pt x="16031" y="13287"/>
                </a:lnTo>
                <a:lnTo>
                  <a:pt x="16248" y="13458"/>
                </a:lnTo>
                <a:lnTo>
                  <a:pt x="16297" y="13843"/>
                </a:lnTo>
                <a:lnTo>
                  <a:pt x="16075" y="13939"/>
                </a:lnTo>
                <a:lnTo>
                  <a:pt x="16125" y="14314"/>
                </a:lnTo>
                <a:lnTo>
                  <a:pt x="15997" y="14661"/>
                </a:lnTo>
                <a:lnTo>
                  <a:pt x="15760" y="14909"/>
                </a:lnTo>
                <a:lnTo>
                  <a:pt x="15463" y="15025"/>
                </a:lnTo>
                <a:lnTo>
                  <a:pt x="15437" y="15391"/>
                </a:lnTo>
                <a:lnTo>
                  <a:pt x="15717" y="15839"/>
                </a:lnTo>
                <a:lnTo>
                  <a:pt x="15947" y="15693"/>
                </a:lnTo>
                <a:lnTo>
                  <a:pt x="16064" y="15307"/>
                </a:lnTo>
                <a:lnTo>
                  <a:pt x="16230" y="14890"/>
                </a:lnTo>
                <a:lnTo>
                  <a:pt x="16449" y="14745"/>
                </a:lnTo>
                <a:lnTo>
                  <a:pt x="16791" y="15359"/>
                </a:lnTo>
                <a:lnTo>
                  <a:pt x="17100" y="15413"/>
                </a:lnTo>
                <a:lnTo>
                  <a:pt x="17417" y="15153"/>
                </a:lnTo>
                <a:lnTo>
                  <a:pt x="17633" y="14757"/>
                </a:lnTo>
                <a:lnTo>
                  <a:pt x="17769" y="14361"/>
                </a:lnTo>
                <a:lnTo>
                  <a:pt x="17505" y="14087"/>
                </a:lnTo>
                <a:lnTo>
                  <a:pt x="17643" y="13708"/>
                </a:lnTo>
                <a:lnTo>
                  <a:pt x="17881" y="13468"/>
                </a:lnTo>
                <a:lnTo>
                  <a:pt x="17881" y="12833"/>
                </a:lnTo>
                <a:lnTo>
                  <a:pt x="18018" y="12487"/>
                </a:lnTo>
                <a:lnTo>
                  <a:pt x="18242" y="12500"/>
                </a:lnTo>
                <a:lnTo>
                  <a:pt x="18480" y="12499"/>
                </a:lnTo>
                <a:lnTo>
                  <a:pt x="18704" y="12155"/>
                </a:lnTo>
                <a:lnTo>
                  <a:pt x="18937" y="12348"/>
                </a:lnTo>
                <a:lnTo>
                  <a:pt x="19301" y="12884"/>
                </a:lnTo>
                <a:lnTo>
                  <a:pt x="19628" y="13629"/>
                </a:lnTo>
                <a:lnTo>
                  <a:pt x="19946" y="14152"/>
                </a:lnTo>
                <a:lnTo>
                  <a:pt x="20427" y="14596"/>
                </a:lnTo>
                <a:lnTo>
                  <a:pt x="20686" y="14986"/>
                </a:lnTo>
                <a:lnTo>
                  <a:pt x="20832" y="15763"/>
                </a:lnTo>
                <a:lnTo>
                  <a:pt x="21125" y="16368"/>
                </a:lnTo>
                <a:lnTo>
                  <a:pt x="21408" y="17347"/>
                </a:lnTo>
                <a:lnTo>
                  <a:pt x="21600" y="18272"/>
                </a:lnTo>
                <a:lnTo>
                  <a:pt x="21257" y="18141"/>
                </a:lnTo>
                <a:lnTo>
                  <a:pt x="21071" y="18617"/>
                </a:lnTo>
                <a:lnTo>
                  <a:pt x="20926" y="19328"/>
                </a:lnTo>
                <a:lnTo>
                  <a:pt x="20700" y="19749"/>
                </a:lnTo>
                <a:lnTo>
                  <a:pt x="20364" y="19688"/>
                </a:lnTo>
                <a:lnTo>
                  <a:pt x="20008" y="19628"/>
                </a:lnTo>
                <a:lnTo>
                  <a:pt x="19395" y="19660"/>
                </a:lnTo>
                <a:lnTo>
                  <a:pt x="19005" y="19779"/>
                </a:lnTo>
                <a:lnTo>
                  <a:pt x="18702" y="19951"/>
                </a:lnTo>
                <a:lnTo>
                  <a:pt x="18162" y="20030"/>
                </a:lnTo>
                <a:lnTo>
                  <a:pt x="17775" y="19825"/>
                </a:lnTo>
                <a:lnTo>
                  <a:pt x="17406" y="20057"/>
                </a:lnTo>
                <a:lnTo>
                  <a:pt x="17104" y="20637"/>
                </a:lnTo>
                <a:lnTo>
                  <a:pt x="16799" y="21084"/>
                </a:lnTo>
                <a:lnTo>
                  <a:pt x="16419" y="21452"/>
                </a:lnTo>
                <a:lnTo>
                  <a:pt x="15899" y="21600"/>
                </a:lnTo>
                <a:lnTo>
                  <a:pt x="15471" y="21480"/>
                </a:lnTo>
                <a:lnTo>
                  <a:pt x="14956" y="21105"/>
                </a:lnTo>
                <a:lnTo>
                  <a:pt x="14338" y="20418"/>
                </a:lnTo>
                <a:lnTo>
                  <a:pt x="13168" y="19437"/>
                </a:lnTo>
                <a:lnTo>
                  <a:pt x="12588" y="18800"/>
                </a:lnTo>
                <a:lnTo>
                  <a:pt x="11933" y="18112"/>
                </a:lnTo>
                <a:lnTo>
                  <a:pt x="11065" y="17266"/>
                </a:lnTo>
                <a:lnTo>
                  <a:pt x="10421" y="16594"/>
                </a:lnTo>
                <a:lnTo>
                  <a:pt x="10014" y="16155"/>
                </a:lnTo>
                <a:lnTo>
                  <a:pt x="9551" y="15617"/>
                </a:lnTo>
                <a:lnTo>
                  <a:pt x="9097" y="14946"/>
                </a:lnTo>
                <a:lnTo>
                  <a:pt x="8403" y="14186"/>
                </a:lnTo>
                <a:lnTo>
                  <a:pt x="8162" y="13394"/>
                </a:lnTo>
                <a:lnTo>
                  <a:pt x="7899" y="12852"/>
                </a:lnTo>
                <a:lnTo>
                  <a:pt x="7557" y="13023"/>
                </a:lnTo>
                <a:lnTo>
                  <a:pt x="7097" y="13075"/>
                </a:lnTo>
                <a:lnTo>
                  <a:pt x="6456" y="12975"/>
                </a:lnTo>
                <a:lnTo>
                  <a:pt x="5977" y="12657"/>
                </a:lnTo>
                <a:lnTo>
                  <a:pt x="5379" y="12523"/>
                </a:lnTo>
                <a:lnTo>
                  <a:pt x="4872" y="12424"/>
                </a:lnTo>
                <a:lnTo>
                  <a:pt x="4278" y="12458"/>
                </a:lnTo>
                <a:lnTo>
                  <a:pt x="3685" y="12264"/>
                </a:lnTo>
                <a:lnTo>
                  <a:pt x="3222" y="11988"/>
                </a:lnTo>
                <a:lnTo>
                  <a:pt x="2411" y="11164"/>
                </a:lnTo>
                <a:lnTo>
                  <a:pt x="2210" y="11339"/>
                </a:lnTo>
                <a:lnTo>
                  <a:pt x="2420" y="11780"/>
                </a:lnTo>
                <a:lnTo>
                  <a:pt x="2154" y="11862"/>
                </a:lnTo>
                <a:lnTo>
                  <a:pt x="1711" y="11739"/>
                </a:lnTo>
                <a:lnTo>
                  <a:pt x="1364" y="11412"/>
                </a:lnTo>
                <a:lnTo>
                  <a:pt x="1140" y="10261"/>
                </a:lnTo>
                <a:lnTo>
                  <a:pt x="903" y="9396"/>
                </a:lnTo>
                <a:lnTo>
                  <a:pt x="685" y="8712"/>
                </a:lnTo>
                <a:lnTo>
                  <a:pt x="489" y="8131"/>
                </a:lnTo>
                <a:lnTo>
                  <a:pt x="322" y="7842"/>
                </a:lnTo>
                <a:lnTo>
                  <a:pt x="22" y="7498"/>
                </a:lnTo>
                <a:lnTo>
                  <a:pt x="0" y="7145"/>
                </a:lnTo>
                <a:lnTo>
                  <a:pt x="217" y="6493"/>
                </a:lnTo>
                <a:lnTo>
                  <a:pt x="587" y="6451"/>
                </a:lnTo>
                <a:lnTo>
                  <a:pt x="768" y="6395"/>
                </a:lnTo>
                <a:lnTo>
                  <a:pt x="805" y="6107"/>
                </a:lnTo>
                <a:lnTo>
                  <a:pt x="977" y="5955"/>
                </a:lnTo>
                <a:lnTo>
                  <a:pt x="1329" y="5650"/>
                </a:lnTo>
                <a:lnTo>
                  <a:pt x="1478" y="5478"/>
                </a:lnTo>
                <a:lnTo>
                  <a:pt x="1602" y="5279"/>
                </a:lnTo>
                <a:lnTo>
                  <a:pt x="1672" y="4775"/>
                </a:lnTo>
                <a:lnTo>
                  <a:pt x="1584" y="4333"/>
                </a:lnTo>
                <a:lnTo>
                  <a:pt x="1631" y="3861"/>
                </a:lnTo>
                <a:lnTo>
                  <a:pt x="1868" y="3580"/>
                </a:lnTo>
                <a:lnTo>
                  <a:pt x="2158" y="3541"/>
                </a:lnTo>
                <a:lnTo>
                  <a:pt x="2266" y="3285"/>
                </a:lnTo>
                <a:lnTo>
                  <a:pt x="2477" y="2979"/>
                </a:lnTo>
                <a:lnTo>
                  <a:pt x="2849" y="3195"/>
                </a:lnTo>
                <a:lnTo>
                  <a:pt x="3141" y="3066"/>
                </a:lnTo>
                <a:lnTo>
                  <a:pt x="3327" y="2618"/>
                </a:lnTo>
                <a:lnTo>
                  <a:pt x="3544" y="2265"/>
                </a:lnTo>
                <a:lnTo>
                  <a:pt x="3770" y="2078"/>
                </a:lnTo>
                <a:lnTo>
                  <a:pt x="4032" y="1699"/>
                </a:lnTo>
                <a:lnTo>
                  <a:pt x="4177" y="1152"/>
                </a:lnTo>
                <a:lnTo>
                  <a:pt x="4214" y="482"/>
                </a:lnTo>
                <a:lnTo>
                  <a:pt x="4385" y="0"/>
                </a:lnTo>
                <a:lnTo>
                  <a:pt x="4551" y="519"/>
                </a:lnTo>
                <a:lnTo>
                  <a:pt x="4593" y="1066"/>
                </a:lnTo>
                <a:lnTo>
                  <a:pt x="4959" y="1389"/>
                </a:lnTo>
                <a:lnTo>
                  <a:pt x="5410" y="1901"/>
                </a:lnTo>
                <a:lnTo>
                  <a:pt x="5543" y="226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0" name="Shape 4839">
            <a:extLst>
              <a:ext uri="{FF2B5EF4-FFF2-40B4-BE49-F238E27FC236}">
                <a16:creationId xmlns:a16="http://schemas.microsoft.com/office/drawing/2014/main" id="{B1AA90A7-C3B7-4117-8592-715C54A4ED02}"/>
              </a:ext>
            </a:extLst>
          </p:cNvPr>
          <p:cNvSpPr/>
          <p:nvPr/>
        </p:nvSpPr>
        <p:spPr>
          <a:xfrm>
            <a:off x="4227048" y="2572171"/>
            <a:ext cx="101096" cy="73918"/>
          </a:xfrm>
          <a:custGeom>
            <a:avLst/>
            <a:gdLst/>
            <a:ahLst/>
            <a:cxnLst>
              <a:cxn ang="0">
                <a:pos x="wd2" y="hd2"/>
              </a:cxn>
              <a:cxn ang="5400000">
                <a:pos x="wd2" y="hd2"/>
              </a:cxn>
              <a:cxn ang="10800000">
                <a:pos x="wd2" y="hd2"/>
              </a:cxn>
              <a:cxn ang="16200000">
                <a:pos x="wd2" y="hd2"/>
              </a:cxn>
            </a:cxnLst>
            <a:rect l="0" t="0" r="r" b="b"/>
            <a:pathLst>
              <a:path w="21600" h="21600" extrusionOk="0">
                <a:moveTo>
                  <a:pt x="17524" y="687"/>
                </a:moveTo>
                <a:lnTo>
                  <a:pt x="19319" y="3882"/>
                </a:lnTo>
                <a:lnTo>
                  <a:pt x="20091" y="8154"/>
                </a:lnTo>
                <a:lnTo>
                  <a:pt x="20118" y="11291"/>
                </a:lnTo>
                <a:lnTo>
                  <a:pt x="21341" y="14856"/>
                </a:lnTo>
                <a:lnTo>
                  <a:pt x="21600" y="17673"/>
                </a:lnTo>
                <a:lnTo>
                  <a:pt x="19531" y="20734"/>
                </a:lnTo>
                <a:lnTo>
                  <a:pt x="15686" y="21440"/>
                </a:lnTo>
                <a:lnTo>
                  <a:pt x="12422" y="21390"/>
                </a:lnTo>
                <a:lnTo>
                  <a:pt x="8393" y="21600"/>
                </a:lnTo>
                <a:lnTo>
                  <a:pt x="5252" y="20180"/>
                </a:lnTo>
                <a:lnTo>
                  <a:pt x="3606" y="17009"/>
                </a:lnTo>
                <a:lnTo>
                  <a:pt x="986" y="14654"/>
                </a:lnTo>
                <a:lnTo>
                  <a:pt x="0" y="11787"/>
                </a:lnTo>
                <a:lnTo>
                  <a:pt x="2148" y="8911"/>
                </a:lnTo>
                <a:lnTo>
                  <a:pt x="5655" y="7919"/>
                </a:lnTo>
                <a:lnTo>
                  <a:pt x="8024" y="6607"/>
                </a:lnTo>
                <a:lnTo>
                  <a:pt x="9914" y="4252"/>
                </a:lnTo>
                <a:lnTo>
                  <a:pt x="11358" y="219"/>
                </a:lnTo>
                <a:lnTo>
                  <a:pt x="13645" y="0"/>
                </a:lnTo>
                <a:lnTo>
                  <a:pt x="17524" y="6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1" name="Shape 4840">
            <a:extLst>
              <a:ext uri="{FF2B5EF4-FFF2-40B4-BE49-F238E27FC236}">
                <a16:creationId xmlns:a16="http://schemas.microsoft.com/office/drawing/2014/main" id="{F5786BDA-BEC0-4A9D-B08E-9792AEAA9994}"/>
              </a:ext>
            </a:extLst>
          </p:cNvPr>
          <p:cNvSpPr/>
          <p:nvPr/>
        </p:nvSpPr>
        <p:spPr>
          <a:xfrm>
            <a:off x="4649065" y="2737569"/>
            <a:ext cx="52163" cy="109486"/>
          </a:xfrm>
          <a:custGeom>
            <a:avLst/>
            <a:gdLst/>
            <a:ahLst/>
            <a:cxnLst>
              <a:cxn ang="0">
                <a:pos x="wd2" y="hd2"/>
              </a:cxn>
              <a:cxn ang="5400000">
                <a:pos x="wd2" y="hd2"/>
              </a:cxn>
              <a:cxn ang="10800000">
                <a:pos x="wd2" y="hd2"/>
              </a:cxn>
              <a:cxn ang="16200000">
                <a:pos x="wd2" y="hd2"/>
              </a:cxn>
            </a:cxnLst>
            <a:rect l="0" t="0" r="r" b="b"/>
            <a:pathLst>
              <a:path w="21600" h="21600" extrusionOk="0">
                <a:moveTo>
                  <a:pt x="10919" y="0"/>
                </a:moveTo>
                <a:lnTo>
                  <a:pt x="14136" y="597"/>
                </a:lnTo>
                <a:lnTo>
                  <a:pt x="15764" y="2025"/>
                </a:lnTo>
                <a:lnTo>
                  <a:pt x="16187" y="4341"/>
                </a:lnTo>
                <a:lnTo>
                  <a:pt x="18292" y="6992"/>
                </a:lnTo>
                <a:lnTo>
                  <a:pt x="20118" y="9667"/>
                </a:lnTo>
                <a:lnTo>
                  <a:pt x="21600" y="12426"/>
                </a:lnTo>
                <a:lnTo>
                  <a:pt x="21309" y="14924"/>
                </a:lnTo>
                <a:lnTo>
                  <a:pt x="20105" y="18171"/>
                </a:lnTo>
                <a:lnTo>
                  <a:pt x="17855" y="20516"/>
                </a:lnTo>
                <a:lnTo>
                  <a:pt x="13620" y="21311"/>
                </a:lnTo>
                <a:lnTo>
                  <a:pt x="7108" y="21600"/>
                </a:lnTo>
                <a:lnTo>
                  <a:pt x="5070" y="19784"/>
                </a:lnTo>
                <a:lnTo>
                  <a:pt x="5295" y="16973"/>
                </a:lnTo>
                <a:lnTo>
                  <a:pt x="5506" y="14202"/>
                </a:lnTo>
                <a:lnTo>
                  <a:pt x="4659" y="11466"/>
                </a:lnTo>
                <a:lnTo>
                  <a:pt x="1708" y="9513"/>
                </a:lnTo>
                <a:lnTo>
                  <a:pt x="0" y="7838"/>
                </a:lnTo>
                <a:lnTo>
                  <a:pt x="1978" y="5948"/>
                </a:lnTo>
                <a:lnTo>
                  <a:pt x="6739" y="4464"/>
                </a:lnTo>
                <a:lnTo>
                  <a:pt x="9571" y="2426"/>
                </a:lnTo>
                <a:lnTo>
                  <a:pt x="1091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2" name="Shape 4841">
            <a:extLst>
              <a:ext uri="{FF2B5EF4-FFF2-40B4-BE49-F238E27FC236}">
                <a16:creationId xmlns:a16="http://schemas.microsoft.com/office/drawing/2014/main" id="{7FAE4E67-1CC6-4B48-9AD0-BBF695BDB40F}"/>
              </a:ext>
            </a:extLst>
          </p:cNvPr>
          <p:cNvSpPr/>
          <p:nvPr/>
        </p:nvSpPr>
        <p:spPr>
          <a:xfrm>
            <a:off x="4541163" y="2370411"/>
            <a:ext cx="247871" cy="321382"/>
          </a:xfrm>
          <a:custGeom>
            <a:avLst/>
            <a:gdLst/>
            <a:ahLst/>
            <a:cxnLst>
              <a:cxn ang="0">
                <a:pos x="wd2" y="hd2"/>
              </a:cxn>
              <a:cxn ang="5400000">
                <a:pos x="wd2" y="hd2"/>
              </a:cxn>
              <a:cxn ang="10800000">
                <a:pos x="wd2" y="hd2"/>
              </a:cxn>
              <a:cxn ang="16200000">
                <a:pos x="wd2" y="hd2"/>
              </a:cxn>
            </a:cxnLst>
            <a:rect l="0" t="0" r="r" b="b"/>
            <a:pathLst>
              <a:path w="21600" h="21600" extrusionOk="0">
                <a:moveTo>
                  <a:pt x="16921" y="157"/>
                </a:moveTo>
                <a:lnTo>
                  <a:pt x="18068" y="818"/>
                </a:lnTo>
                <a:lnTo>
                  <a:pt x="18921" y="1447"/>
                </a:lnTo>
                <a:lnTo>
                  <a:pt x="20169" y="2418"/>
                </a:lnTo>
                <a:lnTo>
                  <a:pt x="21352" y="3468"/>
                </a:lnTo>
                <a:lnTo>
                  <a:pt x="21600" y="4124"/>
                </a:lnTo>
                <a:lnTo>
                  <a:pt x="20723" y="4961"/>
                </a:lnTo>
                <a:lnTo>
                  <a:pt x="19581" y="5116"/>
                </a:lnTo>
                <a:lnTo>
                  <a:pt x="19753" y="5920"/>
                </a:lnTo>
                <a:lnTo>
                  <a:pt x="19597" y="6441"/>
                </a:lnTo>
                <a:lnTo>
                  <a:pt x="18915" y="6224"/>
                </a:lnTo>
                <a:lnTo>
                  <a:pt x="17946" y="6218"/>
                </a:lnTo>
                <a:lnTo>
                  <a:pt x="17901" y="6737"/>
                </a:lnTo>
                <a:lnTo>
                  <a:pt x="17286" y="7243"/>
                </a:lnTo>
                <a:lnTo>
                  <a:pt x="16392" y="7162"/>
                </a:lnTo>
                <a:lnTo>
                  <a:pt x="15857" y="7688"/>
                </a:lnTo>
                <a:lnTo>
                  <a:pt x="15233" y="7481"/>
                </a:lnTo>
                <a:lnTo>
                  <a:pt x="14350" y="7725"/>
                </a:lnTo>
                <a:lnTo>
                  <a:pt x="14411" y="8292"/>
                </a:lnTo>
                <a:lnTo>
                  <a:pt x="14406" y="9009"/>
                </a:lnTo>
                <a:lnTo>
                  <a:pt x="13754" y="9466"/>
                </a:lnTo>
                <a:lnTo>
                  <a:pt x="12495" y="9934"/>
                </a:lnTo>
                <a:lnTo>
                  <a:pt x="11582" y="10603"/>
                </a:lnTo>
                <a:lnTo>
                  <a:pt x="11030" y="11204"/>
                </a:lnTo>
                <a:lnTo>
                  <a:pt x="11362" y="12026"/>
                </a:lnTo>
                <a:lnTo>
                  <a:pt x="11328" y="12707"/>
                </a:lnTo>
                <a:lnTo>
                  <a:pt x="10518" y="13935"/>
                </a:lnTo>
                <a:lnTo>
                  <a:pt x="10209" y="15096"/>
                </a:lnTo>
                <a:lnTo>
                  <a:pt x="10156" y="16123"/>
                </a:lnTo>
                <a:lnTo>
                  <a:pt x="10317" y="17036"/>
                </a:lnTo>
                <a:lnTo>
                  <a:pt x="10284" y="18043"/>
                </a:lnTo>
                <a:lnTo>
                  <a:pt x="10139" y="19117"/>
                </a:lnTo>
                <a:lnTo>
                  <a:pt x="10005" y="20354"/>
                </a:lnTo>
                <a:lnTo>
                  <a:pt x="9783" y="21600"/>
                </a:lnTo>
                <a:lnTo>
                  <a:pt x="8958" y="21484"/>
                </a:lnTo>
                <a:lnTo>
                  <a:pt x="8145" y="20629"/>
                </a:lnTo>
                <a:lnTo>
                  <a:pt x="7646" y="19956"/>
                </a:lnTo>
                <a:lnTo>
                  <a:pt x="6671" y="19407"/>
                </a:lnTo>
                <a:lnTo>
                  <a:pt x="6073" y="19763"/>
                </a:lnTo>
                <a:lnTo>
                  <a:pt x="5173" y="19615"/>
                </a:lnTo>
                <a:lnTo>
                  <a:pt x="4987" y="18873"/>
                </a:lnTo>
                <a:lnTo>
                  <a:pt x="4716" y="18126"/>
                </a:lnTo>
                <a:lnTo>
                  <a:pt x="3867" y="18061"/>
                </a:lnTo>
                <a:lnTo>
                  <a:pt x="3262" y="18515"/>
                </a:lnTo>
                <a:lnTo>
                  <a:pt x="2162" y="18237"/>
                </a:lnTo>
                <a:lnTo>
                  <a:pt x="2070" y="17339"/>
                </a:lnTo>
                <a:lnTo>
                  <a:pt x="2416" y="16389"/>
                </a:lnTo>
                <a:lnTo>
                  <a:pt x="1786" y="15827"/>
                </a:lnTo>
                <a:lnTo>
                  <a:pt x="1057" y="15403"/>
                </a:lnTo>
                <a:lnTo>
                  <a:pt x="976" y="14467"/>
                </a:lnTo>
                <a:lnTo>
                  <a:pt x="1366" y="13601"/>
                </a:lnTo>
                <a:lnTo>
                  <a:pt x="2146" y="12912"/>
                </a:lnTo>
                <a:lnTo>
                  <a:pt x="2884" y="13587"/>
                </a:lnTo>
                <a:lnTo>
                  <a:pt x="3978" y="13775"/>
                </a:lnTo>
                <a:lnTo>
                  <a:pt x="3443" y="12947"/>
                </a:lnTo>
                <a:lnTo>
                  <a:pt x="3290" y="12032"/>
                </a:lnTo>
                <a:lnTo>
                  <a:pt x="4391" y="11957"/>
                </a:lnTo>
                <a:lnTo>
                  <a:pt x="3591" y="11289"/>
                </a:lnTo>
                <a:lnTo>
                  <a:pt x="3689" y="10609"/>
                </a:lnTo>
                <a:lnTo>
                  <a:pt x="3157" y="10106"/>
                </a:lnTo>
                <a:lnTo>
                  <a:pt x="2636" y="9510"/>
                </a:lnTo>
                <a:lnTo>
                  <a:pt x="2455" y="8644"/>
                </a:lnTo>
                <a:lnTo>
                  <a:pt x="2001" y="8027"/>
                </a:lnTo>
                <a:lnTo>
                  <a:pt x="945" y="8297"/>
                </a:lnTo>
                <a:lnTo>
                  <a:pt x="193" y="8154"/>
                </a:lnTo>
                <a:lnTo>
                  <a:pt x="0" y="7330"/>
                </a:lnTo>
                <a:lnTo>
                  <a:pt x="624" y="6110"/>
                </a:lnTo>
                <a:lnTo>
                  <a:pt x="1027" y="5501"/>
                </a:lnTo>
                <a:lnTo>
                  <a:pt x="1838" y="4756"/>
                </a:lnTo>
                <a:lnTo>
                  <a:pt x="2588" y="4133"/>
                </a:lnTo>
                <a:lnTo>
                  <a:pt x="3339" y="3654"/>
                </a:lnTo>
                <a:lnTo>
                  <a:pt x="4214" y="3903"/>
                </a:lnTo>
                <a:lnTo>
                  <a:pt x="4520" y="4795"/>
                </a:lnTo>
                <a:lnTo>
                  <a:pt x="5254" y="5298"/>
                </a:lnTo>
                <a:lnTo>
                  <a:pt x="6142" y="5077"/>
                </a:lnTo>
                <a:lnTo>
                  <a:pt x="7093" y="4568"/>
                </a:lnTo>
                <a:lnTo>
                  <a:pt x="8759" y="3638"/>
                </a:lnTo>
                <a:lnTo>
                  <a:pt x="9581" y="3360"/>
                </a:lnTo>
                <a:lnTo>
                  <a:pt x="10386" y="2822"/>
                </a:lnTo>
                <a:lnTo>
                  <a:pt x="10712" y="2275"/>
                </a:lnTo>
                <a:lnTo>
                  <a:pt x="10327" y="1793"/>
                </a:lnTo>
                <a:lnTo>
                  <a:pt x="9969" y="1197"/>
                </a:lnTo>
                <a:lnTo>
                  <a:pt x="10495" y="519"/>
                </a:lnTo>
                <a:lnTo>
                  <a:pt x="11285" y="447"/>
                </a:lnTo>
                <a:lnTo>
                  <a:pt x="12060" y="1228"/>
                </a:lnTo>
                <a:lnTo>
                  <a:pt x="13217" y="1617"/>
                </a:lnTo>
                <a:lnTo>
                  <a:pt x="13924" y="462"/>
                </a:lnTo>
                <a:lnTo>
                  <a:pt x="15533" y="0"/>
                </a:lnTo>
                <a:lnTo>
                  <a:pt x="16921" y="1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3" name="Shape 4842">
            <a:extLst>
              <a:ext uri="{FF2B5EF4-FFF2-40B4-BE49-F238E27FC236}">
                <a16:creationId xmlns:a16="http://schemas.microsoft.com/office/drawing/2014/main" id="{04999192-5F3B-402F-A235-ABEC978C8BB5}"/>
              </a:ext>
            </a:extLst>
          </p:cNvPr>
          <p:cNvSpPr/>
          <p:nvPr/>
        </p:nvSpPr>
        <p:spPr>
          <a:xfrm>
            <a:off x="4535054" y="2507187"/>
            <a:ext cx="23182" cy="46150"/>
          </a:xfrm>
          <a:custGeom>
            <a:avLst/>
            <a:gdLst/>
            <a:ahLst/>
            <a:cxnLst>
              <a:cxn ang="0">
                <a:pos x="wd2" y="hd2"/>
              </a:cxn>
              <a:cxn ang="5400000">
                <a:pos x="wd2" y="hd2"/>
              </a:cxn>
              <a:cxn ang="10800000">
                <a:pos x="wd2" y="hd2"/>
              </a:cxn>
              <a:cxn ang="16200000">
                <a:pos x="wd2" y="hd2"/>
              </a:cxn>
            </a:cxnLst>
            <a:rect l="0" t="0" r="r" b="b"/>
            <a:pathLst>
              <a:path w="21600" h="21600" extrusionOk="0">
                <a:moveTo>
                  <a:pt x="6432" y="5869"/>
                </a:moveTo>
                <a:lnTo>
                  <a:pt x="6818" y="10030"/>
                </a:lnTo>
                <a:lnTo>
                  <a:pt x="0" y="16132"/>
                </a:lnTo>
                <a:lnTo>
                  <a:pt x="2121" y="21600"/>
                </a:lnTo>
                <a:lnTo>
                  <a:pt x="10552" y="20806"/>
                </a:lnTo>
                <a:lnTo>
                  <a:pt x="20319" y="15916"/>
                </a:lnTo>
                <a:lnTo>
                  <a:pt x="21600" y="9720"/>
                </a:lnTo>
                <a:lnTo>
                  <a:pt x="20290" y="3808"/>
                </a:lnTo>
                <a:lnTo>
                  <a:pt x="12701" y="0"/>
                </a:lnTo>
                <a:lnTo>
                  <a:pt x="2483" y="2518"/>
                </a:lnTo>
                <a:lnTo>
                  <a:pt x="6432" y="58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4" name="Shape 4843">
            <a:extLst>
              <a:ext uri="{FF2B5EF4-FFF2-40B4-BE49-F238E27FC236}">
                <a16:creationId xmlns:a16="http://schemas.microsoft.com/office/drawing/2014/main" id="{23503FCF-FF44-446D-8F09-803CDE1ED870}"/>
              </a:ext>
            </a:extLst>
          </p:cNvPr>
          <p:cNvSpPr/>
          <p:nvPr/>
        </p:nvSpPr>
        <p:spPr>
          <a:xfrm>
            <a:off x="4762714" y="2228469"/>
            <a:ext cx="589292" cy="208062"/>
          </a:xfrm>
          <a:custGeom>
            <a:avLst/>
            <a:gdLst/>
            <a:ahLst/>
            <a:cxnLst>
              <a:cxn ang="0">
                <a:pos x="wd2" y="hd2"/>
              </a:cxn>
              <a:cxn ang="5400000">
                <a:pos x="wd2" y="hd2"/>
              </a:cxn>
              <a:cxn ang="10800000">
                <a:pos x="wd2" y="hd2"/>
              </a:cxn>
              <a:cxn ang="16200000">
                <a:pos x="wd2" y="hd2"/>
              </a:cxn>
            </a:cxnLst>
            <a:rect l="0" t="0" r="r" b="b"/>
            <a:pathLst>
              <a:path w="21600" h="21600" extrusionOk="0">
                <a:moveTo>
                  <a:pt x="1571" y="9632"/>
                </a:moveTo>
                <a:lnTo>
                  <a:pt x="1990" y="9226"/>
                </a:lnTo>
                <a:lnTo>
                  <a:pt x="2383" y="10024"/>
                </a:lnTo>
                <a:lnTo>
                  <a:pt x="2818" y="10824"/>
                </a:lnTo>
                <a:lnTo>
                  <a:pt x="2683" y="9961"/>
                </a:lnTo>
                <a:lnTo>
                  <a:pt x="2802" y="8996"/>
                </a:lnTo>
                <a:lnTo>
                  <a:pt x="3149" y="8452"/>
                </a:lnTo>
                <a:lnTo>
                  <a:pt x="3476" y="8374"/>
                </a:lnTo>
                <a:lnTo>
                  <a:pt x="3975" y="8431"/>
                </a:lnTo>
                <a:lnTo>
                  <a:pt x="3786" y="7517"/>
                </a:lnTo>
                <a:lnTo>
                  <a:pt x="3886" y="6615"/>
                </a:lnTo>
                <a:lnTo>
                  <a:pt x="4344" y="6110"/>
                </a:lnTo>
                <a:lnTo>
                  <a:pt x="4703" y="7009"/>
                </a:lnTo>
                <a:lnTo>
                  <a:pt x="5105" y="7182"/>
                </a:lnTo>
                <a:lnTo>
                  <a:pt x="4858" y="5554"/>
                </a:lnTo>
                <a:lnTo>
                  <a:pt x="5048" y="4718"/>
                </a:lnTo>
                <a:lnTo>
                  <a:pt x="5452" y="5115"/>
                </a:lnTo>
                <a:lnTo>
                  <a:pt x="5598" y="4377"/>
                </a:lnTo>
                <a:lnTo>
                  <a:pt x="5336" y="3251"/>
                </a:lnTo>
                <a:lnTo>
                  <a:pt x="5217" y="2471"/>
                </a:lnTo>
                <a:lnTo>
                  <a:pt x="5506" y="1614"/>
                </a:lnTo>
                <a:lnTo>
                  <a:pt x="5909" y="2199"/>
                </a:lnTo>
                <a:lnTo>
                  <a:pt x="6380" y="3621"/>
                </a:lnTo>
                <a:lnTo>
                  <a:pt x="6701" y="2471"/>
                </a:lnTo>
                <a:lnTo>
                  <a:pt x="7162" y="2023"/>
                </a:lnTo>
                <a:lnTo>
                  <a:pt x="7372" y="2471"/>
                </a:lnTo>
                <a:lnTo>
                  <a:pt x="7767" y="2319"/>
                </a:lnTo>
                <a:lnTo>
                  <a:pt x="8059" y="1560"/>
                </a:lnTo>
                <a:lnTo>
                  <a:pt x="8306" y="986"/>
                </a:lnTo>
                <a:lnTo>
                  <a:pt x="8836" y="1222"/>
                </a:lnTo>
                <a:lnTo>
                  <a:pt x="9256" y="1064"/>
                </a:lnTo>
                <a:lnTo>
                  <a:pt x="9594" y="287"/>
                </a:lnTo>
                <a:lnTo>
                  <a:pt x="10106" y="0"/>
                </a:lnTo>
                <a:lnTo>
                  <a:pt x="10650" y="216"/>
                </a:lnTo>
                <a:lnTo>
                  <a:pt x="11038" y="1151"/>
                </a:lnTo>
                <a:lnTo>
                  <a:pt x="11458" y="1160"/>
                </a:lnTo>
                <a:lnTo>
                  <a:pt x="11900" y="1145"/>
                </a:lnTo>
                <a:lnTo>
                  <a:pt x="12197" y="2068"/>
                </a:lnTo>
                <a:lnTo>
                  <a:pt x="12618" y="2134"/>
                </a:lnTo>
                <a:lnTo>
                  <a:pt x="12889" y="1231"/>
                </a:lnTo>
                <a:lnTo>
                  <a:pt x="13267" y="316"/>
                </a:lnTo>
                <a:lnTo>
                  <a:pt x="13712" y="462"/>
                </a:lnTo>
                <a:lnTo>
                  <a:pt x="14063" y="1097"/>
                </a:lnTo>
                <a:lnTo>
                  <a:pt x="14284" y="1895"/>
                </a:lnTo>
                <a:lnTo>
                  <a:pt x="14544" y="2889"/>
                </a:lnTo>
                <a:lnTo>
                  <a:pt x="14925" y="3433"/>
                </a:lnTo>
                <a:lnTo>
                  <a:pt x="15432" y="3164"/>
                </a:lnTo>
                <a:lnTo>
                  <a:pt x="15787" y="2946"/>
                </a:lnTo>
                <a:lnTo>
                  <a:pt x="16138" y="3077"/>
                </a:lnTo>
                <a:lnTo>
                  <a:pt x="16572" y="3854"/>
                </a:lnTo>
                <a:lnTo>
                  <a:pt x="16773" y="4344"/>
                </a:lnTo>
                <a:lnTo>
                  <a:pt x="17220" y="4051"/>
                </a:lnTo>
                <a:lnTo>
                  <a:pt x="17690" y="3902"/>
                </a:lnTo>
                <a:lnTo>
                  <a:pt x="18026" y="4407"/>
                </a:lnTo>
                <a:lnTo>
                  <a:pt x="18346" y="4419"/>
                </a:lnTo>
                <a:lnTo>
                  <a:pt x="18552" y="3344"/>
                </a:lnTo>
                <a:lnTo>
                  <a:pt x="19255" y="2626"/>
                </a:lnTo>
                <a:lnTo>
                  <a:pt x="19845" y="2844"/>
                </a:lnTo>
                <a:lnTo>
                  <a:pt x="20428" y="3268"/>
                </a:lnTo>
                <a:lnTo>
                  <a:pt x="21154" y="3803"/>
                </a:lnTo>
                <a:lnTo>
                  <a:pt x="21577" y="4850"/>
                </a:lnTo>
                <a:lnTo>
                  <a:pt x="21600" y="6887"/>
                </a:lnTo>
                <a:cubicBezTo>
                  <a:pt x="21455" y="7419"/>
                  <a:pt x="21305" y="7938"/>
                  <a:pt x="21148" y="8442"/>
                </a:cubicBezTo>
                <a:cubicBezTo>
                  <a:pt x="20979" y="8985"/>
                  <a:pt x="20803" y="9511"/>
                  <a:pt x="20621" y="10019"/>
                </a:cubicBezTo>
                <a:lnTo>
                  <a:pt x="20086" y="10213"/>
                </a:lnTo>
                <a:lnTo>
                  <a:pt x="19259" y="10539"/>
                </a:lnTo>
                <a:lnTo>
                  <a:pt x="18531" y="10168"/>
                </a:lnTo>
                <a:lnTo>
                  <a:pt x="18062" y="11100"/>
                </a:lnTo>
                <a:lnTo>
                  <a:pt x="17530" y="11668"/>
                </a:lnTo>
                <a:lnTo>
                  <a:pt x="16898" y="11232"/>
                </a:lnTo>
                <a:lnTo>
                  <a:pt x="16522" y="10811"/>
                </a:lnTo>
                <a:lnTo>
                  <a:pt x="15892" y="11608"/>
                </a:lnTo>
                <a:lnTo>
                  <a:pt x="15325" y="11504"/>
                </a:lnTo>
                <a:lnTo>
                  <a:pt x="14808" y="10945"/>
                </a:lnTo>
                <a:lnTo>
                  <a:pt x="14485" y="10352"/>
                </a:lnTo>
                <a:lnTo>
                  <a:pt x="13978" y="9838"/>
                </a:lnTo>
                <a:lnTo>
                  <a:pt x="13471" y="10570"/>
                </a:lnTo>
                <a:lnTo>
                  <a:pt x="12989" y="10478"/>
                </a:lnTo>
                <a:cubicBezTo>
                  <a:pt x="12821" y="10447"/>
                  <a:pt x="12654" y="10405"/>
                  <a:pt x="12486" y="10352"/>
                </a:cubicBezTo>
                <a:cubicBezTo>
                  <a:pt x="12365" y="10313"/>
                  <a:pt x="12243" y="10268"/>
                  <a:pt x="12122" y="10218"/>
                </a:cubicBezTo>
                <a:lnTo>
                  <a:pt x="11812" y="10950"/>
                </a:lnTo>
                <a:lnTo>
                  <a:pt x="11345" y="11165"/>
                </a:lnTo>
                <a:lnTo>
                  <a:pt x="11084" y="10687"/>
                </a:lnTo>
                <a:lnTo>
                  <a:pt x="10719" y="10546"/>
                </a:lnTo>
                <a:lnTo>
                  <a:pt x="10099" y="11350"/>
                </a:lnTo>
                <a:lnTo>
                  <a:pt x="9699" y="10974"/>
                </a:lnTo>
                <a:lnTo>
                  <a:pt x="9214" y="11266"/>
                </a:lnTo>
                <a:lnTo>
                  <a:pt x="9021" y="11912"/>
                </a:lnTo>
                <a:lnTo>
                  <a:pt x="9436" y="12904"/>
                </a:lnTo>
                <a:lnTo>
                  <a:pt x="8971" y="13298"/>
                </a:lnTo>
                <a:lnTo>
                  <a:pt x="8407" y="13797"/>
                </a:lnTo>
                <a:lnTo>
                  <a:pt x="7809" y="14197"/>
                </a:lnTo>
                <a:lnTo>
                  <a:pt x="7621" y="12772"/>
                </a:lnTo>
                <a:lnTo>
                  <a:pt x="7210" y="13755"/>
                </a:lnTo>
                <a:lnTo>
                  <a:pt x="6777" y="14119"/>
                </a:lnTo>
                <a:lnTo>
                  <a:pt x="6901" y="12605"/>
                </a:lnTo>
                <a:lnTo>
                  <a:pt x="6583" y="11986"/>
                </a:lnTo>
                <a:lnTo>
                  <a:pt x="6391" y="12706"/>
                </a:lnTo>
                <a:cubicBezTo>
                  <a:pt x="6452" y="13865"/>
                  <a:pt x="6327" y="15041"/>
                  <a:pt x="6050" y="15912"/>
                </a:cubicBezTo>
                <a:cubicBezTo>
                  <a:pt x="5921" y="16318"/>
                  <a:pt x="5763" y="16641"/>
                  <a:pt x="5586" y="16859"/>
                </a:cubicBezTo>
                <a:lnTo>
                  <a:pt x="5199" y="16620"/>
                </a:lnTo>
                <a:lnTo>
                  <a:pt x="5013" y="15186"/>
                </a:lnTo>
                <a:lnTo>
                  <a:pt x="4630" y="15228"/>
                </a:lnTo>
                <a:lnTo>
                  <a:pt x="4634" y="16387"/>
                </a:lnTo>
                <a:lnTo>
                  <a:pt x="4275" y="17782"/>
                </a:lnTo>
                <a:lnTo>
                  <a:pt x="4076" y="18400"/>
                </a:lnTo>
                <a:lnTo>
                  <a:pt x="3833" y="17603"/>
                </a:lnTo>
                <a:lnTo>
                  <a:pt x="3753" y="16390"/>
                </a:lnTo>
                <a:lnTo>
                  <a:pt x="3497" y="16969"/>
                </a:lnTo>
                <a:lnTo>
                  <a:pt x="3397" y="18344"/>
                </a:lnTo>
                <a:cubicBezTo>
                  <a:pt x="3455" y="18766"/>
                  <a:pt x="3390" y="19244"/>
                  <a:pt x="3247" y="19446"/>
                </a:cubicBezTo>
                <a:cubicBezTo>
                  <a:pt x="3107" y="19643"/>
                  <a:pt x="2938" y="19514"/>
                  <a:pt x="2852" y="19144"/>
                </a:cubicBezTo>
                <a:lnTo>
                  <a:pt x="2916" y="17973"/>
                </a:lnTo>
                <a:lnTo>
                  <a:pt x="2657" y="17448"/>
                </a:lnTo>
                <a:lnTo>
                  <a:pt x="2523" y="18529"/>
                </a:lnTo>
                <a:lnTo>
                  <a:pt x="2469" y="20250"/>
                </a:lnTo>
                <a:lnTo>
                  <a:pt x="2327" y="20982"/>
                </a:lnTo>
                <a:lnTo>
                  <a:pt x="1915" y="21600"/>
                </a:lnTo>
                <a:lnTo>
                  <a:pt x="1570" y="20259"/>
                </a:lnTo>
                <a:cubicBezTo>
                  <a:pt x="1389" y="19643"/>
                  <a:pt x="1211" y="19020"/>
                  <a:pt x="1036" y="18389"/>
                </a:cubicBezTo>
                <a:cubicBezTo>
                  <a:pt x="937" y="18032"/>
                  <a:pt x="840" y="17672"/>
                  <a:pt x="743" y="17310"/>
                </a:cubicBezTo>
                <a:lnTo>
                  <a:pt x="528" y="15939"/>
                </a:lnTo>
                <a:lnTo>
                  <a:pt x="139" y="15019"/>
                </a:lnTo>
                <a:lnTo>
                  <a:pt x="0" y="14060"/>
                </a:lnTo>
                <a:lnTo>
                  <a:pt x="278" y="13507"/>
                </a:lnTo>
                <a:lnTo>
                  <a:pt x="752" y="13815"/>
                </a:lnTo>
                <a:lnTo>
                  <a:pt x="1077" y="13385"/>
                </a:lnTo>
                <a:lnTo>
                  <a:pt x="751" y="12503"/>
                </a:lnTo>
                <a:lnTo>
                  <a:pt x="369" y="12091"/>
                </a:lnTo>
                <a:lnTo>
                  <a:pt x="30" y="11353"/>
                </a:lnTo>
                <a:lnTo>
                  <a:pt x="68" y="10316"/>
                </a:lnTo>
                <a:lnTo>
                  <a:pt x="576" y="10422"/>
                </a:lnTo>
                <a:lnTo>
                  <a:pt x="1157" y="10801"/>
                </a:lnTo>
                <a:lnTo>
                  <a:pt x="1571" y="96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5" name="Shape 4844">
            <a:extLst>
              <a:ext uri="{FF2B5EF4-FFF2-40B4-BE49-F238E27FC236}">
                <a16:creationId xmlns:a16="http://schemas.microsoft.com/office/drawing/2014/main" id="{EA05F874-ADF9-4D37-B006-555D5573CB9C}"/>
              </a:ext>
            </a:extLst>
          </p:cNvPr>
          <p:cNvSpPr/>
          <p:nvPr/>
        </p:nvSpPr>
        <p:spPr>
          <a:xfrm>
            <a:off x="2888428" y="3175985"/>
            <a:ext cx="242340" cy="200514"/>
          </a:xfrm>
          <a:custGeom>
            <a:avLst/>
            <a:gdLst/>
            <a:ahLst/>
            <a:cxnLst>
              <a:cxn ang="0">
                <a:pos x="wd2" y="hd2"/>
              </a:cxn>
              <a:cxn ang="5400000">
                <a:pos x="wd2" y="hd2"/>
              </a:cxn>
              <a:cxn ang="10800000">
                <a:pos x="wd2" y="hd2"/>
              </a:cxn>
              <a:cxn ang="16200000">
                <a:pos x="wd2" y="hd2"/>
              </a:cxn>
            </a:cxnLst>
            <a:rect l="0" t="0" r="r" b="b"/>
            <a:pathLst>
              <a:path w="21600" h="21600" extrusionOk="0">
                <a:moveTo>
                  <a:pt x="1300" y="1285"/>
                </a:moveTo>
                <a:lnTo>
                  <a:pt x="3044" y="281"/>
                </a:lnTo>
                <a:lnTo>
                  <a:pt x="4878" y="0"/>
                </a:lnTo>
                <a:lnTo>
                  <a:pt x="5969" y="349"/>
                </a:lnTo>
                <a:lnTo>
                  <a:pt x="7046" y="1366"/>
                </a:lnTo>
                <a:lnTo>
                  <a:pt x="8402" y="1847"/>
                </a:lnTo>
                <a:lnTo>
                  <a:pt x="9114" y="2632"/>
                </a:lnTo>
                <a:lnTo>
                  <a:pt x="10294" y="3906"/>
                </a:lnTo>
                <a:lnTo>
                  <a:pt x="11140" y="5186"/>
                </a:lnTo>
                <a:lnTo>
                  <a:pt x="12157" y="6014"/>
                </a:lnTo>
                <a:lnTo>
                  <a:pt x="13305" y="7136"/>
                </a:lnTo>
                <a:lnTo>
                  <a:pt x="14382" y="6537"/>
                </a:lnTo>
                <a:lnTo>
                  <a:pt x="15655" y="6516"/>
                </a:lnTo>
                <a:lnTo>
                  <a:pt x="16276" y="8487"/>
                </a:lnTo>
                <a:lnTo>
                  <a:pt x="16817" y="9978"/>
                </a:lnTo>
                <a:lnTo>
                  <a:pt x="18187" y="10440"/>
                </a:lnTo>
                <a:lnTo>
                  <a:pt x="19372" y="11414"/>
                </a:lnTo>
                <a:lnTo>
                  <a:pt x="18780" y="12449"/>
                </a:lnTo>
                <a:lnTo>
                  <a:pt x="18430" y="13900"/>
                </a:lnTo>
                <a:lnTo>
                  <a:pt x="19672" y="13751"/>
                </a:lnTo>
                <a:lnTo>
                  <a:pt x="20999" y="14045"/>
                </a:lnTo>
                <a:lnTo>
                  <a:pt x="21600" y="15428"/>
                </a:lnTo>
                <a:lnTo>
                  <a:pt x="21543" y="16529"/>
                </a:lnTo>
                <a:lnTo>
                  <a:pt x="19885" y="16811"/>
                </a:lnTo>
                <a:lnTo>
                  <a:pt x="17914" y="16752"/>
                </a:lnTo>
                <a:lnTo>
                  <a:pt x="16937" y="17927"/>
                </a:lnTo>
                <a:lnTo>
                  <a:pt x="14883" y="19449"/>
                </a:lnTo>
                <a:lnTo>
                  <a:pt x="13646" y="20351"/>
                </a:lnTo>
                <a:lnTo>
                  <a:pt x="11783" y="21268"/>
                </a:lnTo>
                <a:lnTo>
                  <a:pt x="9812" y="21600"/>
                </a:lnTo>
                <a:lnTo>
                  <a:pt x="9425" y="20373"/>
                </a:lnTo>
                <a:lnTo>
                  <a:pt x="8613" y="19758"/>
                </a:lnTo>
                <a:lnTo>
                  <a:pt x="7066" y="19049"/>
                </a:lnTo>
                <a:lnTo>
                  <a:pt x="7379" y="17759"/>
                </a:lnTo>
                <a:lnTo>
                  <a:pt x="7075" y="16832"/>
                </a:lnTo>
                <a:lnTo>
                  <a:pt x="5881" y="16931"/>
                </a:lnTo>
                <a:lnTo>
                  <a:pt x="5317" y="15971"/>
                </a:lnTo>
                <a:lnTo>
                  <a:pt x="5320" y="14625"/>
                </a:lnTo>
                <a:lnTo>
                  <a:pt x="4687" y="14203"/>
                </a:lnTo>
                <a:lnTo>
                  <a:pt x="3639" y="12908"/>
                </a:lnTo>
                <a:lnTo>
                  <a:pt x="3052" y="11163"/>
                </a:lnTo>
                <a:lnTo>
                  <a:pt x="2981" y="9504"/>
                </a:lnTo>
                <a:lnTo>
                  <a:pt x="2480" y="8305"/>
                </a:lnTo>
                <a:lnTo>
                  <a:pt x="1252" y="8171"/>
                </a:lnTo>
                <a:lnTo>
                  <a:pt x="0" y="6327"/>
                </a:lnTo>
                <a:lnTo>
                  <a:pt x="685" y="4397"/>
                </a:lnTo>
                <a:lnTo>
                  <a:pt x="437" y="2608"/>
                </a:lnTo>
                <a:lnTo>
                  <a:pt x="1300" y="12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7" name="Shape 4845">
            <a:extLst>
              <a:ext uri="{FF2B5EF4-FFF2-40B4-BE49-F238E27FC236}">
                <a16:creationId xmlns:a16="http://schemas.microsoft.com/office/drawing/2014/main" id="{1199D5EC-F78F-4D4F-88B8-F0A809AE44F0}"/>
              </a:ext>
            </a:extLst>
          </p:cNvPr>
          <p:cNvSpPr/>
          <p:nvPr/>
        </p:nvSpPr>
        <p:spPr>
          <a:xfrm>
            <a:off x="1960300" y="3742700"/>
            <a:ext cx="435768" cy="473948"/>
          </a:xfrm>
          <a:custGeom>
            <a:avLst/>
            <a:gdLst/>
            <a:ahLst/>
            <a:cxnLst>
              <a:cxn ang="0">
                <a:pos x="wd2" y="hd2"/>
              </a:cxn>
              <a:cxn ang="5400000">
                <a:pos x="wd2" y="hd2"/>
              </a:cxn>
              <a:cxn ang="10800000">
                <a:pos x="wd2" y="hd2"/>
              </a:cxn>
              <a:cxn ang="16200000">
                <a:pos x="wd2" y="hd2"/>
              </a:cxn>
            </a:cxnLst>
            <a:rect l="0" t="0" r="r" b="b"/>
            <a:pathLst>
              <a:path w="21600" h="21600" extrusionOk="0">
                <a:moveTo>
                  <a:pt x="14034" y="644"/>
                </a:moveTo>
                <a:lnTo>
                  <a:pt x="12970" y="1015"/>
                </a:lnTo>
                <a:lnTo>
                  <a:pt x="12295" y="1034"/>
                </a:lnTo>
                <a:lnTo>
                  <a:pt x="12170" y="1557"/>
                </a:lnTo>
                <a:lnTo>
                  <a:pt x="12109" y="2252"/>
                </a:lnTo>
                <a:lnTo>
                  <a:pt x="11493" y="2628"/>
                </a:lnTo>
                <a:lnTo>
                  <a:pt x="11064" y="2366"/>
                </a:lnTo>
                <a:lnTo>
                  <a:pt x="10571" y="1950"/>
                </a:lnTo>
                <a:lnTo>
                  <a:pt x="9950" y="1959"/>
                </a:lnTo>
                <a:lnTo>
                  <a:pt x="9613" y="2534"/>
                </a:lnTo>
                <a:lnTo>
                  <a:pt x="9298" y="2947"/>
                </a:lnTo>
                <a:lnTo>
                  <a:pt x="9385" y="3327"/>
                </a:lnTo>
                <a:lnTo>
                  <a:pt x="9396" y="3861"/>
                </a:lnTo>
                <a:lnTo>
                  <a:pt x="8895" y="4241"/>
                </a:lnTo>
                <a:lnTo>
                  <a:pt x="8310" y="3949"/>
                </a:lnTo>
                <a:lnTo>
                  <a:pt x="7528" y="4324"/>
                </a:lnTo>
                <a:lnTo>
                  <a:pt x="7141" y="4622"/>
                </a:lnTo>
                <a:lnTo>
                  <a:pt x="6661" y="4619"/>
                </a:lnTo>
                <a:lnTo>
                  <a:pt x="6210" y="4072"/>
                </a:lnTo>
                <a:cubicBezTo>
                  <a:pt x="6094" y="3800"/>
                  <a:pt x="5961" y="3534"/>
                  <a:pt x="5810" y="3276"/>
                </a:cubicBezTo>
                <a:cubicBezTo>
                  <a:pt x="5676" y="3046"/>
                  <a:pt x="5528" y="2822"/>
                  <a:pt x="5367" y="2606"/>
                </a:cubicBezTo>
                <a:lnTo>
                  <a:pt x="4844" y="2834"/>
                </a:lnTo>
                <a:lnTo>
                  <a:pt x="4243" y="3010"/>
                </a:lnTo>
                <a:lnTo>
                  <a:pt x="3876" y="2887"/>
                </a:lnTo>
                <a:lnTo>
                  <a:pt x="2949" y="2586"/>
                </a:lnTo>
                <a:lnTo>
                  <a:pt x="2192" y="2041"/>
                </a:lnTo>
                <a:lnTo>
                  <a:pt x="1329" y="2336"/>
                </a:lnTo>
                <a:lnTo>
                  <a:pt x="727" y="2961"/>
                </a:lnTo>
                <a:lnTo>
                  <a:pt x="612" y="3300"/>
                </a:lnTo>
                <a:lnTo>
                  <a:pt x="990" y="3698"/>
                </a:lnTo>
                <a:lnTo>
                  <a:pt x="1451" y="4251"/>
                </a:lnTo>
                <a:lnTo>
                  <a:pt x="1835" y="4518"/>
                </a:lnTo>
                <a:lnTo>
                  <a:pt x="2571" y="4662"/>
                </a:lnTo>
                <a:lnTo>
                  <a:pt x="3105" y="5377"/>
                </a:lnTo>
                <a:lnTo>
                  <a:pt x="2825" y="6075"/>
                </a:lnTo>
                <a:lnTo>
                  <a:pt x="2226" y="6133"/>
                </a:lnTo>
                <a:lnTo>
                  <a:pt x="1486" y="5664"/>
                </a:lnTo>
                <a:lnTo>
                  <a:pt x="943" y="5398"/>
                </a:lnTo>
                <a:lnTo>
                  <a:pt x="746" y="5873"/>
                </a:lnTo>
                <a:lnTo>
                  <a:pt x="848" y="6317"/>
                </a:lnTo>
                <a:lnTo>
                  <a:pt x="548" y="6733"/>
                </a:lnTo>
                <a:lnTo>
                  <a:pt x="0" y="7314"/>
                </a:lnTo>
                <a:lnTo>
                  <a:pt x="403" y="7691"/>
                </a:lnTo>
                <a:lnTo>
                  <a:pt x="1021" y="7848"/>
                </a:lnTo>
                <a:lnTo>
                  <a:pt x="1754" y="7974"/>
                </a:lnTo>
                <a:lnTo>
                  <a:pt x="2439" y="8428"/>
                </a:lnTo>
                <a:lnTo>
                  <a:pt x="2830" y="9043"/>
                </a:lnTo>
                <a:lnTo>
                  <a:pt x="3044" y="9483"/>
                </a:lnTo>
                <a:lnTo>
                  <a:pt x="2578" y="10105"/>
                </a:lnTo>
                <a:lnTo>
                  <a:pt x="2112" y="10740"/>
                </a:lnTo>
                <a:lnTo>
                  <a:pt x="1748" y="11478"/>
                </a:lnTo>
                <a:lnTo>
                  <a:pt x="1647" y="12120"/>
                </a:lnTo>
                <a:lnTo>
                  <a:pt x="2120" y="12550"/>
                </a:lnTo>
                <a:lnTo>
                  <a:pt x="2697" y="12917"/>
                </a:lnTo>
                <a:lnTo>
                  <a:pt x="3201" y="13422"/>
                </a:lnTo>
                <a:lnTo>
                  <a:pt x="3383" y="13820"/>
                </a:lnTo>
                <a:lnTo>
                  <a:pt x="3140" y="14459"/>
                </a:lnTo>
                <a:lnTo>
                  <a:pt x="2801" y="14957"/>
                </a:lnTo>
                <a:lnTo>
                  <a:pt x="2193" y="15232"/>
                </a:lnTo>
                <a:lnTo>
                  <a:pt x="3370" y="16270"/>
                </a:lnTo>
                <a:lnTo>
                  <a:pt x="4074" y="16611"/>
                </a:lnTo>
                <a:lnTo>
                  <a:pt x="4655" y="16569"/>
                </a:lnTo>
                <a:lnTo>
                  <a:pt x="5122" y="16669"/>
                </a:lnTo>
                <a:lnTo>
                  <a:pt x="5495" y="16835"/>
                </a:lnTo>
                <a:lnTo>
                  <a:pt x="5965" y="16767"/>
                </a:lnTo>
                <a:lnTo>
                  <a:pt x="6787" y="16860"/>
                </a:lnTo>
                <a:lnTo>
                  <a:pt x="7343" y="16637"/>
                </a:lnTo>
                <a:lnTo>
                  <a:pt x="7953" y="16671"/>
                </a:lnTo>
                <a:cubicBezTo>
                  <a:pt x="8119" y="16823"/>
                  <a:pt x="8252" y="17002"/>
                  <a:pt x="8345" y="17199"/>
                </a:cubicBezTo>
                <a:cubicBezTo>
                  <a:pt x="8485" y="17497"/>
                  <a:pt x="8529" y="17826"/>
                  <a:pt x="8471" y="18147"/>
                </a:cubicBezTo>
                <a:lnTo>
                  <a:pt x="9058" y="18223"/>
                </a:lnTo>
                <a:lnTo>
                  <a:pt x="9311" y="18740"/>
                </a:lnTo>
                <a:lnTo>
                  <a:pt x="9351" y="19381"/>
                </a:lnTo>
                <a:lnTo>
                  <a:pt x="9431" y="20037"/>
                </a:lnTo>
                <a:lnTo>
                  <a:pt x="9620" y="20552"/>
                </a:lnTo>
                <a:lnTo>
                  <a:pt x="10281" y="20662"/>
                </a:lnTo>
                <a:lnTo>
                  <a:pt x="10840" y="20559"/>
                </a:lnTo>
                <a:lnTo>
                  <a:pt x="10936" y="21094"/>
                </a:lnTo>
                <a:lnTo>
                  <a:pt x="10555" y="21575"/>
                </a:lnTo>
                <a:lnTo>
                  <a:pt x="11551" y="21600"/>
                </a:lnTo>
                <a:lnTo>
                  <a:pt x="12779" y="20910"/>
                </a:lnTo>
                <a:lnTo>
                  <a:pt x="13211" y="20451"/>
                </a:lnTo>
                <a:lnTo>
                  <a:pt x="14113" y="20397"/>
                </a:lnTo>
                <a:lnTo>
                  <a:pt x="15087" y="20198"/>
                </a:lnTo>
                <a:lnTo>
                  <a:pt x="15843" y="19734"/>
                </a:lnTo>
                <a:lnTo>
                  <a:pt x="16123" y="19120"/>
                </a:lnTo>
                <a:lnTo>
                  <a:pt x="16586" y="18374"/>
                </a:lnTo>
                <a:lnTo>
                  <a:pt x="16717" y="17870"/>
                </a:lnTo>
                <a:cubicBezTo>
                  <a:pt x="16512" y="17849"/>
                  <a:pt x="16306" y="17832"/>
                  <a:pt x="16099" y="17819"/>
                </a:cubicBezTo>
                <a:cubicBezTo>
                  <a:pt x="15695" y="17794"/>
                  <a:pt x="15290" y="17785"/>
                  <a:pt x="14884" y="17791"/>
                </a:cubicBezTo>
                <a:lnTo>
                  <a:pt x="15022" y="17159"/>
                </a:lnTo>
                <a:lnTo>
                  <a:pt x="15252" y="16643"/>
                </a:lnTo>
                <a:lnTo>
                  <a:pt x="14707" y="16135"/>
                </a:lnTo>
                <a:lnTo>
                  <a:pt x="14113" y="15477"/>
                </a:lnTo>
                <a:lnTo>
                  <a:pt x="13421" y="15065"/>
                </a:lnTo>
                <a:lnTo>
                  <a:pt x="13511" y="14477"/>
                </a:lnTo>
                <a:lnTo>
                  <a:pt x="13937" y="13877"/>
                </a:lnTo>
                <a:lnTo>
                  <a:pt x="14102" y="13534"/>
                </a:lnTo>
                <a:lnTo>
                  <a:pt x="14601" y="12791"/>
                </a:lnTo>
                <a:lnTo>
                  <a:pt x="14563" y="12215"/>
                </a:lnTo>
                <a:lnTo>
                  <a:pt x="14251" y="11625"/>
                </a:lnTo>
                <a:lnTo>
                  <a:pt x="13672" y="11184"/>
                </a:lnTo>
                <a:lnTo>
                  <a:pt x="13894" y="10562"/>
                </a:lnTo>
                <a:lnTo>
                  <a:pt x="14457" y="10384"/>
                </a:lnTo>
                <a:lnTo>
                  <a:pt x="14894" y="9871"/>
                </a:lnTo>
                <a:lnTo>
                  <a:pt x="15478" y="9463"/>
                </a:lnTo>
                <a:lnTo>
                  <a:pt x="16418" y="9519"/>
                </a:lnTo>
                <a:lnTo>
                  <a:pt x="17574" y="9488"/>
                </a:lnTo>
                <a:lnTo>
                  <a:pt x="18465" y="9116"/>
                </a:lnTo>
                <a:lnTo>
                  <a:pt x="19097" y="8349"/>
                </a:lnTo>
                <a:lnTo>
                  <a:pt x="19404" y="7387"/>
                </a:lnTo>
                <a:lnTo>
                  <a:pt x="19647" y="6564"/>
                </a:lnTo>
                <a:lnTo>
                  <a:pt x="19648" y="5747"/>
                </a:lnTo>
                <a:lnTo>
                  <a:pt x="20640" y="5218"/>
                </a:lnTo>
                <a:lnTo>
                  <a:pt x="21296" y="4749"/>
                </a:lnTo>
                <a:lnTo>
                  <a:pt x="21600" y="4123"/>
                </a:lnTo>
                <a:lnTo>
                  <a:pt x="21545" y="3399"/>
                </a:lnTo>
                <a:lnTo>
                  <a:pt x="21557" y="2444"/>
                </a:lnTo>
                <a:lnTo>
                  <a:pt x="21400" y="940"/>
                </a:lnTo>
                <a:lnTo>
                  <a:pt x="20616" y="1008"/>
                </a:lnTo>
                <a:lnTo>
                  <a:pt x="19379" y="1516"/>
                </a:lnTo>
                <a:lnTo>
                  <a:pt x="18880" y="1655"/>
                </a:lnTo>
                <a:lnTo>
                  <a:pt x="18086" y="1490"/>
                </a:lnTo>
                <a:lnTo>
                  <a:pt x="16952" y="1223"/>
                </a:lnTo>
                <a:lnTo>
                  <a:pt x="15562" y="422"/>
                </a:lnTo>
                <a:lnTo>
                  <a:pt x="14870" y="0"/>
                </a:lnTo>
                <a:lnTo>
                  <a:pt x="14523" y="393"/>
                </a:lnTo>
                <a:lnTo>
                  <a:pt x="14034" y="64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8" name="Shape 4846">
            <a:extLst>
              <a:ext uri="{FF2B5EF4-FFF2-40B4-BE49-F238E27FC236}">
                <a16:creationId xmlns:a16="http://schemas.microsoft.com/office/drawing/2014/main" id="{D6B70687-E7F3-4DE5-9D17-45BC7BB631ED}"/>
              </a:ext>
            </a:extLst>
          </p:cNvPr>
          <p:cNvSpPr/>
          <p:nvPr/>
        </p:nvSpPr>
        <p:spPr>
          <a:xfrm>
            <a:off x="2226920" y="3715184"/>
            <a:ext cx="490590" cy="473420"/>
          </a:xfrm>
          <a:custGeom>
            <a:avLst/>
            <a:gdLst/>
            <a:ahLst/>
            <a:cxnLst>
              <a:cxn ang="0">
                <a:pos x="wd2" y="hd2"/>
              </a:cxn>
              <a:cxn ang="5400000">
                <a:pos x="wd2" y="hd2"/>
              </a:cxn>
              <a:cxn ang="10800000">
                <a:pos x="wd2" y="hd2"/>
              </a:cxn>
              <a:cxn ang="16200000">
                <a:pos x="wd2" y="hd2"/>
              </a:cxn>
            </a:cxnLst>
            <a:rect l="0" t="0" r="r" b="b"/>
            <a:pathLst>
              <a:path w="21600" h="21600" extrusionOk="0">
                <a:moveTo>
                  <a:pt x="14945" y="3432"/>
                </a:moveTo>
                <a:lnTo>
                  <a:pt x="15095" y="4388"/>
                </a:lnTo>
                <a:lnTo>
                  <a:pt x="15117" y="5125"/>
                </a:lnTo>
                <a:lnTo>
                  <a:pt x="15640" y="5271"/>
                </a:lnTo>
                <a:lnTo>
                  <a:pt x="16072" y="4826"/>
                </a:lnTo>
                <a:lnTo>
                  <a:pt x="16579" y="5503"/>
                </a:lnTo>
                <a:lnTo>
                  <a:pt x="16522" y="6216"/>
                </a:lnTo>
                <a:lnTo>
                  <a:pt x="17265" y="6169"/>
                </a:lnTo>
                <a:lnTo>
                  <a:pt x="17838" y="5963"/>
                </a:lnTo>
                <a:lnTo>
                  <a:pt x="18222" y="6711"/>
                </a:lnTo>
                <a:lnTo>
                  <a:pt x="18539" y="7563"/>
                </a:lnTo>
                <a:lnTo>
                  <a:pt x="19117" y="8388"/>
                </a:lnTo>
                <a:lnTo>
                  <a:pt x="19140" y="8864"/>
                </a:lnTo>
                <a:lnTo>
                  <a:pt x="18492" y="9450"/>
                </a:lnTo>
                <a:lnTo>
                  <a:pt x="17942" y="9992"/>
                </a:lnTo>
                <a:lnTo>
                  <a:pt x="17350" y="10506"/>
                </a:lnTo>
                <a:lnTo>
                  <a:pt x="17225" y="11271"/>
                </a:lnTo>
                <a:lnTo>
                  <a:pt x="18065" y="12009"/>
                </a:lnTo>
                <a:lnTo>
                  <a:pt x="18402" y="12612"/>
                </a:lnTo>
                <a:lnTo>
                  <a:pt x="18666" y="13675"/>
                </a:lnTo>
                <a:lnTo>
                  <a:pt x="19171" y="13890"/>
                </a:lnTo>
                <a:lnTo>
                  <a:pt x="19918" y="13910"/>
                </a:lnTo>
                <a:lnTo>
                  <a:pt x="20184" y="14178"/>
                </a:lnTo>
                <a:lnTo>
                  <a:pt x="20208" y="15016"/>
                </a:lnTo>
                <a:lnTo>
                  <a:pt x="20464" y="15874"/>
                </a:lnTo>
                <a:lnTo>
                  <a:pt x="21029" y="16550"/>
                </a:lnTo>
                <a:lnTo>
                  <a:pt x="21414" y="16972"/>
                </a:lnTo>
                <a:lnTo>
                  <a:pt x="21600" y="17443"/>
                </a:lnTo>
                <a:lnTo>
                  <a:pt x="20830" y="17350"/>
                </a:lnTo>
                <a:lnTo>
                  <a:pt x="20245" y="17627"/>
                </a:lnTo>
                <a:lnTo>
                  <a:pt x="19796" y="18035"/>
                </a:lnTo>
                <a:lnTo>
                  <a:pt x="18905" y="18153"/>
                </a:lnTo>
                <a:lnTo>
                  <a:pt x="18165" y="18100"/>
                </a:lnTo>
                <a:lnTo>
                  <a:pt x="17333" y="17993"/>
                </a:lnTo>
                <a:lnTo>
                  <a:pt x="16688" y="18097"/>
                </a:lnTo>
                <a:lnTo>
                  <a:pt x="16178" y="18663"/>
                </a:lnTo>
                <a:lnTo>
                  <a:pt x="16097" y="19184"/>
                </a:lnTo>
                <a:lnTo>
                  <a:pt x="16163" y="19862"/>
                </a:lnTo>
                <a:lnTo>
                  <a:pt x="15952" y="20567"/>
                </a:lnTo>
                <a:lnTo>
                  <a:pt x="15611" y="21038"/>
                </a:lnTo>
                <a:lnTo>
                  <a:pt x="15023" y="21159"/>
                </a:lnTo>
                <a:lnTo>
                  <a:pt x="14197" y="21494"/>
                </a:lnTo>
                <a:lnTo>
                  <a:pt x="13426" y="21578"/>
                </a:lnTo>
                <a:lnTo>
                  <a:pt x="12663" y="21600"/>
                </a:lnTo>
                <a:lnTo>
                  <a:pt x="12779" y="21008"/>
                </a:lnTo>
                <a:lnTo>
                  <a:pt x="12656" y="20214"/>
                </a:lnTo>
                <a:lnTo>
                  <a:pt x="12308" y="19824"/>
                </a:lnTo>
                <a:lnTo>
                  <a:pt x="11669" y="19564"/>
                </a:lnTo>
                <a:lnTo>
                  <a:pt x="11180" y="19355"/>
                </a:lnTo>
                <a:lnTo>
                  <a:pt x="10577" y="18966"/>
                </a:lnTo>
                <a:lnTo>
                  <a:pt x="10136" y="18600"/>
                </a:lnTo>
                <a:lnTo>
                  <a:pt x="9019" y="18152"/>
                </a:lnTo>
                <a:lnTo>
                  <a:pt x="8508" y="17908"/>
                </a:lnTo>
                <a:lnTo>
                  <a:pt x="7873" y="18446"/>
                </a:lnTo>
                <a:lnTo>
                  <a:pt x="7262" y="18994"/>
                </a:lnTo>
                <a:lnTo>
                  <a:pt x="6597" y="18860"/>
                </a:lnTo>
                <a:lnTo>
                  <a:pt x="6474" y="18235"/>
                </a:lnTo>
                <a:lnTo>
                  <a:pt x="6290" y="17563"/>
                </a:lnTo>
                <a:lnTo>
                  <a:pt x="5843" y="17597"/>
                </a:lnTo>
                <a:lnTo>
                  <a:pt x="5503" y="18096"/>
                </a:lnTo>
                <a:lnTo>
                  <a:pt x="5091" y="18533"/>
                </a:lnTo>
                <a:lnTo>
                  <a:pt x="4411" y="18348"/>
                </a:lnTo>
                <a:lnTo>
                  <a:pt x="4043" y="17718"/>
                </a:lnTo>
                <a:lnTo>
                  <a:pt x="3316" y="17559"/>
                </a:lnTo>
                <a:lnTo>
                  <a:pt x="2796" y="17695"/>
                </a:lnTo>
                <a:lnTo>
                  <a:pt x="2187" y="17957"/>
                </a:lnTo>
                <a:lnTo>
                  <a:pt x="1592" y="18045"/>
                </a:lnTo>
                <a:lnTo>
                  <a:pt x="742" y="16846"/>
                </a:lnTo>
                <a:lnTo>
                  <a:pt x="0" y="16494"/>
                </a:lnTo>
                <a:lnTo>
                  <a:pt x="114" y="15634"/>
                </a:lnTo>
                <a:lnTo>
                  <a:pt x="1134" y="13974"/>
                </a:lnTo>
                <a:lnTo>
                  <a:pt x="1037" y="13338"/>
                </a:lnTo>
                <a:lnTo>
                  <a:pt x="648" y="12850"/>
                </a:lnTo>
                <a:lnTo>
                  <a:pt x="270" y="12562"/>
                </a:lnTo>
                <a:lnTo>
                  <a:pt x="465" y="11704"/>
                </a:lnTo>
                <a:lnTo>
                  <a:pt x="1045" y="11564"/>
                </a:lnTo>
                <a:lnTo>
                  <a:pt x="1380" y="10952"/>
                </a:lnTo>
                <a:lnTo>
                  <a:pt x="2027" y="10566"/>
                </a:lnTo>
                <a:lnTo>
                  <a:pt x="3706" y="10596"/>
                </a:lnTo>
                <a:lnTo>
                  <a:pt x="4534" y="10256"/>
                </a:lnTo>
                <a:lnTo>
                  <a:pt x="5113" y="9370"/>
                </a:lnTo>
                <a:lnTo>
                  <a:pt x="5614" y="7867"/>
                </a:lnTo>
                <a:lnTo>
                  <a:pt x="5600" y="6823"/>
                </a:lnTo>
                <a:lnTo>
                  <a:pt x="7074" y="5950"/>
                </a:lnTo>
                <a:lnTo>
                  <a:pt x="7262" y="5363"/>
                </a:lnTo>
                <a:lnTo>
                  <a:pt x="7286" y="3657"/>
                </a:lnTo>
                <a:lnTo>
                  <a:pt x="7166" y="2157"/>
                </a:lnTo>
                <a:lnTo>
                  <a:pt x="8143" y="2072"/>
                </a:lnTo>
                <a:lnTo>
                  <a:pt x="8852" y="1620"/>
                </a:lnTo>
                <a:lnTo>
                  <a:pt x="9180" y="1194"/>
                </a:lnTo>
                <a:lnTo>
                  <a:pt x="9236" y="759"/>
                </a:lnTo>
                <a:lnTo>
                  <a:pt x="9725" y="117"/>
                </a:lnTo>
                <a:lnTo>
                  <a:pt x="10217" y="0"/>
                </a:lnTo>
                <a:lnTo>
                  <a:pt x="11083" y="430"/>
                </a:lnTo>
                <a:lnTo>
                  <a:pt x="11899" y="1336"/>
                </a:lnTo>
                <a:lnTo>
                  <a:pt x="12655" y="2095"/>
                </a:lnTo>
                <a:lnTo>
                  <a:pt x="13426" y="2494"/>
                </a:lnTo>
                <a:lnTo>
                  <a:pt x="14399" y="2492"/>
                </a:lnTo>
                <a:lnTo>
                  <a:pt x="14815" y="3006"/>
                </a:lnTo>
                <a:lnTo>
                  <a:pt x="14945" y="34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9" name="Shape 4847">
            <a:extLst>
              <a:ext uri="{FF2B5EF4-FFF2-40B4-BE49-F238E27FC236}">
                <a16:creationId xmlns:a16="http://schemas.microsoft.com/office/drawing/2014/main" id="{39F2D60C-05A4-490F-80E6-762DF2B8D8A9}"/>
              </a:ext>
            </a:extLst>
          </p:cNvPr>
          <p:cNvSpPr/>
          <p:nvPr/>
        </p:nvSpPr>
        <p:spPr>
          <a:xfrm>
            <a:off x="1709035" y="3807474"/>
            <a:ext cx="325589" cy="436478"/>
          </a:xfrm>
          <a:custGeom>
            <a:avLst/>
            <a:gdLst/>
            <a:ahLst/>
            <a:cxnLst>
              <a:cxn ang="0">
                <a:pos x="wd2" y="hd2"/>
              </a:cxn>
              <a:cxn ang="5400000">
                <a:pos x="wd2" y="hd2"/>
              </a:cxn>
              <a:cxn ang="10800000">
                <a:pos x="wd2" y="hd2"/>
              </a:cxn>
              <a:cxn ang="16200000">
                <a:pos x="wd2" y="hd2"/>
              </a:cxn>
            </a:cxnLst>
            <a:rect l="0" t="0" r="r" b="b"/>
            <a:pathLst>
              <a:path w="21600" h="21539" extrusionOk="0">
                <a:moveTo>
                  <a:pt x="18117" y="2730"/>
                </a:moveTo>
                <a:lnTo>
                  <a:pt x="17970" y="3777"/>
                </a:lnTo>
                <a:lnTo>
                  <a:pt x="17005" y="4665"/>
                </a:lnTo>
                <a:lnTo>
                  <a:pt x="17412" y="4990"/>
                </a:lnTo>
                <a:lnTo>
                  <a:pt x="18998" y="5277"/>
                </a:lnTo>
                <a:lnTo>
                  <a:pt x="20107" y="5785"/>
                </a:lnTo>
                <a:lnTo>
                  <a:pt x="21246" y="7099"/>
                </a:lnTo>
                <a:lnTo>
                  <a:pt x="19849" y="8405"/>
                </a:lnTo>
                <a:lnTo>
                  <a:pt x="19335" y="9195"/>
                </a:lnTo>
                <a:lnTo>
                  <a:pt x="19170" y="9831"/>
                </a:lnTo>
                <a:lnTo>
                  <a:pt x="20330" y="10564"/>
                </a:lnTo>
                <a:lnTo>
                  <a:pt x="21197" y="11259"/>
                </a:lnTo>
                <a:lnTo>
                  <a:pt x="21600" y="11802"/>
                </a:lnTo>
                <a:lnTo>
                  <a:pt x="21316" y="12519"/>
                </a:lnTo>
                <a:lnTo>
                  <a:pt x="20911" y="13100"/>
                </a:lnTo>
                <a:lnTo>
                  <a:pt x="20133" y="13358"/>
                </a:lnTo>
                <a:lnTo>
                  <a:pt x="19323" y="13546"/>
                </a:lnTo>
                <a:lnTo>
                  <a:pt x="18986" y="13965"/>
                </a:lnTo>
                <a:lnTo>
                  <a:pt x="18222" y="13935"/>
                </a:lnTo>
                <a:lnTo>
                  <a:pt x="17892" y="13257"/>
                </a:lnTo>
                <a:lnTo>
                  <a:pt x="17274" y="12979"/>
                </a:lnTo>
                <a:lnTo>
                  <a:pt x="16653" y="13260"/>
                </a:lnTo>
                <a:lnTo>
                  <a:pt x="16366" y="13908"/>
                </a:lnTo>
                <a:lnTo>
                  <a:pt x="16273" y="14513"/>
                </a:lnTo>
                <a:lnTo>
                  <a:pt x="16182" y="15257"/>
                </a:lnTo>
                <a:lnTo>
                  <a:pt x="16148" y="15872"/>
                </a:lnTo>
                <a:lnTo>
                  <a:pt x="15869" y="16574"/>
                </a:lnTo>
                <a:lnTo>
                  <a:pt x="15302" y="17084"/>
                </a:lnTo>
                <a:lnTo>
                  <a:pt x="15243" y="18017"/>
                </a:lnTo>
                <a:lnTo>
                  <a:pt x="14458" y="18438"/>
                </a:lnTo>
                <a:lnTo>
                  <a:pt x="13291" y="18415"/>
                </a:lnTo>
                <a:lnTo>
                  <a:pt x="12643" y="18919"/>
                </a:lnTo>
                <a:lnTo>
                  <a:pt x="12195" y="19493"/>
                </a:lnTo>
                <a:lnTo>
                  <a:pt x="11941" y="19909"/>
                </a:lnTo>
                <a:lnTo>
                  <a:pt x="11141" y="20887"/>
                </a:lnTo>
                <a:lnTo>
                  <a:pt x="10075" y="21397"/>
                </a:lnTo>
                <a:lnTo>
                  <a:pt x="9274" y="21539"/>
                </a:lnTo>
                <a:lnTo>
                  <a:pt x="8800" y="20987"/>
                </a:lnTo>
                <a:lnTo>
                  <a:pt x="8962" y="20052"/>
                </a:lnTo>
                <a:lnTo>
                  <a:pt x="8774" y="19267"/>
                </a:lnTo>
                <a:lnTo>
                  <a:pt x="8110" y="18784"/>
                </a:lnTo>
                <a:lnTo>
                  <a:pt x="7288" y="18949"/>
                </a:lnTo>
                <a:lnTo>
                  <a:pt x="6566" y="19319"/>
                </a:lnTo>
                <a:lnTo>
                  <a:pt x="5723" y="19212"/>
                </a:lnTo>
                <a:lnTo>
                  <a:pt x="5042" y="19449"/>
                </a:lnTo>
                <a:lnTo>
                  <a:pt x="4616" y="19961"/>
                </a:lnTo>
                <a:lnTo>
                  <a:pt x="4195" y="20497"/>
                </a:lnTo>
                <a:lnTo>
                  <a:pt x="3922" y="21178"/>
                </a:lnTo>
                <a:lnTo>
                  <a:pt x="3106" y="19858"/>
                </a:lnTo>
                <a:lnTo>
                  <a:pt x="1631" y="18679"/>
                </a:lnTo>
                <a:lnTo>
                  <a:pt x="1242" y="17738"/>
                </a:lnTo>
                <a:lnTo>
                  <a:pt x="1100" y="16867"/>
                </a:lnTo>
                <a:lnTo>
                  <a:pt x="1158" y="15590"/>
                </a:lnTo>
                <a:lnTo>
                  <a:pt x="1344" y="14672"/>
                </a:lnTo>
                <a:lnTo>
                  <a:pt x="1128" y="13591"/>
                </a:lnTo>
                <a:lnTo>
                  <a:pt x="997" y="12735"/>
                </a:lnTo>
                <a:lnTo>
                  <a:pt x="890" y="11824"/>
                </a:lnTo>
                <a:lnTo>
                  <a:pt x="774" y="10839"/>
                </a:lnTo>
                <a:lnTo>
                  <a:pt x="751" y="9405"/>
                </a:lnTo>
                <a:lnTo>
                  <a:pt x="524" y="8468"/>
                </a:lnTo>
                <a:lnTo>
                  <a:pt x="239" y="6569"/>
                </a:lnTo>
                <a:lnTo>
                  <a:pt x="4" y="5264"/>
                </a:lnTo>
                <a:lnTo>
                  <a:pt x="87" y="4325"/>
                </a:lnTo>
                <a:lnTo>
                  <a:pt x="314" y="3000"/>
                </a:lnTo>
                <a:lnTo>
                  <a:pt x="91" y="2500"/>
                </a:lnTo>
                <a:lnTo>
                  <a:pt x="0" y="1598"/>
                </a:lnTo>
                <a:lnTo>
                  <a:pt x="242" y="1199"/>
                </a:lnTo>
                <a:lnTo>
                  <a:pt x="1656" y="867"/>
                </a:lnTo>
                <a:lnTo>
                  <a:pt x="2354" y="1204"/>
                </a:lnTo>
                <a:lnTo>
                  <a:pt x="2443" y="1789"/>
                </a:lnTo>
                <a:lnTo>
                  <a:pt x="2051" y="2695"/>
                </a:lnTo>
                <a:lnTo>
                  <a:pt x="2604" y="3014"/>
                </a:lnTo>
                <a:lnTo>
                  <a:pt x="3361" y="3398"/>
                </a:lnTo>
                <a:lnTo>
                  <a:pt x="3864" y="3970"/>
                </a:lnTo>
                <a:lnTo>
                  <a:pt x="4814" y="4311"/>
                </a:lnTo>
                <a:lnTo>
                  <a:pt x="5509" y="4342"/>
                </a:lnTo>
                <a:lnTo>
                  <a:pt x="6489" y="3605"/>
                </a:lnTo>
                <a:lnTo>
                  <a:pt x="7101" y="3178"/>
                </a:lnTo>
                <a:lnTo>
                  <a:pt x="7996" y="3358"/>
                </a:lnTo>
                <a:lnTo>
                  <a:pt x="8658" y="2997"/>
                </a:lnTo>
                <a:lnTo>
                  <a:pt x="9169" y="2911"/>
                </a:lnTo>
                <a:lnTo>
                  <a:pt x="9631" y="3269"/>
                </a:lnTo>
                <a:lnTo>
                  <a:pt x="10144" y="3612"/>
                </a:lnTo>
                <a:lnTo>
                  <a:pt x="10827" y="3440"/>
                </a:lnTo>
                <a:lnTo>
                  <a:pt x="11482" y="3707"/>
                </a:lnTo>
                <a:lnTo>
                  <a:pt x="11877" y="4483"/>
                </a:lnTo>
                <a:lnTo>
                  <a:pt x="12519" y="3943"/>
                </a:lnTo>
                <a:lnTo>
                  <a:pt x="12237" y="3229"/>
                </a:lnTo>
                <a:lnTo>
                  <a:pt x="12508" y="2394"/>
                </a:lnTo>
                <a:lnTo>
                  <a:pt x="11995" y="2073"/>
                </a:lnTo>
                <a:lnTo>
                  <a:pt x="11775" y="1701"/>
                </a:lnTo>
                <a:lnTo>
                  <a:pt x="12358" y="1221"/>
                </a:lnTo>
                <a:lnTo>
                  <a:pt x="12901" y="788"/>
                </a:lnTo>
                <a:cubicBezTo>
                  <a:pt x="12624" y="617"/>
                  <a:pt x="12611" y="304"/>
                  <a:pt x="12873" y="121"/>
                </a:cubicBezTo>
                <a:cubicBezTo>
                  <a:pt x="13133" y="-61"/>
                  <a:pt x="13548" y="-34"/>
                  <a:pt x="13761" y="179"/>
                </a:cubicBezTo>
                <a:lnTo>
                  <a:pt x="13997" y="582"/>
                </a:lnTo>
                <a:lnTo>
                  <a:pt x="14523" y="1132"/>
                </a:lnTo>
                <a:lnTo>
                  <a:pt x="15481" y="1429"/>
                </a:lnTo>
                <a:lnTo>
                  <a:pt x="15765" y="1907"/>
                </a:lnTo>
                <a:lnTo>
                  <a:pt x="16569" y="2092"/>
                </a:lnTo>
                <a:lnTo>
                  <a:pt x="17065" y="2015"/>
                </a:lnTo>
                <a:lnTo>
                  <a:pt x="18117" y="27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0" name="Shape 4848">
            <a:extLst>
              <a:ext uri="{FF2B5EF4-FFF2-40B4-BE49-F238E27FC236}">
                <a16:creationId xmlns:a16="http://schemas.microsoft.com/office/drawing/2014/main" id="{02414330-4142-4275-82F5-9D1DB29C8B19}"/>
              </a:ext>
            </a:extLst>
          </p:cNvPr>
          <p:cNvSpPr/>
          <p:nvPr/>
        </p:nvSpPr>
        <p:spPr>
          <a:xfrm>
            <a:off x="1754611" y="3964150"/>
            <a:ext cx="131367" cy="213437"/>
          </a:xfrm>
          <a:custGeom>
            <a:avLst/>
            <a:gdLst/>
            <a:ahLst/>
            <a:cxnLst>
              <a:cxn ang="0">
                <a:pos x="wd2" y="hd2"/>
              </a:cxn>
              <a:cxn ang="5400000">
                <a:pos x="wd2" y="hd2"/>
              </a:cxn>
              <a:cxn ang="10800000">
                <a:pos x="wd2" y="hd2"/>
              </a:cxn>
              <a:cxn ang="16200000">
                <a:pos x="wd2" y="hd2"/>
              </a:cxn>
            </a:cxnLst>
            <a:rect l="0" t="0" r="r" b="b"/>
            <a:pathLst>
              <a:path w="21600" h="21600" extrusionOk="0">
                <a:moveTo>
                  <a:pt x="6639" y="311"/>
                </a:moveTo>
                <a:lnTo>
                  <a:pt x="8746" y="3022"/>
                </a:lnTo>
                <a:lnTo>
                  <a:pt x="11061" y="5219"/>
                </a:lnTo>
                <a:lnTo>
                  <a:pt x="11851" y="6943"/>
                </a:lnTo>
                <a:lnTo>
                  <a:pt x="14358" y="8090"/>
                </a:lnTo>
                <a:lnTo>
                  <a:pt x="15908" y="8017"/>
                </a:lnTo>
                <a:lnTo>
                  <a:pt x="17968" y="8006"/>
                </a:lnTo>
                <a:lnTo>
                  <a:pt x="19350" y="9110"/>
                </a:lnTo>
                <a:lnTo>
                  <a:pt x="20207" y="10551"/>
                </a:lnTo>
                <a:lnTo>
                  <a:pt x="21348" y="12080"/>
                </a:lnTo>
                <a:lnTo>
                  <a:pt x="21600" y="13993"/>
                </a:lnTo>
                <a:lnTo>
                  <a:pt x="21542" y="15912"/>
                </a:lnTo>
                <a:lnTo>
                  <a:pt x="20580" y="17963"/>
                </a:lnTo>
                <a:lnTo>
                  <a:pt x="18646" y="19768"/>
                </a:lnTo>
                <a:lnTo>
                  <a:pt x="15924" y="21265"/>
                </a:lnTo>
                <a:lnTo>
                  <a:pt x="13796" y="20826"/>
                </a:lnTo>
                <a:lnTo>
                  <a:pt x="12566" y="19961"/>
                </a:lnTo>
                <a:lnTo>
                  <a:pt x="13969" y="19020"/>
                </a:lnTo>
                <a:lnTo>
                  <a:pt x="15325" y="17765"/>
                </a:lnTo>
                <a:cubicBezTo>
                  <a:pt x="15699" y="17459"/>
                  <a:pt x="15600" y="17026"/>
                  <a:pt x="15104" y="16795"/>
                </a:cubicBezTo>
                <a:cubicBezTo>
                  <a:pt x="14507" y="16517"/>
                  <a:pt x="13644" y="16653"/>
                  <a:pt x="13338" y="17074"/>
                </a:cubicBezTo>
                <a:lnTo>
                  <a:pt x="12067" y="18056"/>
                </a:lnTo>
                <a:lnTo>
                  <a:pt x="10270" y="19049"/>
                </a:lnTo>
                <a:lnTo>
                  <a:pt x="8262" y="19768"/>
                </a:lnTo>
                <a:lnTo>
                  <a:pt x="6633" y="19923"/>
                </a:lnTo>
                <a:lnTo>
                  <a:pt x="5434" y="20875"/>
                </a:lnTo>
                <a:lnTo>
                  <a:pt x="3821" y="21600"/>
                </a:lnTo>
                <a:lnTo>
                  <a:pt x="1395" y="21597"/>
                </a:lnTo>
                <a:lnTo>
                  <a:pt x="995" y="20217"/>
                </a:lnTo>
                <a:lnTo>
                  <a:pt x="1234" y="18836"/>
                </a:lnTo>
                <a:lnTo>
                  <a:pt x="0" y="17133"/>
                </a:lnTo>
                <a:cubicBezTo>
                  <a:pt x="53" y="16712"/>
                  <a:pt x="393" y="16326"/>
                  <a:pt x="937" y="16070"/>
                </a:cubicBezTo>
                <a:cubicBezTo>
                  <a:pt x="1924" y="15604"/>
                  <a:pt x="3313" y="15646"/>
                  <a:pt x="4221" y="16169"/>
                </a:cubicBezTo>
                <a:lnTo>
                  <a:pt x="7252" y="15712"/>
                </a:lnTo>
                <a:lnTo>
                  <a:pt x="9932" y="14724"/>
                </a:lnTo>
                <a:lnTo>
                  <a:pt x="12082" y="13620"/>
                </a:lnTo>
                <a:lnTo>
                  <a:pt x="13969" y="12502"/>
                </a:lnTo>
                <a:lnTo>
                  <a:pt x="15261" y="11541"/>
                </a:lnTo>
                <a:lnTo>
                  <a:pt x="15377" y="10210"/>
                </a:lnTo>
                <a:cubicBezTo>
                  <a:pt x="15610" y="9717"/>
                  <a:pt x="15247" y="9192"/>
                  <a:pt x="14510" y="8952"/>
                </a:cubicBezTo>
                <a:cubicBezTo>
                  <a:pt x="13556" y="8642"/>
                  <a:pt x="12375" y="8906"/>
                  <a:pt x="11966" y="9520"/>
                </a:cubicBezTo>
                <a:lnTo>
                  <a:pt x="10379" y="10507"/>
                </a:lnTo>
                <a:lnTo>
                  <a:pt x="9218" y="10033"/>
                </a:lnTo>
                <a:lnTo>
                  <a:pt x="9102" y="8830"/>
                </a:lnTo>
                <a:lnTo>
                  <a:pt x="8745" y="7289"/>
                </a:lnTo>
                <a:lnTo>
                  <a:pt x="7168" y="6221"/>
                </a:lnTo>
                <a:lnTo>
                  <a:pt x="5155" y="5140"/>
                </a:lnTo>
                <a:lnTo>
                  <a:pt x="4882" y="3879"/>
                </a:lnTo>
                <a:lnTo>
                  <a:pt x="5355" y="2470"/>
                </a:lnTo>
                <a:lnTo>
                  <a:pt x="4388" y="1270"/>
                </a:lnTo>
                <a:lnTo>
                  <a:pt x="4535" y="0"/>
                </a:lnTo>
                <a:lnTo>
                  <a:pt x="6639" y="3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1" name="Shape 4849">
            <a:extLst>
              <a:ext uri="{FF2B5EF4-FFF2-40B4-BE49-F238E27FC236}">
                <a16:creationId xmlns:a16="http://schemas.microsoft.com/office/drawing/2014/main" id="{C81C3A3F-C110-472B-949A-D4791C19E11F}"/>
              </a:ext>
            </a:extLst>
          </p:cNvPr>
          <p:cNvSpPr/>
          <p:nvPr/>
        </p:nvSpPr>
        <p:spPr>
          <a:xfrm>
            <a:off x="1767865" y="4185013"/>
            <a:ext cx="163767" cy="179266"/>
          </a:xfrm>
          <a:custGeom>
            <a:avLst/>
            <a:gdLst/>
            <a:ahLst/>
            <a:cxnLst>
              <a:cxn ang="0">
                <a:pos x="wd2" y="hd2"/>
              </a:cxn>
              <a:cxn ang="5400000">
                <a:pos x="wd2" y="hd2"/>
              </a:cxn>
              <a:cxn ang="10800000">
                <a:pos x="wd2" y="hd2"/>
              </a:cxn>
              <a:cxn ang="16200000">
                <a:pos x="wd2" y="hd2"/>
              </a:cxn>
            </a:cxnLst>
            <a:rect l="0" t="0" r="r" b="b"/>
            <a:pathLst>
              <a:path w="21600" h="21600" extrusionOk="0">
                <a:moveTo>
                  <a:pt x="15954" y="2599"/>
                </a:moveTo>
                <a:lnTo>
                  <a:pt x="16662" y="4568"/>
                </a:lnTo>
                <a:lnTo>
                  <a:pt x="17911" y="5525"/>
                </a:lnTo>
                <a:lnTo>
                  <a:pt x="18619" y="6645"/>
                </a:lnTo>
                <a:lnTo>
                  <a:pt x="18531" y="8337"/>
                </a:lnTo>
                <a:lnTo>
                  <a:pt x="19121" y="9693"/>
                </a:lnTo>
                <a:lnTo>
                  <a:pt x="20676" y="10379"/>
                </a:lnTo>
                <a:lnTo>
                  <a:pt x="21600" y="11364"/>
                </a:lnTo>
                <a:lnTo>
                  <a:pt x="21297" y="12731"/>
                </a:lnTo>
                <a:lnTo>
                  <a:pt x="19437" y="13139"/>
                </a:lnTo>
                <a:lnTo>
                  <a:pt x="18489" y="14384"/>
                </a:lnTo>
                <a:lnTo>
                  <a:pt x="18354" y="15640"/>
                </a:lnTo>
                <a:lnTo>
                  <a:pt x="18341" y="17117"/>
                </a:lnTo>
                <a:lnTo>
                  <a:pt x="16997" y="17630"/>
                </a:lnTo>
                <a:lnTo>
                  <a:pt x="15264" y="17533"/>
                </a:lnTo>
                <a:lnTo>
                  <a:pt x="13684" y="18077"/>
                </a:lnTo>
                <a:lnTo>
                  <a:pt x="12101" y="18816"/>
                </a:lnTo>
                <a:lnTo>
                  <a:pt x="10853" y="19880"/>
                </a:lnTo>
                <a:lnTo>
                  <a:pt x="9310" y="21600"/>
                </a:lnTo>
                <a:lnTo>
                  <a:pt x="7568" y="19984"/>
                </a:lnTo>
                <a:lnTo>
                  <a:pt x="6074" y="18497"/>
                </a:lnTo>
                <a:lnTo>
                  <a:pt x="4549" y="16777"/>
                </a:lnTo>
                <a:lnTo>
                  <a:pt x="3041" y="14863"/>
                </a:lnTo>
                <a:lnTo>
                  <a:pt x="2595" y="12789"/>
                </a:lnTo>
                <a:lnTo>
                  <a:pt x="2003" y="11083"/>
                </a:lnTo>
                <a:lnTo>
                  <a:pt x="1311" y="8992"/>
                </a:lnTo>
                <a:lnTo>
                  <a:pt x="784" y="7315"/>
                </a:lnTo>
                <a:lnTo>
                  <a:pt x="0" y="5997"/>
                </a:lnTo>
                <a:lnTo>
                  <a:pt x="292" y="3764"/>
                </a:lnTo>
                <a:lnTo>
                  <a:pt x="2020" y="1628"/>
                </a:lnTo>
                <a:lnTo>
                  <a:pt x="3192" y="944"/>
                </a:lnTo>
                <a:lnTo>
                  <a:pt x="5047" y="1389"/>
                </a:lnTo>
                <a:lnTo>
                  <a:pt x="6447" y="350"/>
                </a:lnTo>
                <a:lnTo>
                  <a:pt x="8365" y="0"/>
                </a:lnTo>
                <a:lnTo>
                  <a:pt x="10237" y="1525"/>
                </a:lnTo>
                <a:lnTo>
                  <a:pt x="10797" y="2958"/>
                </a:lnTo>
                <a:lnTo>
                  <a:pt x="10346" y="5475"/>
                </a:lnTo>
                <a:lnTo>
                  <a:pt x="10894" y="6546"/>
                </a:lnTo>
                <a:lnTo>
                  <a:pt x="12302" y="6182"/>
                </a:lnTo>
                <a:lnTo>
                  <a:pt x="13752" y="5302"/>
                </a:lnTo>
                <a:lnTo>
                  <a:pt x="15223" y="3460"/>
                </a:lnTo>
                <a:lnTo>
                  <a:pt x="15954" y="259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2" name="Shape 4850">
            <a:extLst>
              <a:ext uri="{FF2B5EF4-FFF2-40B4-BE49-F238E27FC236}">
                <a16:creationId xmlns:a16="http://schemas.microsoft.com/office/drawing/2014/main" id="{411136D3-9E90-4DD0-BA3F-A88EED31E3FD}"/>
              </a:ext>
            </a:extLst>
          </p:cNvPr>
          <p:cNvSpPr/>
          <p:nvPr/>
        </p:nvSpPr>
        <p:spPr>
          <a:xfrm>
            <a:off x="1885479" y="4064874"/>
            <a:ext cx="303798" cy="443845"/>
          </a:xfrm>
          <a:custGeom>
            <a:avLst/>
            <a:gdLst/>
            <a:ahLst/>
            <a:cxnLst>
              <a:cxn ang="0">
                <a:pos x="wd2" y="hd2"/>
              </a:cxn>
              <a:cxn ang="5400000">
                <a:pos x="wd2" y="hd2"/>
              </a:cxn>
              <a:cxn ang="10800000">
                <a:pos x="wd2" y="hd2"/>
              </a:cxn>
              <a:cxn ang="16200000">
                <a:pos x="wd2" y="hd2"/>
              </a:cxn>
            </a:cxnLst>
            <a:rect l="0" t="0" r="r" b="b"/>
            <a:pathLst>
              <a:path w="21600" h="21600" extrusionOk="0">
                <a:moveTo>
                  <a:pt x="17376" y="6353"/>
                </a:moveTo>
                <a:lnTo>
                  <a:pt x="17601" y="7358"/>
                </a:lnTo>
                <a:lnTo>
                  <a:pt x="18421" y="7944"/>
                </a:lnTo>
                <a:lnTo>
                  <a:pt x="18734" y="8596"/>
                </a:lnTo>
                <a:lnTo>
                  <a:pt x="18791" y="9269"/>
                </a:lnTo>
                <a:lnTo>
                  <a:pt x="18709" y="10039"/>
                </a:lnTo>
                <a:lnTo>
                  <a:pt x="18530" y="10800"/>
                </a:lnTo>
                <a:lnTo>
                  <a:pt x="18391" y="11656"/>
                </a:lnTo>
                <a:lnTo>
                  <a:pt x="18512" y="12197"/>
                </a:lnTo>
                <a:lnTo>
                  <a:pt x="18871" y="12870"/>
                </a:lnTo>
                <a:lnTo>
                  <a:pt x="19389" y="13419"/>
                </a:lnTo>
                <a:lnTo>
                  <a:pt x="20103" y="14189"/>
                </a:lnTo>
                <a:lnTo>
                  <a:pt x="20800" y="14885"/>
                </a:lnTo>
                <a:lnTo>
                  <a:pt x="21382" y="15571"/>
                </a:lnTo>
                <a:lnTo>
                  <a:pt x="21600" y="16348"/>
                </a:lnTo>
                <a:lnTo>
                  <a:pt x="21552" y="17127"/>
                </a:lnTo>
                <a:cubicBezTo>
                  <a:pt x="21461" y="17295"/>
                  <a:pt x="21311" y="17446"/>
                  <a:pt x="21116" y="17565"/>
                </a:cubicBezTo>
                <a:cubicBezTo>
                  <a:pt x="20858" y="17723"/>
                  <a:pt x="20533" y="17821"/>
                  <a:pt x="20189" y="17844"/>
                </a:cubicBezTo>
                <a:lnTo>
                  <a:pt x="18991" y="17818"/>
                </a:lnTo>
                <a:lnTo>
                  <a:pt x="17696" y="17656"/>
                </a:lnTo>
                <a:lnTo>
                  <a:pt x="16898" y="17647"/>
                </a:lnTo>
                <a:lnTo>
                  <a:pt x="16236" y="17754"/>
                </a:lnTo>
                <a:lnTo>
                  <a:pt x="15533" y="18037"/>
                </a:lnTo>
                <a:lnTo>
                  <a:pt x="15832" y="18576"/>
                </a:lnTo>
                <a:lnTo>
                  <a:pt x="16361" y="19155"/>
                </a:lnTo>
                <a:lnTo>
                  <a:pt x="16363" y="19912"/>
                </a:lnTo>
                <a:lnTo>
                  <a:pt x="14893" y="19442"/>
                </a:lnTo>
                <a:lnTo>
                  <a:pt x="14110" y="19022"/>
                </a:lnTo>
                <a:lnTo>
                  <a:pt x="13148" y="19183"/>
                </a:lnTo>
                <a:lnTo>
                  <a:pt x="13143" y="19582"/>
                </a:lnTo>
                <a:lnTo>
                  <a:pt x="14026" y="19990"/>
                </a:lnTo>
                <a:lnTo>
                  <a:pt x="14260" y="20541"/>
                </a:lnTo>
                <a:lnTo>
                  <a:pt x="14338" y="21104"/>
                </a:lnTo>
                <a:lnTo>
                  <a:pt x="14669" y="21600"/>
                </a:lnTo>
                <a:lnTo>
                  <a:pt x="13822" y="21349"/>
                </a:lnTo>
                <a:lnTo>
                  <a:pt x="13029" y="20928"/>
                </a:lnTo>
                <a:lnTo>
                  <a:pt x="12092" y="20777"/>
                </a:lnTo>
                <a:lnTo>
                  <a:pt x="11286" y="20397"/>
                </a:lnTo>
                <a:lnTo>
                  <a:pt x="10689" y="20072"/>
                </a:lnTo>
                <a:lnTo>
                  <a:pt x="9883" y="19410"/>
                </a:lnTo>
                <a:lnTo>
                  <a:pt x="9659" y="18845"/>
                </a:lnTo>
                <a:lnTo>
                  <a:pt x="9390" y="18027"/>
                </a:lnTo>
                <a:lnTo>
                  <a:pt x="9110" y="17267"/>
                </a:lnTo>
                <a:lnTo>
                  <a:pt x="8497" y="16829"/>
                </a:lnTo>
                <a:lnTo>
                  <a:pt x="6710" y="16631"/>
                </a:lnTo>
                <a:lnTo>
                  <a:pt x="5815" y="16442"/>
                </a:lnTo>
                <a:lnTo>
                  <a:pt x="4239" y="16186"/>
                </a:lnTo>
                <a:lnTo>
                  <a:pt x="3899" y="15798"/>
                </a:lnTo>
                <a:lnTo>
                  <a:pt x="3552" y="15085"/>
                </a:lnTo>
                <a:lnTo>
                  <a:pt x="3413" y="14589"/>
                </a:lnTo>
                <a:lnTo>
                  <a:pt x="3798" y="14180"/>
                </a:lnTo>
                <a:lnTo>
                  <a:pt x="3495" y="13461"/>
                </a:lnTo>
                <a:lnTo>
                  <a:pt x="2695" y="12993"/>
                </a:lnTo>
                <a:lnTo>
                  <a:pt x="1312" y="12709"/>
                </a:lnTo>
                <a:lnTo>
                  <a:pt x="1405" y="11635"/>
                </a:lnTo>
                <a:lnTo>
                  <a:pt x="2114" y="10947"/>
                </a:lnTo>
                <a:lnTo>
                  <a:pt x="2934" y="10856"/>
                </a:lnTo>
                <a:lnTo>
                  <a:pt x="2757" y="10126"/>
                </a:lnTo>
                <a:lnTo>
                  <a:pt x="1676" y="9848"/>
                </a:lnTo>
                <a:lnTo>
                  <a:pt x="1221" y="9173"/>
                </a:lnTo>
                <a:lnTo>
                  <a:pt x="1408" y="8492"/>
                </a:lnTo>
                <a:lnTo>
                  <a:pt x="464" y="7816"/>
                </a:lnTo>
                <a:lnTo>
                  <a:pt x="0" y="7108"/>
                </a:lnTo>
                <a:lnTo>
                  <a:pt x="770" y="5984"/>
                </a:lnTo>
                <a:lnTo>
                  <a:pt x="1601" y="5451"/>
                </a:lnTo>
                <a:lnTo>
                  <a:pt x="2726" y="5584"/>
                </a:lnTo>
                <a:lnTo>
                  <a:pt x="3721" y="5111"/>
                </a:lnTo>
                <a:lnTo>
                  <a:pt x="3531" y="4129"/>
                </a:lnTo>
                <a:lnTo>
                  <a:pt x="4439" y="3562"/>
                </a:lnTo>
                <a:lnTo>
                  <a:pt x="4676" y="1643"/>
                </a:lnTo>
                <a:lnTo>
                  <a:pt x="4983" y="398"/>
                </a:lnTo>
                <a:lnTo>
                  <a:pt x="6089" y="0"/>
                </a:lnTo>
                <a:lnTo>
                  <a:pt x="6882" y="386"/>
                </a:lnTo>
                <a:lnTo>
                  <a:pt x="7110" y="976"/>
                </a:lnTo>
                <a:lnTo>
                  <a:pt x="7682" y="996"/>
                </a:lnTo>
                <a:lnTo>
                  <a:pt x="8500" y="531"/>
                </a:lnTo>
                <a:lnTo>
                  <a:pt x="9221" y="721"/>
                </a:lnTo>
                <a:lnTo>
                  <a:pt x="10277" y="1559"/>
                </a:lnTo>
                <a:lnTo>
                  <a:pt x="11754" y="1965"/>
                </a:lnTo>
                <a:lnTo>
                  <a:pt x="11373" y="2568"/>
                </a:lnTo>
                <a:lnTo>
                  <a:pt x="11607" y="3210"/>
                </a:lnTo>
                <a:lnTo>
                  <a:pt x="11891" y="3602"/>
                </a:lnTo>
                <a:lnTo>
                  <a:pt x="12748" y="3346"/>
                </a:lnTo>
                <a:lnTo>
                  <a:pt x="13797" y="3242"/>
                </a:lnTo>
                <a:lnTo>
                  <a:pt x="13793" y="3752"/>
                </a:lnTo>
                <a:lnTo>
                  <a:pt x="12977" y="4065"/>
                </a:lnTo>
                <a:lnTo>
                  <a:pt x="12913" y="4648"/>
                </a:lnTo>
                <a:lnTo>
                  <a:pt x="13470" y="4754"/>
                </a:lnTo>
                <a:lnTo>
                  <a:pt x="14772" y="4998"/>
                </a:lnTo>
                <a:lnTo>
                  <a:pt x="15558" y="5182"/>
                </a:lnTo>
                <a:lnTo>
                  <a:pt x="16358" y="4761"/>
                </a:lnTo>
                <a:lnTo>
                  <a:pt x="17104" y="5286"/>
                </a:lnTo>
                <a:lnTo>
                  <a:pt x="17376" y="63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4" name="Shape 4851">
            <a:extLst>
              <a:ext uri="{FF2B5EF4-FFF2-40B4-BE49-F238E27FC236}">
                <a16:creationId xmlns:a16="http://schemas.microsoft.com/office/drawing/2014/main" id="{DB54AEDD-C125-439F-8135-4BA014C2BA9C}"/>
              </a:ext>
            </a:extLst>
          </p:cNvPr>
          <p:cNvSpPr/>
          <p:nvPr/>
        </p:nvSpPr>
        <p:spPr>
          <a:xfrm>
            <a:off x="1837634" y="4322440"/>
            <a:ext cx="170833" cy="134629"/>
          </a:xfrm>
          <a:custGeom>
            <a:avLst/>
            <a:gdLst/>
            <a:ahLst/>
            <a:cxnLst>
              <a:cxn ang="0">
                <a:pos x="wd2" y="hd2"/>
              </a:cxn>
              <a:cxn ang="5400000">
                <a:pos x="wd2" y="hd2"/>
              </a:cxn>
              <a:cxn ang="10800000">
                <a:pos x="wd2" y="hd2"/>
              </a:cxn>
              <a:cxn ang="16200000">
                <a:pos x="wd2" y="hd2"/>
              </a:cxn>
            </a:cxnLst>
            <a:rect l="0" t="0" r="r" b="b"/>
            <a:pathLst>
              <a:path w="21600" h="21600" extrusionOk="0">
                <a:moveTo>
                  <a:pt x="1146" y="9339"/>
                </a:moveTo>
                <a:lnTo>
                  <a:pt x="1918" y="12867"/>
                </a:lnTo>
                <a:lnTo>
                  <a:pt x="2207" y="15875"/>
                </a:lnTo>
                <a:lnTo>
                  <a:pt x="2239" y="19306"/>
                </a:lnTo>
                <a:lnTo>
                  <a:pt x="2397" y="20875"/>
                </a:lnTo>
                <a:lnTo>
                  <a:pt x="5565" y="20677"/>
                </a:lnTo>
                <a:lnTo>
                  <a:pt x="8341" y="20870"/>
                </a:lnTo>
                <a:lnTo>
                  <a:pt x="10459" y="19643"/>
                </a:lnTo>
                <a:lnTo>
                  <a:pt x="12738" y="18816"/>
                </a:lnTo>
                <a:lnTo>
                  <a:pt x="14496" y="21175"/>
                </a:lnTo>
                <a:lnTo>
                  <a:pt x="16302" y="21600"/>
                </a:lnTo>
                <a:lnTo>
                  <a:pt x="18072" y="20478"/>
                </a:lnTo>
                <a:lnTo>
                  <a:pt x="19778" y="17856"/>
                </a:lnTo>
                <a:lnTo>
                  <a:pt x="21600" y="13973"/>
                </a:lnTo>
                <a:lnTo>
                  <a:pt x="18727" y="13216"/>
                </a:lnTo>
                <a:lnTo>
                  <a:pt x="14876" y="11720"/>
                </a:lnTo>
                <a:lnTo>
                  <a:pt x="13651" y="11300"/>
                </a:lnTo>
                <a:lnTo>
                  <a:pt x="12524" y="7172"/>
                </a:lnTo>
                <a:lnTo>
                  <a:pt x="13336" y="5379"/>
                </a:lnTo>
                <a:lnTo>
                  <a:pt x="12786" y="2607"/>
                </a:lnTo>
                <a:lnTo>
                  <a:pt x="11174" y="726"/>
                </a:lnTo>
                <a:lnTo>
                  <a:pt x="8438" y="0"/>
                </a:lnTo>
                <a:lnTo>
                  <a:pt x="7206" y="653"/>
                </a:lnTo>
                <a:lnTo>
                  <a:pt x="5520" y="787"/>
                </a:lnTo>
                <a:lnTo>
                  <a:pt x="2490" y="2365"/>
                </a:lnTo>
                <a:lnTo>
                  <a:pt x="990" y="4420"/>
                </a:lnTo>
                <a:lnTo>
                  <a:pt x="0" y="6234"/>
                </a:lnTo>
                <a:lnTo>
                  <a:pt x="492" y="7717"/>
                </a:lnTo>
                <a:lnTo>
                  <a:pt x="1146" y="93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5" name="Shape 4852">
            <a:extLst>
              <a:ext uri="{FF2B5EF4-FFF2-40B4-BE49-F238E27FC236}">
                <a16:creationId xmlns:a16="http://schemas.microsoft.com/office/drawing/2014/main" id="{650D8D9D-F19F-494D-93D7-44152FF588F7}"/>
              </a:ext>
            </a:extLst>
          </p:cNvPr>
          <p:cNvSpPr/>
          <p:nvPr/>
        </p:nvSpPr>
        <p:spPr>
          <a:xfrm>
            <a:off x="1856787" y="4408749"/>
            <a:ext cx="187742" cy="138332"/>
          </a:xfrm>
          <a:custGeom>
            <a:avLst/>
            <a:gdLst/>
            <a:ahLst/>
            <a:cxnLst>
              <a:cxn ang="0">
                <a:pos x="wd2" y="hd2"/>
              </a:cxn>
              <a:cxn ang="5400000">
                <a:pos x="wd2" y="hd2"/>
              </a:cxn>
              <a:cxn ang="10800000">
                <a:pos x="wd2" y="hd2"/>
              </a:cxn>
              <a:cxn ang="16200000">
                <a:pos x="wd2" y="hd2"/>
              </a:cxn>
            </a:cxnLst>
            <a:rect l="0" t="0" r="r" b="b"/>
            <a:pathLst>
              <a:path w="21600" h="21600" extrusionOk="0">
                <a:moveTo>
                  <a:pt x="12945" y="14907"/>
                </a:moveTo>
                <a:lnTo>
                  <a:pt x="12658" y="17333"/>
                </a:lnTo>
                <a:lnTo>
                  <a:pt x="12539" y="20117"/>
                </a:lnTo>
                <a:lnTo>
                  <a:pt x="11580" y="21600"/>
                </a:lnTo>
                <a:lnTo>
                  <a:pt x="10215" y="21043"/>
                </a:lnTo>
                <a:lnTo>
                  <a:pt x="8840" y="20935"/>
                </a:lnTo>
                <a:lnTo>
                  <a:pt x="7784" y="19888"/>
                </a:lnTo>
                <a:lnTo>
                  <a:pt x="6783" y="19111"/>
                </a:lnTo>
                <a:lnTo>
                  <a:pt x="5581" y="18756"/>
                </a:lnTo>
                <a:lnTo>
                  <a:pt x="3480" y="18158"/>
                </a:lnTo>
                <a:lnTo>
                  <a:pt x="2130" y="17507"/>
                </a:lnTo>
                <a:lnTo>
                  <a:pt x="847" y="15435"/>
                </a:lnTo>
                <a:lnTo>
                  <a:pt x="353" y="13305"/>
                </a:lnTo>
                <a:lnTo>
                  <a:pt x="84" y="11074"/>
                </a:lnTo>
                <a:lnTo>
                  <a:pt x="0" y="6363"/>
                </a:lnTo>
                <a:lnTo>
                  <a:pt x="5314" y="6429"/>
                </a:lnTo>
                <a:lnTo>
                  <a:pt x="7193" y="5231"/>
                </a:lnTo>
                <a:lnTo>
                  <a:pt x="9782" y="4427"/>
                </a:lnTo>
                <a:lnTo>
                  <a:pt x="11094" y="6641"/>
                </a:lnTo>
                <a:lnTo>
                  <a:pt x="12470" y="6933"/>
                </a:lnTo>
                <a:lnTo>
                  <a:pt x="14014" y="6098"/>
                </a:lnTo>
                <a:lnTo>
                  <a:pt x="17404" y="0"/>
                </a:lnTo>
                <a:lnTo>
                  <a:pt x="18228" y="1345"/>
                </a:lnTo>
                <a:lnTo>
                  <a:pt x="19250" y="6204"/>
                </a:lnTo>
                <a:lnTo>
                  <a:pt x="19556" y="8020"/>
                </a:lnTo>
                <a:lnTo>
                  <a:pt x="20850" y="10450"/>
                </a:lnTo>
                <a:lnTo>
                  <a:pt x="21600" y="11354"/>
                </a:lnTo>
                <a:lnTo>
                  <a:pt x="20206" y="12949"/>
                </a:lnTo>
                <a:lnTo>
                  <a:pt x="18375" y="13497"/>
                </a:lnTo>
                <a:lnTo>
                  <a:pt x="16989" y="12261"/>
                </a:lnTo>
                <a:lnTo>
                  <a:pt x="15397" y="10518"/>
                </a:lnTo>
                <a:lnTo>
                  <a:pt x="14158" y="10037"/>
                </a:lnTo>
                <a:lnTo>
                  <a:pt x="13058" y="11219"/>
                </a:lnTo>
                <a:lnTo>
                  <a:pt x="12973" y="13223"/>
                </a:lnTo>
                <a:lnTo>
                  <a:pt x="12945" y="1490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6" name="Shape 4853">
            <a:extLst>
              <a:ext uri="{FF2B5EF4-FFF2-40B4-BE49-F238E27FC236}">
                <a16:creationId xmlns:a16="http://schemas.microsoft.com/office/drawing/2014/main" id="{B71FA1A8-99D8-40D4-A927-FC2AAFB95982}"/>
              </a:ext>
            </a:extLst>
          </p:cNvPr>
          <p:cNvSpPr/>
          <p:nvPr/>
        </p:nvSpPr>
        <p:spPr>
          <a:xfrm>
            <a:off x="1931582" y="4469452"/>
            <a:ext cx="203206" cy="175842"/>
          </a:xfrm>
          <a:custGeom>
            <a:avLst/>
            <a:gdLst/>
            <a:ahLst/>
            <a:cxnLst>
              <a:cxn ang="0">
                <a:pos x="wd2" y="hd2"/>
              </a:cxn>
              <a:cxn ang="5400000">
                <a:pos x="wd2" y="hd2"/>
              </a:cxn>
              <a:cxn ang="10800000">
                <a:pos x="wd2" y="hd2"/>
              </a:cxn>
              <a:cxn ang="16200000">
                <a:pos x="wd2" y="hd2"/>
              </a:cxn>
            </a:cxnLst>
            <a:rect l="0" t="0" r="r" b="b"/>
            <a:pathLst>
              <a:path w="21600" h="21600" extrusionOk="0">
                <a:moveTo>
                  <a:pt x="1078" y="12839"/>
                </a:moveTo>
                <a:lnTo>
                  <a:pt x="2148" y="15228"/>
                </a:lnTo>
                <a:lnTo>
                  <a:pt x="2724" y="17945"/>
                </a:lnTo>
                <a:lnTo>
                  <a:pt x="2850" y="19483"/>
                </a:lnTo>
                <a:lnTo>
                  <a:pt x="5174" y="19613"/>
                </a:lnTo>
                <a:lnTo>
                  <a:pt x="6625" y="20568"/>
                </a:lnTo>
                <a:lnTo>
                  <a:pt x="7983" y="20144"/>
                </a:lnTo>
                <a:lnTo>
                  <a:pt x="9159" y="19207"/>
                </a:lnTo>
                <a:lnTo>
                  <a:pt x="10712" y="20539"/>
                </a:lnTo>
                <a:lnTo>
                  <a:pt x="11897" y="21600"/>
                </a:lnTo>
                <a:lnTo>
                  <a:pt x="13181" y="20529"/>
                </a:lnTo>
                <a:lnTo>
                  <a:pt x="14048" y="18892"/>
                </a:lnTo>
                <a:lnTo>
                  <a:pt x="14788" y="17086"/>
                </a:lnTo>
                <a:lnTo>
                  <a:pt x="16147" y="15563"/>
                </a:lnTo>
                <a:lnTo>
                  <a:pt x="17438" y="14470"/>
                </a:lnTo>
                <a:lnTo>
                  <a:pt x="19195" y="13565"/>
                </a:lnTo>
                <a:lnTo>
                  <a:pt x="20751" y="14099"/>
                </a:lnTo>
                <a:lnTo>
                  <a:pt x="21311" y="13049"/>
                </a:lnTo>
                <a:lnTo>
                  <a:pt x="21600" y="11543"/>
                </a:lnTo>
                <a:lnTo>
                  <a:pt x="20747" y="10347"/>
                </a:lnTo>
                <a:lnTo>
                  <a:pt x="19382" y="9747"/>
                </a:lnTo>
                <a:lnTo>
                  <a:pt x="18685" y="9251"/>
                </a:lnTo>
                <a:lnTo>
                  <a:pt x="17876" y="7916"/>
                </a:lnTo>
                <a:lnTo>
                  <a:pt x="17486" y="6284"/>
                </a:lnTo>
                <a:lnTo>
                  <a:pt x="17007" y="4870"/>
                </a:lnTo>
                <a:lnTo>
                  <a:pt x="15964" y="3901"/>
                </a:lnTo>
                <a:lnTo>
                  <a:pt x="14829" y="2692"/>
                </a:lnTo>
                <a:lnTo>
                  <a:pt x="11792" y="1227"/>
                </a:lnTo>
                <a:cubicBezTo>
                  <a:pt x="11493" y="1652"/>
                  <a:pt x="11122" y="2002"/>
                  <a:pt x="10701" y="2256"/>
                </a:cubicBezTo>
                <a:cubicBezTo>
                  <a:pt x="10171" y="2576"/>
                  <a:pt x="9578" y="2733"/>
                  <a:pt x="8979" y="2712"/>
                </a:cubicBezTo>
                <a:lnTo>
                  <a:pt x="6886" y="686"/>
                </a:lnTo>
                <a:lnTo>
                  <a:pt x="5160" y="0"/>
                </a:lnTo>
                <a:lnTo>
                  <a:pt x="3815" y="1054"/>
                </a:lnTo>
                <a:lnTo>
                  <a:pt x="3543" y="3349"/>
                </a:lnTo>
                <a:lnTo>
                  <a:pt x="3377" y="5370"/>
                </a:lnTo>
                <a:lnTo>
                  <a:pt x="3319" y="7170"/>
                </a:lnTo>
                <a:lnTo>
                  <a:pt x="3353" y="8393"/>
                </a:lnTo>
                <a:lnTo>
                  <a:pt x="2599" y="9075"/>
                </a:lnTo>
                <a:lnTo>
                  <a:pt x="214" y="8502"/>
                </a:lnTo>
                <a:lnTo>
                  <a:pt x="0" y="9506"/>
                </a:lnTo>
                <a:lnTo>
                  <a:pt x="379" y="10754"/>
                </a:lnTo>
                <a:lnTo>
                  <a:pt x="1078" y="128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7" name="Shape 4854">
            <a:extLst>
              <a:ext uri="{FF2B5EF4-FFF2-40B4-BE49-F238E27FC236}">
                <a16:creationId xmlns:a16="http://schemas.microsoft.com/office/drawing/2014/main" id="{E27F368E-F777-460F-9E35-4F69FFAFAAB0}"/>
              </a:ext>
            </a:extLst>
          </p:cNvPr>
          <p:cNvSpPr/>
          <p:nvPr/>
        </p:nvSpPr>
        <p:spPr>
          <a:xfrm>
            <a:off x="1937253" y="4423836"/>
            <a:ext cx="304594" cy="447494"/>
          </a:xfrm>
          <a:custGeom>
            <a:avLst/>
            <a:gdLst/>
            <a:ahLst/>
            <a:cxnLst>
              <a:cxn ang="0">
                <a:pos x="wd2" y="hd2"/>
              </a:cxn>
              <a:cxn ang="5400000">
                <a:pos x="wd2" y="hd2"/>
              </a:cxn>
              <a:cxn ang="10800000">
                <a:pos x="wd2" y="hd2"/>
              </a:cxn>
              <a:cxn ang="16200000">
                <a:pos x="wd2" y="hd2"/>
              </a:cxn>
            </a:cxnLst>
            <a:rect l="0" t="0" r="r" b="b"/>
            <a:pathLst>
              <a:path w="21600" h="21600" extrusionOk="0">
                <a:moveTo>
                  <a:pt x="16846" y="218"/>
                </a:moveTo>
                <a:lnTo>
                  <a:pt x="18646" y="1521"/>
                </a:lnTo>
                <a:lnTo>
                  <a:pt x="19841" y="2312"/>
                </a:lnTo>
                <a:lnTo>
                  <a:pt x="20807" y="3184"/>
                </a:lnTo>
                <a:lnTo>
                  <a:pt x="21384" y="4153"/>
                </a:lnTo>
                <a:lnTo>
                  <a:pt x="21600" y="4754"/>
                </a:lnTo>
                <a:lnTo>
                  <a:pt x="20324" y="4668"/>
                </a:lnTo>
                <a:lnTo>
                  <a:pt x="19345" y="4889"/>
                </a:lnTo>
                <a:lnTo>
                  <a:pt x="18062" y="4926"/>
                </a:lnTo>
                <a:lnTo>
                  <a:pt x="17751" y="5665"/>
                </a:lnTo>
                <a:lnTo>
                  <a:pt x="17989" y="6217"/>
                </a:lnTo>
                <a:lnTo>
                  <a:pt x="18447" y="6939"/>
                </a:lnTo>
                <a:lnTo>
                  <a:pt x="18416" y="7647"/>
                </a:lnTo>
                <a:lnTo>
                  <a:pt x="18336" y="8307"/>
                </a:lnTo>
                <a:lnTo>
                  <a:pt x="18069" y="9079"/>
                </a:lnTo>
                <a:lnTo>
                  <a:pt x="17545" y="9753"/>
                </a:lnTo>
                <a:lnTo>
                  <a:pt x="16849" y="10189"/>
                </a:lnTo>
                <a:lnTo>
                  <a:pt x="15709" y="10189"/>
                </a:lnTo>
                <a:lnTo>
                  <a:pt x="15545" y="10628"/>
                </a:lnTo>
                <a:lnTo>
                  <a:pt x="16657" y="10625"/>
                </a:lnTo>
                <a:lnTo>
                  <a:pt x="17835" y="10529"/>
                </a:lnTo>
                <a:lnTo>
                  <a:pt x="18642" y="10452"/>
                </a:lnTo>
                <a:lnTo>
                  <a:pt x="18688" y="10870"/>
                </a:lnTo>
                <a:lnTo>
                  <a:pt x="17783" y="10948"/>
                </a:lnTo>
                <a:lnTo>
                  <a:pt x="16550" y="11275"/>
                </a:lnTo>
                <a:lnTo>
                  <a:pt x="15769" y="11688"/>
                </a:lnTo>
                <a:lnTo>
                  <a:pt x="15234" y="12367"/>
                </a:lnTo>
                <a:lnTo>
                  <a:pt x="14443" y="12998"/>
                </a:lnTo>
                <a:lnTo>
                  <a:pt x="13251" y="13101"/>
                </a:lnTo>
                <a:lnTo>
                  <a:pt x="12513" y="13541"/>
                </a:lnTo>
                <a:lnTo>
                  <a:pt x="12299" y="14056"/>
                </a:lnTo>
                <a:lnTo>
                  <a:pt x="12228" y="14598"/>
                </a:lnTo>
                <a:lnTo>
                  <a:pt x="12288" y="15120"/>
                </a:lnTo>
                <a:lnTo>
                  <a:pt x="11929" y="15662"/>
                </a:lnTo>
                <a:lnTo>
                  <a:pt x="11842" y="16255"/>
                </a:lnTo>
                <a:lnTo>
                  <a:pt x="11954" y="17269"/>
                </a:lnTo>
                <a:lnTo>
                  <a:pt x="11664" y="18630"/>
                </a:lnTo>
                <a:lnTo>
                  <a:pt x="11675" y="19622"/>
                </a:lnTo>
                <a:lnTo>
                  <a:pt x="11397" y="20753"/>
                </a:lnTo>
                <a:lnTo>
                  <a:pt x="11150" y="21600"/>
                </a:lnTo>
                <a:lnTo>
                  <a:pt x="8699" y="21544"/>
                </a:lnTo>
                <a:lnTo>
                  <a:pt x="5839" y="21342"/>
                </a:lnTo>
                <a:lnTo>
                  <a:pt x="3773" y="21079"/>
                </a:lnTo>
                <a:lnTo>
                  <a:pt x="2673" y="20301"/>
                </a:lnTo>
                <a:lnTo>
                  <a:pt x="2468" y="19182"/>
                </a:lnTo>
                <a:lnTo>
                  <a:pt x="2567" y="17458"/>
                </a:lnTo>
                <a:lnTo>
                  <a:pt x="2533" y="15392"/>
                </a:lnTo>
                <a:lnTo>
                  <a:pt x="1393" y="13224"/>
                </a:lnTo>
                <a:lnTo>
                  <a:pt x="0" y="11782"/>
                </a:lnTo>
                <a:lnTo>
                  <a:pt x="145" y="10803"/>
                </a:lnTo>
                <a:lnTo>
                  <a:pt x="1136" y="10203"/>
                </a:lnTo>
                <a:lnTo>
                  <a:pt x="1676" y="9739"/>
                </a:lnTo>
                <a:lnTo>
                  <a:pt x="3149" y="9785"/>
                </a:lnTo>
                <a:lnTo>
                  <a:pt x="3897" y="10117"/>
                </a:lnTo>
                <a:lnTo>
                  <a:pt x="4765" y="9989"/>
                </a:lnTo>
                <a:lnTo>
                  <a:pt x="5951" y="9550"/>
                </a:lnTo>
                <a:lnTo>
                  <a:pt x="7519" y="10485"/>
                </a:lnTo>
                <a:lnTo>
                  <a:pt x="8201" y="10118"/>
                </a:lnTo>
                <a:lnTo>
                  <a:pt x="9368" y="8714"/>
                </a:lnTo>
                <a:lnTo>
                  <a:pt x="10950" y="7742"/>
                </a:lnTo>
                <a:lnTo>
                  <a:pt x="12587" y="7333"/>
                </a:lnTo>
                <a:lnTo>
                  <a:pt x="13296" y="7436"/>
                </a:lnTo>
                <a:lnTo>
                  <a:pt x="13779" y="6749"/>
                </a:lnTo>
                <a:lnTo>
                  <a:pt x="13212" y="6361"/>
                </a:lnTo>
                <a:lnTo>
                  <a:pt x="11929" y="5964"/>
                </a:lnTo>
                <a:lnTo>
                  <a:pt x="11308" y="5344"/>
                </a:lnTo>
                <a:lnTo>
                  <a:pt x="10681" y="4143"/>
                </a:lnTo>
                <a:lnTo>
                  <a:pt x="10354" y="3523"/>
                </a:lnTo>
                <a:lnTo>
                  <a:pt x="10246" y="2486"/>
                </a:lnTo>
                <a:lnTo>
                  <a:pt x="9273" y="2194"/>
                </a:lnTo>
                <a:lnTo>
                  <a:pt x="9251" y="1604"/>
                </a:lnTo>
                <a:lnTo>
                  <a:pt x="10386" y="1330"/>
                </a:lnTo>
                <a:lnTo>
                  <a:pt x="11234" y="1812"/>
                </a:lnTo>
                <a:lnTo>
                  <a:pt x="12322" y="2136"/>
                </a:lnTo>
                <a:lnTo>
                  <a:pt x="12437" y="1625"/>
                </a:lnTo>
                <a:lnTo>
                  <a:pt x="12000" y="1241"/>
                </a:lnTo>
                <a:lnTo>
                  <a:pt x="11533" y="365"/>
                </a:lnTo>
                <a:lnTo>
                  <a:pt x="12739" y="69"/>
                </a:lnTo>
                <a:lnTo>
                  <a:pt x="14300" y="0"/>
                </a:lnTo>
                <a:lnTo>
                  <a:pt x="15764" y="190"/>
                </a:lnTo>
                <a:lnTo>
                  <a:pt x="16846" y="2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8" name="Shape 4855">
            <a:extLst>
              <a:ext uri="{FF2B5EF4-FFF2-40B4-BE49-F238E27FC236}">
                <a16:creationId xmlns:a16="http://schemas.microsoft.com/office/drawing/2014/main" id="{53D88CAB-85F8-481E-AA00-D1B5C909031C}"/>
              </a:ext>
            </a:extLst>
          </p:cNvPr>
          <p:cNvSpPr/>
          <p:nvPr/>
        </p:nvSpPr>
        <p:spPr>
          <a:xfrm>
            <a:off x="2042079" y="4094827"/>
            <a:ext cx="409976" cy="426116"/>
          </a:xfrm>
          <a:custGeom>
            <a:avLst/>
            <a:gdLst/>
            <a:ahLst/>
            <a:cxnLst>
              <a:cxn ang="0">
                <a:pos x="wd2" y="hd2"/>
              </a:cxn>
              <a:cxn ang="5400000">
                <a:pos x="wd2" y="hd2"/>
              </a:cxn>
              <a:cxn ang="10800000">
                <a:pos x="wd2" y="hd2"/>
              </a:cxn>
              <a:cxn ang="16200000">
                <a:pos x="wd2" y="hd2"/>
              </a:cxn>
            </a:cxnLst>
            <a:rect l="0" t="0" r="r" b="b"/>
            <a:pathLst>
              <a:path w="21600" h="21600" extrusionOk="0">
                <a:moveTo>
                  <a:pt x="19339" y="2568"/>
                </a:moveTo>
                <a:lnTo>
                  <a:pt x="19292" y="4225"/>
                </a:lnTo>
                <a:lnTo>
                  <a:pt x="19110" y="5354"/>
                </a:lnTo>
                <a:lnTo>
                  <a:pt x="18707" y="6179"/>
                </a:lnTo>
                <a:lnTo>
                  <a:pt x="18450" y="7203"/>
                </a:lnTo>
                <a:lnTo>
                  <a:pt x="18980" y="7576"/>
                </a:lnTo>
                <a:lnTo>
                  <a:pt x="19576" y="7973"/>
                </a:lnTo>
                <a:lnTo>
                  <a:pt x="20137" y="8161"/>
                </a:lnTo>
                <a:lnTo>
                  <a:pt x="20851" y="8024"/>
                </a:lnTo>
                <a:lnTo>
                  <a:pt x="21410" y="8184"/>
                </a:lnTo>
                <a:lnTo>
                  <a:pt x="21600" y="8696"/>
                </a:lnTo>
                <a:lnTo>
                  <a:pt x="21051" y="8890"/>
                </a:lnTo>
                <a:lnTo>
                  <a:pt x="20236" y="8830"/>
                </a:lnTo>
                <a:lnTo>
                  <a:pt x="19450" y="8823"/>
                </a:lnTo>
                <a:lnTo>
                  <a:pt x="19019" y="9007"/>
                </a:lnTo>
                <a:lnTo>
                  <a:pt x="18875" y="9528"/>
                </a:lnTo>
                <a:lnTo>
                  <a:pt x="18867" y="10289"/>
                </a:lnTo>
                <a:lnTo>
                  <a:pt x="18729" y="11423"/>
                </a:lnTo>
                <a:lnTo>
                  <a:pt x="18662" y="12490"/>
                </a:lnTo>
                <a:lnTo>
                  <a:pt x="18709" y="13630"/>
                </a:lnTo>
                <a:lnTo>
                  <a:pt x="18428" y="14236"/>
                </a:lnTo>
                <a:lnTo>
                  <a:pt x="17701" y="14398"/>
                </a:lnTo>
                <a:lnTo>
                  <a:pt x="17032" y="14250"/>
                </a:lnTo>
                <a:lnTo>
                  <a:pt x="16337" y="14584"/>
                </a:lnTo>
                <a:lnTo>
                  <a:pt x="15928" y="14171"/>
                </a:lnTo>
                <a:lnTo>
                  <a:pt x="15580" y="13668"/>
                </a:lnTo>
                <a:lnTo>
                  <a:pt x="14913" y="13239"/>
                </a:lnTo>
                <a:lnTo>
                  <a:pt x="14481" y="13666"/>
                </a:lnTo>
                <a:lnTo>
                  <a:pt x="15009" y="14190"/>
                </a:lnTo>
                <a:lnTo>
                  <a:pt x="15428" y="14902"/>
                </a:lnTo>
                <a:cubicBezTo>
                  <a:pt x="15289" y="15028"/>
                  <a:pt x="15185" y="15186"/>
                  <a:pt x="15125" y="15361"/>
                </a:cubicBezTo>
                <a:cubicBezTo>
                  <a:pt x="15064" y="15540"/>
                  <a:pt x="15052" y="15731"/>
                  <a:pt x="15090" y="15915"/>
                </a:cubicBezTo>
                <a:cubicBezTo>
                  <a:pt x="15247" y="15993"/>
                  <a:pt x="15322" y="16168"/>
                  <a:pt x="15267" y="16330"/>
                </a:cubicBezTo>
                <a:cubicBezTo>
                  <a:pt x="15166" y="16625"/>
                  <a:pt x="14762" y="16692"/>
                  <a:pt x="14564" y="16446"/>
                </a:cubicBezTo>
                <a:lnTo>
                  <a:pt x="13815" y="16853"/>
                </a:lnTo>
                <a:lnTo>
                  <a:pt x="13408" y="17444"/>
                </a:lnTo>
                <a:lnTo>
                  <a:pt x="13786" y="17961"/>
                </a:lnTo>
                <a:lnTo>
                  <a:pt x="14460" y="18270"/>
                </a:lnTo>
                <a:lnTo>
                  <a:pt x="14979" y="18852"/>
                </a:lnTo>
                <a:lnTo>
                  <a:pt x="15314" y="19569"/>
                </a:lnTo>
                <a:lnTo>
                  <a:pt x="15223" y="19982"/>
                </a:lnTo>
                <a:lnTo>
                  <a:pt x="14672" y="20055"/>
                </a:lnTo>
                <a:lnTo>
                  <a:pt x="13707" y="20375"/>
                </a:lnTo>
                <a:lnTo>
                  <a:pt x="13012" y="20687"/>
                </a:lnTo>
                <a:lnTo>
                  <a:pt x="12497" y="21060"/>
                </a:lnTo>
                <a:lnTo>
                  <a:pt x="11946" y="21355"/>
                </a:lnTo>
                <a:lnTo>
                  <a:pt x="11311" y="21531"/>
                </a:lnTo>
                <a:lnTo>
                  <a:pt x="10422" y="21600"/>
                </a:lnTo>
                <a:lnTo>
                  <a:pt x="9749" y="19984"/>
                </a:lnTo>
                <a:lnTo>
                  <a:pt x="8958" y="19088"/>
                </a:lnTo>
                <a:lnTo>
                  <a:pt x="6851" y="16884"/>
                </a:lnTo>
                <a:lnTo>
                  <a:pt x="7438" y="16521"/>
                </a:lnTo>
                <a:lnTo>
                  <a:pt x="7637" y="15514"/>
                </a:lnTo>
                <a:lnTo>
                  <a:pt x="7514" y="14652"/>
                </a:lnTo>
                <a:lnTo>
                  <a:pt x="5670" y="12183"/>
                </a:lnTo>
                <a:lnTo>
                  <a:pt x="5336" y="11293"/>
                </a:lnTo>
                <a:lnTo>
                  <a:pt x="5235" y="10496"/>
                </a:lnTo>
                <a:lnTo>
                  <a:pt x="5418" y="9042"/>
                </a:lnTo>
                <a:lnTo>
                  <a:pt x="5526" y="7563"/>
                </a:lnTo>
                <a:lnTo>
                  <a:pt x="5265" y="6806"/>
                </a:lnTo>
                <a:lnTo>
                  <a:pt x="4617" y="6095"/>
                </a:lnTo>
                <a:lnTo>
                  <a:pt x="4231" y="3989"/>
                </a:lnTo>
                <a:lnTo>
                  <a:pt x="3876" y="3632"/>
                </a:lnTo>
                <a:lnTo>
                  <a:pt x="3387" y="3999"/>
                </a:lnTo>
                <a:lnTo>
                  <a:pt x="1075" y="3470"/>
                </a:lnTo>
                <a:lnTo>
                  <a:pt x="1150" y="2665"/>
                </a:lnTo>
                <a:lnTo>
                  <a:pt x="1835" y="2325"/>
                </a:lnTo>
                <a:lnTo>
                  <a:pt x="1799" y="1978"/>
                </a:lnTo>
                <a:lnTo>
                  <a:pt x="1123" y="2186"/>
                </a:lnTo>
                <a:lnTo>
                  <a:pt x="511" y="2407"/>
                </a:lnTo>
                <a:lnTo>
                  <a:pt x="0" y="1279"/>
                </a:lnTo>
                <a:lnTo>
                  <a:pt x="332" y="460"/>
                </a:lnTo>
                <a:lnTo>
                  <a:pt x="1080" y="370"/>
                </a:lnTo>
                <a:lnTo>
                  <a:pt x="1445" y="680"/>
                </a:lnTo>
                <a:lnTo>
                  <a:pt x="2053" y="621"/>
                </a:lnTo>
                <a:lnTo>
                  <a:pt x="2688" y="737"/>
                </a:lnTo>
                <a:lnTo>
                  <a:pt x="3557" y="514"/>
                </a:lnTo>
                <a:lnTo>
                  <a:pt x="4255" y="458"/>
                </a:lnTo>
                <a:lnTo>
                  <a:pt x="4798" y="1151"/>
                </a:lnTo>
                <a:lnTo>
                  <a:pt x="4851" y="2076"/>
                </a:lnTo>
                <a:lnTo>
                  <a:pt x="5466" y="2324"/>
                </a:lnTo>
                <a:lnTo>
                  <a:pt x="5732" y="2640"/>
                </a:lnTo>
                <a:lnTo>
                  <a:pt x="5843" y="3586"/>
                </a:lnTo>
                <a:lnTo>
                  <a:pt x="5963" y="4423"/>
                </a:lnTo>
                <a:lnTo>
                  <a:pt x="6231" y="4875"/>
                </a:lnTo>
                <a:lnTo>
                  <a:pt x="6790" y="4839"/>
                </a:lnTo>
                <a:lnTo>
                  <a:pt x="7440" y="4830"/>
                </a:lnTo>
                <a:lnTo>
                  <a:pt x="7593" y="5683"/>
                </a:lnTo>
                <a:lnTo>
                  <a:pt x="7312" y="6046"/>
                </a:lnTo>
                <a:lnTo>
                  <a:pt x="8022" y="5984"/>
                </a:lnTo>
                <a:lnTo>
                  <a:pt x="9117" y="5380"/>
                </a:lnTo>
                <a:lnTo>
                  <a:pt x="9642" y="4824"/>
                </a:lnTo>
                <a:lnTo>
                  <a:pt x="11077" y="4648"/>
                </a:lnTo>
                <a:lnTo>
                  <a:pt x="12249" y="4143"/>
                </a:lnTo>
                <a:lnTo>
                  <a:pt x="12712" y="3218"/>
                </a:lnTo>
                <a:lnTo>
                  <a:pt x="13353" y="2149"/>
                </a:lnTo>
                <a:lnTo>
                  <a:pt x="11313" y="2114"/>
                </a:lnTo>
                <a:lnTo>
                  <a:pt x="11823" y="527"/>
                </a:lnTo>
                <a:lnTo>
                  <a:pt x="12261" y="551"/>
                </a:lnTo>
                <a:lnTo>
                  <a:pt x="13714" y="0"/>
                </a:lnTo>
                <a:lnTo>
                  <a:pt x="14926" y="362"/>
                </a:lnTo>
                <a:lnTo>
                  <a:pt x="15192" y="930"/>
                </a:lnTo>
                <a:lnTo>
                  <a:pt x="15733" y="1145"/>
                </a:lnTo>
                <a:lnTo>
                  <a:pt x="16738" y="137"/>
                </a:lnTo>
                <a:lnTo>
                  <a:pt x="17538" y="258"/>
                </a:lnTo>
                <a:lnTo>
                  <a:pt x="17811" y="1524"/>
                </a:lnTo>
                <a:lnTo>
                  <a:pt x="18380" y="1607"/>
                </a:lnTo>
                <a:lnTo>
                  <a:pt x="18962" y="1253"/>
                </a:lnTo>
                <a:lnTo>
                  <a:pt x="19287" y="1789"/>
                </a:lnTo>
                <a:lnTo>
                  <a:pt x="19339" y="256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9" name="Shape 4856">
            <a:extLst>
              <a:ext uri="{FF2B5EF4-FFF2-40B4-BE49-F238E27FC236}">
                <a16:creationId xmlns:a16="http://schemas.microsoft.com/office/drawing/2014/main" id="{0B108EB6-D2E1-4F20-ABE1-7E84C61B7785}"/>
              </a:ext>
            </a:extLst>
          </p:cNvPr>
          <p:cNvSpPr/>
          <p:nvPr/>
        </p:nvSpPr>
        <p:spPr>
          <a:xfrm>
            <a:off x="2294563" y="4103904"/>
            <a:ext cx="247867" cy="431421"/>
          </a:xfrm>
          <a:custGeom>
            <a:avLst/>
            <a:gdLst/>
            <a:ahLst/>
            <a:cxnLst>
              <a:cxn ang="0">
                <a:pos x="wd2" y="hd2"/>
              </a:cxn>
              <a:cxn ang="5400000">
                <a:pos x="wd2" y="hd2"/>
              </a:cxn>
              <a:cxn ang="10800000">
                <a:pos x="wd2" y="hd2"/>
              </a:cxn>
              <a:cxn ang="16200000">
                <a:pos x="wd2" y="hd2"/>
              </a:cxn>
            </a:cxnLst>
            <a:rect l="0" t="0" r="r" b="b"/>
            <a:pathLst>
              <a:path w="21600" h="21600" extrusionOk="0">
                <a:moveTo>
                  <a:pt x="19721" y="21158"/>
                </a:moveTo>
                <a:lnTo>
                  <a:pt x="16894" y="19665"/>
                </a:lnTo>
                <a:lnTo>
                  <a:pt x="15340" y="18694"/>
                </a:lnTo>
                <a:lnTo>
                  <a:pt x="14870" y="17764"/>
                </a:lnTo>
                <a:lnTo>
                  <a:pt x="15023" y="17166"/>
                </a:lnTo>
                <a:lnTo>
                  <a:pt x="16556" y="17226"/>
                </a:lnTo>
                <a:lnTo>
                  <a:pt x="17804" y="17964"/>
                </a:lnTo>
                <a:lnTo>
                  <a:pt x="19079" y="17936"/>
                </a:lnTo>
                <a:lnTo>
                  <a:pt x="19210" y="17121"/>
                </a:lnTo>
                <a:lnTo>
                  <a:pt x="19193" y="15863"/>
                </a:lnTo>
                <a:lnTo>
                  <a:pt x="19940" y="14366"/>
                </a:lnTo>
                <a:lnTo>
                  <a:pt x="20628" y="13118"/>
                </a:lnTo>
                <a:lnTo>
                  <a:pt x="21600" y="11673"/>
                </a:lnTo>
                <a:lnTo>
                  <a:pt x="20450" y="11635"/>
                </a:lnTo>
                <a:lnTo>
                  <a:pt x="19547" y="11794"/>
                </a:lnTo>
                <a:lnTo>
                  <a:pt x="19024" y="11042"/>
                </a:lnTo>
                <a:lnTo>
                  <a:pt x="18405" y="10523"/>
                </a:lnTo>
                <a:lnTo>
                  <a:pt x="17500" y="10098"/>
                </a:lnTo>
                <a:lnTo>
                  <a:pt x="15367" y="9822"/>
                </a:lnTo>
                <a:lnTo>
                  <a:pt x="15289" y="8969"/>
                </a:lnTo>
                <a:lnTo>
                  <a:pt x="16963" y="8238"/>
                </a:lnTo>
                <a:lnTo>
                  <a:pt x="18779" y="7722"/>
                </a:lnTo>
                <a:lnTo>
                  <a:pt x="19099" y="7104"/>
                </a:lnTo>
                <a:lnTo>
                  <a:pt x="17857" y="6430"/>
                </a:lnTo>
                <a:lnTo>
                  <a:pt x="17634" y="5680"/>
                </a:lnTo>
                <a:lnTo>
                  <a:pt x="17406" y="4917"/>
                </a:lnTo>
                <a:lnTo>
                  <a:pt x="18255" y="4325"/>
                </a:lnTo>
                <a:lnTo>
                  <a:pt x="19609" y="4082"/>
                </a:lnTo>
                <a:lnTo>
                  <a:pt x="19809" y="3487"/>
                </a:lnTo>
                <a:lnTo>
                  <a:pt x="19430" y="2576"/>
                </a:lnTo>
                <a:lnTo>
                  <a:pt x="18522" y="2117"/>
                </a:lnTo>
                <a:lnTo>
                  <a:pt x="16110" y="1523"/>
                </a:lnTo>
                <a:lnTo>
                  <a:pt x="14038" y="713"/>
                </a:lnTo>
                <a:lnTo>
                  <a:pt x="10794" y="0"/>
                </a:lnTo>
                <a:lnTo>
                  <a:pt x="9043" y="892"/>
                </a:lnTo>
                <a:lnTo>
                  <a:pt x="9513" y="1396"/>
                </a:lnTo>
                <a:lnTo>
                  <a:pt x="9543" y="2810"/>
                </a:lnTo>
                <a:lnTo>
                  <a:pt x="9485" y="4150"/>
                </a:lnTo>
                <a:lnTo>
                  <a:pt x="9178" y="4917"/>
                </a:lnTo>
                <a:lnTo>
                  <a:pt x="8630" y="5560"/>
                </a:lnTo>
                <a:lnTo>
                  <a:pt x="8157" y="6625"/>
                </a:lnTo>
                <a:lnTo>
                  <a:pt x="9403" y="7371"/>
                </a:lnTo>
                <a:lnTo>
                  <a:pt x="10615" y="7772"/>
                </a:lnTo>
                <a:lnTo>
                  <a:pt x="11793" y="7764"/>
                </a:lnTo>
                <a:lnTo>
                  <a:pt x="13208" y="7679"/>
                </a:lnTo>
                <a:lnTo>
                  <a:pt x="13573" y="8106"/>
                </a:lnTo>
                <a:lnTo>
                  <a:pt x="12239" y="8116"/>
                </a:lnTo>
                <a:lnTo>
                  <a:pt x="9829" y="8058"/>
                </a:lnTo>
                <a:lnTo>
                  <a:pt x="9052" y="8326"/>
                </a:lnTo>
                <a:lnTo>
                  <a:pt x="8816" y="9554"/>
                </a:lnTo>
                <a:lnTo>
                  <a:pt x="8526" y="11108"/>
                </a:lnTo>
                <a:lnTo>
                  <a:pt x="8629" y="12218"/>
                </a:lnTo>
                <a:lnTo>
                  <a:pt x="8562" y="12944"/>
                </a:lnTo>
                <a:lnTo>
                  <a:pt x="8398" y="13440"/>
                </a:lnTo>
                <a:lnTo>
                  <a:pt x="7392" y="13535"/>
                </a:lnTo>
                <a:lnTo>
                  <a:pt x="6142" y="13510"/>
                </a:lnTo>
                <a:lnTo>
                  <a:pt x="5091" y="13751"/>
                </a:lnTo>
                <a:lnTo>
                  <a:pt x="4320" y="13313"/>
                </a:lnTo>
                <a:lnTo>
                  <a:pt x="3929" y="12892"/>
                </a:lnTo>
                <a:lnTo>
                  <a:pt x="2711" y="12473"/>
                </a:lnTo>
                <a:lnTo>
                  <a:pt x="1527" y="13065"/>
                </a:lnTo>
                <a:lnTo>
                  <a:pt x="2499" y="13615"/>
                </a:lnTo>
                <a:lnTo>
                  <a:pt x="3091" y="14266"/>
                </a:lnTo>
                <a:lnTo>
                  <a:pt x="2601" y="14631"/>
                </a:lnTo>
                <a:lnTo>
                  <a:pt x="2662" y="15203"/>
                </a:lnTo>
                <a:lnTo>
                  <a:pt x="2896" y="15699"/>
                </a:lnTo>
                <a:lnTo>
                  <a:pt x="2010" y="15743"/>
                </a:lnTo>
                <a:lnTo>
                  <a:pt x="866" y="16013"/>
                </a:lnTo>
                <a:lnTo>
                  <a:pt x="0" y="16609"/>
                </a:lnTo>
                <a:lnTo>
                  <a:pt x="600" y="17440"/>
                </a:lnTo>
                <a:lnTo>
                  <a:pt x="1974" y="17853"/>
                </a:lnTo>
                <a:lnTo>
                  <a:pt x="2550" y="18308"/>
                </a:lnTo>
                <a:lnTo>
                  <a:pt x="3024" y="18896"/>
                </a:lnTo>
                <a:lnTo>
                  <a:pt x="2976" y="19312"/>
                </a:lnTo>
                <a:lnTo>
                  <a:pt x="4016" y="19656"/>
                </a:lnTo>
                <a:lnTo>
                  <a:pt x="4843" y="20009"/>
                </a:lnTo>
                <a:lnTo>
                  <a:pt x="6099" y="20004"/>
                </a:lnTo>
                <a:lnTo>
                  <a:pt x="7934" y="20154"/>
                </a:lnTo>
                <a:lnTo>
                  <a:pt x="9458" y="20256"/>
                </a:lnTo>
                <a:lnTo>
                  <a:pt x="10886" y="20495"/>
                </a:lnTo>
                <a:lnTo>
                  <a:pt x="11931" y="21104"/>
                </a:lnTo>
                <a:lnTo>
                  <a:pt x="13346" y="21538"/>
                </a:lnTo>
                <a:lnTo>
                  <a:pt x="14343" y="21600"/>
                </a:lnTo>
                <a:lnTo>
                  <a:pt x="15312" y="21310"/>
                </a:lnTo>
                <a:lnTo>
                  <a:pt x="16574" y="21486"/>
                </a:lnTo>
                <a:lnTo>
                  <a:pt x="17685" y="21440"/>
                </a:lnTo>
                <a:lnTo>
                  <a:pt x="18997" y="21452"/>
                </a:lnTo>
                <a:lnTo>
                  <a:pt x="19721" y="211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1" name="Shape 4857">
            <a:extLst>
              <a:ext uri="{FF2B5EF4-FFF2-40B4-BE49-F238E27FC236}">
                <a16:creationId xmlns:a16="http://schemas.microsoft.com/office/drawing/2014/main" id="{C7D94F1C-07D7-4657-A53F-C7EFC4AFC6E2}"/>
              </a:ext>
            </a:extLst>
          </p:cNvPr>
          <p:cNvSpPr/>
          <p:nvPr/>
        </p:nvSpPr>
        <p:spPr>
          <a:xfrm>
            <a:off x="2507561" y="3453932"/>
            <a:ext cx="236197" cy="276208"/>
          </a:xfrm>
          <a:custGeom>
            <a:avLst/>
            <a:gdLst/>
            <a:ahLst/>
            <a:cxnLst>
              <a:cxn ang="0">
                <a:pos x="wd2" y="hd2"/>
              </a:cxn>
              <a:cxn ang="5400000">
                <a:pos x="wd2" y="hd2"/>
              </a:cxn>
              <a:cxn ang="10800000">
                <a:pos x="wd2" y="hd2"/>
              </a:cxn>
              <a:cxn ang="16200000">
                <a:pos x="wd2" y="hd2"/>
              </a:cxn>
            </a:cxnLst>
            <a:rect l="0" t="0" r="r" b="b"/>
            <a:pathLst>
              <a:path w="21600" h="21600" extrusionOk="0">
                <a:moveTo>
                  <a:pt x="20674" y="6671"/>
                </a:moveTo>
                <a:lnTo>
                  <a:pt x="19581" y="7258"/>
                </a:lnTo>
                <a:lnTo>
                  <a:pt x="19457" y="8282"/>
                </a:lnTo>
                <a:lnTo>
                  <a:pt x="19563" y="9286"/>
                </a:lnTo>
                <a:lnTo>
                  <a:pt x="19577" y="10566"/>
                </a:lnTo>
                <a:lnTo>
                  <a:pt x="19571" y="11554"/>
                </a:lnTo>
                <a:lnTo>
                  <a:pt x="19107" y="12270"/>
                </a:lnTo>
                <a:lnTo>
                  <a:pt x="18262" y="12724"/>
                </a:lnTo>
                <a:lnTo>
                  <a:pt x="17791" y="13289"/>
                </a:lnTo>
                <a:lnTo>
                  <a:pt x="17758" y="14316"/>
                </a:lnTo>
                <a:lnTo>
                  <a:pt x="17745" y="15281"/>
                </a:lnTo>
                <a:lnTo>
                  <a:pt x="17613" y="16478"/>
                </a:lnTo>
                <a:lnTo>
                  <a:pt x="17376" y="17394"/>
                </a:lnTo>
                <a:lnTo>
                  <a:pt x="17005" y="17961"/>
                </a:lnTo>
                <a:lnTo>
                  <a:pt x="16195" y="18423"/>
                </a:lnTo>
                <a:lnTo>
                  <a:pt x="14828" y="18436"/>
                </a:lnTo>
                <a:lnTo>
                  <a:pt x="13192" y="18560"/>
                </a:lnTo>
                <a:lnTo>
                  <a:pt x="12384" y="19100"/>
                </a:lnTo>
                <a:lnTo>
                  <a:pt x="11612" y="19793"/>
                </a:lnTo>
                <a:lnTo>
                  <a:pt x="10694" y="20175"/>
                </a:lnTo>
                <a:lnTo>
                  <a:pt x="8898" y="20405"/>
                </a:lnTo>
                <a:lnTo>
                  <a:pt x="6198" y="21600"/>
                </a:lnTo>
                <a:lnTo>
                  <a:pt x="6262" y="19986"/>
                </a:lnTo>
                <a:lnTo>
                  <a:pt x="4396" y="18004"/>
                </a:lnTo>
                <a:lnTo>
                  <a:pt x="3604" y="16899"/>
                </a:lnTo>
                <a:lnTo>
                  <a:pt x="1496" y="15380"/>
                </a:lnTo>
                <a:lnTo>
                  <a:pt x="0" y="14068"/>
                </a:lnTo>
                <a:lnTo>
                  <a:pt x="19" y="12814"/>
                </a:lnTo>
                <a:lnTo>
                  <a:pt x="1128" y="12403"/>
                </a:lnTo>
                <a:lnTo>
                  <a:pt x="1228" y="11183"/>
                </a:lnTo>
                <a:lnTo>
                  <a:pt x="3014" y="9835"/>
                </a:lnTo>
                <a:lnTo>
                  <a:pt x="3364" y="8474"/>
                </a:lnTo>
                <a:lnTo>
                  <a:pt x="2654" y="5908"/>
                </a:lnTo>
                <a:lnTo>
                  <a:pt x="3312" y="4495"/>
                </a:lnTo>
                <a:lnTo>
                  <a:pt x="5557" y="3353"/>
                </a:lnTo>
                <a:lnTo>
                  <a:pt x="8295" y="2576"/>
                </a:lnTo>
                <a:lnTo>
                  <a:pt x="9444" y="1790"/>
                </a:lnTo>
                <a:lnTo>
                  <a:pt x="9485" y="859"/>
                </a:lnTo>
                <a:lnTo>
                  <a:pt x="10084" y="177"/>
                </a:lnTo>
                <a:lnTo>
                  <a:pt x="11595" y="0"/>
                </a:lnTo>
                <a:lnTo>
                  <a:pt x="12332" y="1253"/>
                </a:lnTo>
                <a:lnTo>
                  <a:pt x="14056" y="1019"/>
                </a:lnTo>
                <a:lnTo>
                  <a:pt x="15421" y="1480"/>
                </a:lnTo>
                <a:lnTo>
                  <a:pt x="15973" y="2835"/>
                </a:lnTo>
                <a:lnTo>
                  <a:pt x="15091" y="3776"/>
                </a:lnTo>
                <a:lnTo>
                  <a:pt x="15506" y="4426"/>
                </a:lnTo>
                <a:lnTo>
                  <a:pt x="16432" y="4422"/>
                </a:lnTo>
                <a:lnTo>
                  <a:pt x="17406" y="3843"/>
                </a:lnTo>
                <a:lnTo>
                  <a:pt x="19560" y="4095"/>
                </a:lnTo>
                <a:lnTo>
                  <a:pt x="20819" y="4822"/>
                </a:lnTo>
                <a:lnTo>
                  <a:pt x="21600" y="5974"/>
                </a:lnTo>
                <a:lnTo>
                  <a:pt x="20674" y="667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2" name="Shape 4858">
            <a:extLst>
              <a:ext uri="{FF2B5EF4-FFF2-40B4-BE49-F238E27FC236}">
                <a16:creationId xmlns:a16="http://schemas.microsoft.com/office/drawing/2014/main" id="{818BD356-D1D0-4610-A531-73C25318A60C}"/>
              </a:ext>
            </a:extLst>
          </p:cNvPr>
          <p:cNvSpPr/>
          <p:nvPr/>
        </p:nvSpPr>
        <p:spPr>
          <a:xfrm>
            <a:off x="2838039" y="3326477"/>
            <a:ext cx="488287" cy="316008"/>
          </a:xfrm>
          <a:custGeom>
            <a:avLst/>
            <a:gdLst/>
            <a:ahLst/>
            <a:cxnLst>
              <a:cxn ang="0">
                <a:pos x="wd2" y="hd2"/>
              </a:cxn>
              <a:cxn ang="5400000">
                <a:pos x="wd2" y="hd2"/>
              </a:cxn>
              <a:cxn ang="10800000">
                <a:pos x="wd2" y="hd2"/>
              </a:cxn>
              <a:cxn ang="16200000">
                <a:pos x="wd2" y="hd2"/>
              </a:cxn>
            </a:cxnLst>
            <a:rect l="0" t="0" r="r" b="b"/>
            <a:pathLst>
              <a:path w="21600" h="21600" extrusionOk="0">
                <a:moveTo>
                  <a:pt x="13163" y="785"/>
                </a:moveTo>
                <a:lnTo>
                  <a:pt x="13517" y="1659"/>
                </a:lnTo>
                <a:lnTo>
                  <a:pt x="14465" y="2330"/>
                </a:lnTo>
                <a:lnTo>
                  <a:pt x="15261" y="2328"/>
                </a:lnTo>
                <a:lnTo>
                  <a:pt x="16424" y="1765"/>
                </a:lnTo>
                <a:lnTo>
                  <a:pt x="17212" y="1183"/>
                </a:lnTo>
                <a:lnTo>
                  <a:pt x="17799" y="1761"/>
                </a:lnTo>
                <a:lnTo>
                  <a:pt x="17960" y="2760"/>
                </a:lnTo>
                <a:lnTo>
                  <a:pt x="17749" y="3779"/>
                </a:lnTo>
                <a:lnTo>
                  <a:pt x="18356" y="4025"/>
                </a:lnTo>
                <a:lnTo>
                  <a:pt x="19246" y="3990"/>
                </a:lnTo>
                <a:lnTo>
                  <a:pt x="19908" y="4480"/>
                </a:lnTo>
                <a:lnTo>
                  <a:pt x="20472" y="5660"/>
                </a:lnTo>
                <a:lnTo>
                  <a:pt x="20770" y="6765"/>
                </a:lnTo>
                <a:lnTo>
                  <a:pt x="21131" y="7910"/>
                </a:lnTo>
                <a:lnTo>
                  <a:pt x="21415" y="8968"/>
                </a:lnTo>
                <a:lnTo>
                  <a:pt x="21600" y="10135"/>
                </a:lnTo>
                <a:lnTo>
                  <a:pt x="20920" y="10207"/>
                </a:lnTo>
                <a:lnTo>
                  <a:pt x="20254" y="10365"/>
                </a:lnTo>
                <a:lnTo>
                  <a:pt x="19769" y="10933"/>
                </a:lnTo>
                <a:lnTo>
                  <a:pt x="19254" y="10898"/>
                </a:lnTo>
                <a:lnTo>
                  <a:pt x="18866" y="9822"/>
                </a:lnTo>
                <a:lnTo>
                  <a:pt x="18586" y="9320"/>
                </a:lnTo>
                <a:lnTo>
                  <a:pt x="18142" y="9956"/>
                </a:lnTo>
                <a:lnTo>
                  <a:pt x="17882" y="10843"/>
                </a:lnTo>
                <a:lnTo>
                  <a:pt x="17497" y="11834"/>
                </a:lnTo>
                <a:lnTo>
                  <a:pt x="16899" y="12172"/>
                </a:lnTo>
                <a:lnTo>
                  <a:pt x="16507" y="12493"/>
                </a:lnTo>
                <a:lnTo>
                  <a:pt x="15731" y="11559"/>
                </a:lnTo>
                <a:lnTo>
                  <a:pt x="15129" y="11132"/>
                </a:lnTo>
                <a:lnTo>
                  <a:pt x="14446" y="10833"/>
                </a:lnTo>
                <a:lnTo>
                  <a:pt x="13511" y="10648"/>
                </a:lnTo>
                <a:lnTo>
                  <a:pt x="12817" y="10835"/>
                </a:lnTo>
                <a:lnTo>
                  <a:pt x="12512" y="11606"/>
                </a:lnTo>
                <a:lnTo>
                  <a:pt x="12535" y="12945"/>
                </a:lnTo>
                <a:lnTo>
                  <a:pt x="12580" y="13994"/>
                </a:lnTo>
                <a:lnTo>
                  <a:pt x="12535" y="14832"/>
                </a:lnTo>
                <a:lnTo>
                  <a:pt x="12602" y="15892"/>
                </a:lnTo>
                <a:lnTo>
                  <a:pt x="12563" y="16883"/>
                </a:lnTo>
                <a:lnTo>
                  <a:pt x="11723" y="16834"/>
                </a:lnTo>
                <a:lnTo>
                  <a:pt x="11017" y="17513"/>
                </a:lnTo>
                <a:lnTo>
                  <a:pt x="10975" y="18205"/>
                </a:lnTo>
                <a:lnTo>
                  <a:pt x="11315" y="18821"/>
                </a:lnTo>
                <a:lnTo>
                  <a:pt x="11294" y="19773"/>
                </a:lnTo>
                <a:lnTo>
                  <a:pt x="11453" y="21089"/>
                </a:lnTo>
                <a:lnTo>
                  <a:pt x="10983" y="21600"/>
                </a:lnTo>
                <a:lnTo>
                  <a:pt x="10243" y="20980"/>
                </a:lnTo>
                <a:lnTo>
                  <a:pt x="9630" y="20735"/>
                </a:lnTo>
                <a:lnTo>
                  <a:pt x="9048" y="20925"/>
                </a:lnTo>
                <a:lnTo>
                  <a:pt x="8509" y="21169"/>
                </a:lnTo>
                <a:lnTo>
                  <a:pt x="7711" y="21329"/>
                </a:lnTo>
                <a:lnTo>
                  <a:pt x="7345" y="20890"/>
                </a:lnTo>
                <a:lnTo>
                  <a:pt x="7534" y="20011"/>
                </a:lnTo>
                <a:lnTo>
                  <a:pt x="7565" y="19114"/>
                </a:lnTo>
                <a:lnTo>
                  <a:pt x="7150" y="18703"/>
                </a:lnTo>
                <a:lnTo>
                  <a:pt x="6584" y="19210"/>
                </a:lnTo>
                <a:lnTo>
                  <a:pt x="5836" y="20186"/>
                </a:lnTo>
                <a:lnTo>
                  <a:pt x="4934" y="20036"/>
                </a:lnTo>
                <a:lnTo>
                  <a:pt x="4400" y="20026"/>
                </a:lnTo>
                <a:lnTo>
                  <a:pt x="3750" y="19912"/>
                </a:lnTo>
                <a:lnTo>
                  <a:pt x="3634" y="19196"/>
                </a:lnTo>
                <a:lnTo>
                  <a:pt x="3309" y="18600"/>
                </a:lnTo>
                <a:lnTo>
                  <a:pt x="3096" y="18121"/>
                </a:lnTo>
                <a:lnTo>
                  <a:pt x="3074" y="17267"/>
                </a:lnTo>
                <a:lnTo>
                  <a:pt x="3239" y="16582"/>
                </a:lnTo>
                <a:lnTo>
                  <a:pt x="2968" y="15760"/>
                </a:lnTo>
                <a:lnTo>
                  <a:pt x="2732" y="15319"/>
                </a:lnTo>
                <a:lnTo>
                  <a:pt x="2737" y="14781"/>
                </a:lnTo>
                <a:lnTo>
                  <a:pt x="3071" y="13996"/>
                </a:lnTo>
                <a:lnTo>
                  <a:pt x="3124" y="13059"/>
                </a:lnTo>
                <a:lnTo>
                  <a:pt x="2589" y="12715"/>
                </a:lnTo>
                <a:lnTo>
                  <a:pt x="2033" y="12605"/>
                </a:lnTo>
                <a:lnTo>
                  <a:pt x="1445" y="12841"/>
                </a:lnTo>
                <a:lnTo>
                  <a:pt x="870" y="12519"/>
                </a:lnTo>
                <a:lnTo>
                  <a:pt x="629" y="11793"/>
                </a:lnTo>
                <a:lnTo>
                  <a:pt x="0" y="11057"/>
                </a:lnTo>
                <a:lnTo>
                  <a:pt x="961" y="9006"/>
                </a:lnTo>
                <a:lnTo>
                  <a:pt x="685" y="8638"/>
                </a:lnTo>
                <a:lnTo>
                  <a:pt x="392" y="7088"/>
                </a:lnTo>
                <a:lnTo>
                  <a:pt x="1064" y="6598"/>
                </a:lnTo>
                <a:lnTo>
                  <a:pt x="2636" y="5923"/>
                </a:lnTo>
                <a:lnTo>
                  <a:pt x="4359" y="5748"/>
                </a:lnTo>
                <a:lnTo>
                  <a:pt x="4905" y="6034"/>
                </a:lnTo>
                <a:lnTo>
                  <a:pt x="5372" y="6364"/>
                </a:lnTo>
                <a:lnTo>
                  <a:pt x="5943" y="6387"/>
                </a:lnTo>
                <a:lnTo>
                  <a:pt x="6360" y="6014"/>
                </a:lnTo>
                <a:lnTo>
                  <a:pt x="6481" y="5019"/>
                </a:lnTo>
                <a:lnTo>
                  <a:pt x="6956" y="4102"/>
                </a:lnTo>
                <a:lnTo>
                  <a:pt x="7108" y="3317"/>
                </a:lnTo>
                <a:lnTo>
                  <a:pt x="7955" y="2991"/>
                </a:lnTo>
                <a:lnTo>
                  <a:pt x="8656" y="2578"/>
                </a:lnTo>
                <a:lnTo>
                  <a:pt x="9852" y="1645"/>
                </a:lnTo>
                <a:lnTo>
                  <a:pt x="10594" y="817"/>
                </a:lnTo>
                <a:lnTo>
                  <a:pt x="11038" y="95"/>
                </a:lnTo>
                <a:lnTo>
                  <a:pt x="11786" y="173"/>
                </a:lnTo>
                <a:lnTo>
                  <a:pt x="12837" y="0"/>
                </a:lnTo>
                <a:lnTo>
                  <a:pt x="13163" y="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3" name="Shape 4859">
            <a:extLst>
              <a:ext uri="{FF2B5EF4-FFF2-40B4-BE49-F238E27FC236}">
                <a16:creationId xmlns:a16="http://schemas.microsoft.com/office/drawing/2014/main" id="{5494BBD2-E5B4-47BE-AE57-34DD5376E432}"/>
              </a:ext>
            </a:extLst>
          </p:cNvPr>
          <p:cNvSpPr/>
          <p:nvPr/>
        </p:nvSpPr>
        <p:spPr>
          <a:xfrm>
            <a:off x="2758390" y="3486581"/>
            <a:ext cx="273340" cy="241017"/>
          </a:xfrm>
          <a:custGeom>
            <a:avLst/>
            <a:gdLst/>
            <a:ahLst/>
            <a:cxnLst>
              <a:cxn ang="0">
                <a:pos x="wd2" y="hd2"/>
              </a:cxn>
              <a:cxn ang="5400000">
                <a:pos x="wd2" y="hd2"/>
              </a:cxn>
              <a:cxn ang="10800000">
                <a:pos x="wd2" y="hd2"/>
              </a:cxn>
              <a:cxn ang="16200000">
                <a:pos x="wd2" y="hd2"/>
              </a:cxn>
            </a:cxnLst>
            <a:rect l="0" t="0" r="r" b="b"/>
            <a:pathLst>
              <a:path w="21600" h="21600" extrusionOk="0">
                <a:moveTo>
                  <a:pt x="21600" y="15364"/>
                </a:moveTo>
                <a:lnTo>
                  <a:pt x="21236" y="17557"/>
                </a:lnTo>
                <a:lnTo>
                  <a:pt x="21139" y="18856"/>
                </a:lnTo>
                <a:lnTo>
                  <a:pt x="20432" y="19539"/>
                </a:lnTo>
                <a:lnTo>
                  <a:pt x="19460" y="20045"/>
                </a:lnTo>
                <a:lnTo>
                  <a:pt x="18907" y="21162"/>
                </a:lnTo>
                <a:lnTo>
                  <a:pt x="17917" y="21600"/>
                </a:lnTo>
                <a:lnTo>
                  <a:pt x="16170" y="21020"/>
                </a:lnTo>
                <a:lnTo>
                  <a:pt x="14587" y="20310"/>
                </a:lnTo>
                <a:lnTo>
                  <a:pt x="13334" y="19826"/>
                </a:lnTo>
                <a:lnTo>
                  <a:pt x="12537" y="19823"/>
                </a:lnTo>
                <a:lnTo>
                  <a:pt x="11419" y="20179"/>
                </a:lnTo>
                <a:lnTo>
                  <a:pt x="10266" y="19766"/>
                </a:lnTo>
                <a:lnTo>
                  <a:pt x="9820" y="18882"/>
                </a:lnTo>
                <a:lnTo>
                  <a:pt x="9893" y="17535"/>
                </a:lnTo>
                <a:lnTo>
                  <a:pt x="9633" y="16365"/>
                </a:lnTo>
                <a:lnTo>
                  <a:pt x="8862" y="15787"/>
                </a:lnTo>
                <a:lnTo>
                  <a:pt x="8107" y="16058"/>
                </a:lnTo>
                <a:lnTo>
                  <a:pt x="7077" y="15965"/>
                </a:lnTo>
                <a:lnTo>
                  <a:pt x="5806" y="15418"/>
                </a:lnTo>
                <a:lnTo>
                  <a:pt x="5090" y="14402"/>
                </a:lnTo>
                <a:lnTo>
                  <a:pt x="4905" y="13175"/>
                </a:lnTo>
                <a:lnTo>
                  <a:pt x="5018" y="11887"/>
                </a:lnTo>
                <a:lnTo>
                  <a:pt x="4650" y="10712"/>
                </a:lnTo>
                <a:lnTo>
                  <a:pt x="3762" y="9691"/>
                </a:lnTo>
                <a:lnTo>
                  <a:pt x="2615" y="8852"/>
                </a:lnTo>
                <a:lnTo>
                  <a:pt x="1493" y="7886"/>
                </a:lnTo>
                <a:lnTo>
                  <a:pt x="671" y="7134"/>
                </a:lnTo>
                <a:lnTo>
                  <a:pt x="57" y="6290"/>
                </a:lnTo>
                <a:lnTo>
                  <a:pt x="0" y="5163"/>
                </a:lnTo>
                <a:lnTo>
                  <a:pt x="631" y="3655"/>
                </a:lnTo>
                <a:lnTo>
                  <a:pt x="1639" y="4358"/>
                </a:lnTo>
                <a:lnTo>
                  <a:pt x="2362" y="4350"/>
                </a:lnTo>
                <a:lnTo>
                  <a:pt x="2726" y="2808"/>
                </a:lnTo>
                <a:lnTo>
                  <a:pt x="3923" y="3399"/>
                </a:lnTo>
                <a:lnTo>
                  <a:pt x="4905" y="2756"/>
                </a:lnTo>
                <a:lnTo>
                  <a:pt x="6380" y="0"/>
                </a:lnTo>
                <a:lnTo>
                  <a:pt x="7597" y="858"/>
                </a:lnTo>
                <a:lnTo>
                  <a:pt x="7974" y="1851"/>
                </a:lnTo>
                <a:lnTo>
                  <a:pt x="8802" y="2169"/>
                </a:lnTo>
                <a:lnTo>
                  <a:pt x="10179" y="1918"/>
                </a:lnTo>
                <a:lnTo>
                  <a:pt x="12070" y="2571"/>
                </a:lnTo>
                <a:lnTo>
                  <a:pt x="12235" y="3987"/>
                </a:lnTo>
                <a:lnTo>
                  <a:pt x="11593" y="4863"/>
                </a:lnTo>
                <a:lnTo>
                  <a:pt x="11532" y="5624"/>
                </a:lnTo>
                <a:lnTo>
                  <a:pt x="12487" y="7458"/>
                </a:lnTo>
                <a:lnTo>
                  <a:pt x="12123" y="8392"/>
                </a:lnTo>
                <a:lnTo>
                  <a:pt x="12060" y="9353"/>
                </a:lnTo>
                <a:lnTo>
                  <a:pt x="13141" y="10839"/>
                </a:lnTo>
                <a:lnTo>
                  <a:pt x="13290" y="11631"/>
                </a:lnTo>
                <a:lnTo>
                  <a:pt x="16778" y="11811"/>
                </a:lnTo>
                <a:lnTo>
                  <a:pt x="19089" y="9738"/>
                </a:lnTo>
                <a:lnTo>
                  <a:pt x="20312" y="10579"/>
                </a:lnTo>
                <a:lnTo>
                  <a:pt x="20152" y="11868"/>
                </a:lnTo>
                <a:lnTo>
                  <a:pt x="19665" y="12869"/>
                </a:lnTo>
                <a:lnTo>
                  <a:pt x="20304" y="13322"/>
                </a:lnTo>
                <a:lnTo>
                  <a:pt x="20961" y="13266"/>
                </a:lnTo>
                <a:lnTo>
                  <a:pt x="21600" y="153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4" name="Shape 4860">
            <a:extLst>
              <a:ext uri="{FF2B5EF4-FFF2-40B4-BE49-F238E27FC236}">
                <a16:creationId xmlns:a16="http://schemas.microsoft.com/office/drawing/2014/main" id="{066C0342-F8FA-4059-ABC4-F92A2C0FF397}"/>
              </a:ext>
            </a:extLst>
          </p:cNvPr>
          <p:cNvSpPr/>
          <p:nvPr/>
        </p:nvSpPr>
        <p:spPr>
          <a:xfrm>
            <a:off x="2648683" y="3527926"/>
            <a:ext cx="292981" cy="324308"/>
          </a:xfrm>
          <a:custGeom>
            <a:avLst/>
            <a:gdLst/>
            <a:ahLst/>
            <a:cxnLst>
              <a:cxn ang="0">
                <a:pos x="wd2" y="hd2"/>
              </a:cxn>
              <a:cxn ang="5400000">
                <a:pos x="wd2" y="hd2"/>
              </a:cxn>
              <a:cxn ang="10800000">
                <a:pos x="wd2" y="hd2"/>
              </a:cxn>
              <a:cxn ang="16200000">
                <a:pos x="wd2" y="hd2"/>
              </a:cxn>
            </a:cxnLst>
            <a:rect l="0" t="0" r="r" b="b"/>
            <a:pathLst>
              <a:path w="21600" h="21600" extrusionOk="0">
                <a:moveTo>
                  <a:pt x="21600" y="13416"/>
                </a:moveTo>
                <a:lnTo>
                  <a:pt x="21110" y="14282"/>
                </a:lnTo>
                <a:lnTo>
                  <a:pt x="20355" y="14537"/>
                </a:lnTo>
                <a:lnTo>
                  <a:pt x="20207" y="15319"/>
                </a:lnTo>
                <a:lnTo>
                  <a:pt x="20176" y="16178"/>
                </a:lnTo>
                <a:lnTo>
                  <a:pt x="20308" y="16985"/>
                </a:lnTo>
                <a:lnTo>
                  <a:pt x="20372" y="17757"/>
                </a:lnTo>
                <a:lnTo>
                  <a:pt x="20478" y="18884"/>
                </a:lnTo>
                <a:lnTo>
                  <a:pt x="20242" y="19660"/>
                </a:lnTo>
                <a:lnTo>
                  <a:pt x="19660" y="20029"/>
                </a:lnTo>
                <a:lnTo>
                  <a:pt x="18650" y="20216"/>
                </a:lnTo>
                <a:lnTo>
                  <a:pt x="17803" y="20467"/>
                </a:lnTo>
                <a:lnTo>
                  <a:pt x="17455" y="20985"/>
                </a:lnTo>
                <a:lnTo>
                  <a:pt x="17011" y="21483"/>
                </a:lnTo>
                <a:lnTo>
                  <a:pt x="16246" y="21600"/>
                </a:lnTo>
                <a:lnTo>
                  <a:pt x="15371" y="21326"/>
                </a:lnTo>
                <a:lnTo>
                  <a:pt x="14872" y="21069"/>
                </a:lnTo>
                <a:lnTo>
                  <a:pt x="14336" y="20214"/>
                </a:lnTo>
                <a:lnTo>
                  <a:pt x="13368" y="20059"/>
                </a:lnTo>
                <a:lnTo>
                  <a:pt x="12272" y="20692"/>
                </a:lnTo>
                <a:lnTo>
                  <a:pt x="11239" y="20793"/>
                </a:lnTo>
                <a:lnTo>
                  <a:pt x="10433" y="20023"/>
                </a:lnTo>
                <a:lnTo>
                  <a:pt x="10194" y="18898"/>
                </a:lnTo>
                <a:lnTo>
                  <a:pt x="9325" y="18160"/>
                </a:lnTo>
                <a:lnTo>
                  <a:pt x="7919" y="18231"/>
                </a:lnTo>
                <a:lnTo>
                  <a:pt x="6952" y="17817"/>
                </a:lnTo>
                <a:lnTo>
                  <a:pt x="6571" y="16623"/>
                </a:lnTo>
                <a:lnTo>
                  <a:pt x="5879" y="15659"/>
                </a:lnTo>
                <a:lnTo>
                  <a:pt x="4930" y="15685"/>
                </a:lnTo>
                <a:lnTo>
                  <a:pt x="3490" y="14769"/>
                </a:lnTo>
                <a:lnTo>
                  <a:pt x="2061" y="14045"/>
                </a:lnTo>
                <a:lnTo>
                  <a:pt x="1306" y="13809"/>
                </a:lnTo>
                <a:lnTo>
                  <a:pt x="46" y="13777"/>
                </a:lnTo>
                <a:lnTo>
                  <a:pt x="0" y="13000"/>
                </a:lnTo>
                <a:lnTo>
                  <a:pt x="1135" y="12126"/>
                </a:lnTo>
                <a:lnTo>
                  <a:pt x="1436" y="11045"/>
                </a:lnTo>
                <a:lnTo>
                  <a:pt x="1495" y="10459"/>
                </a:lnTo>
                <a:lnTo>
                  <a:pt x="2508" y="10567"/>
                </a:lnTo>
                <a:lnTo>
                  <a:pt x="3470" y="9758"/>
                </a:lnTo>
                <a:lnTo>
                  <a:pt x="3686" y="6128"/>
                </a:lnTo>
                <a:lnTo>
                  <a:pt x="4172" y="5535"/>
                </a:lnTo>
                <a:lnTo>
                  <a:pt x="5211" y="4641"/>
                </a:lnTo>
                <a:lnTo>
                  <a:pt x="5015" y="1149"/>
                </a:lnTo>
                <a:lnTo>
                  <a:pt x="6882" y="0"/>
                </a:lnTo>
                <a:lnTo>
                  <a:pt x="7506" y="1005"/>
                </a:lnTo>
                <a:lnTo>
                  <a:pt x="8934" y="2211"/>
                </a:lnTo>
                <a:lnTo>
                  <a:pt x="10857" y="3575"/>
                </a:lnTo>
                <a:lnTo>
                  <a:pt x="12421" y="4766"/>
                </a:lnTo>
                <a:lnTo>
                  <a:pt x="13119" y="5701"/>
                </a:lnTo>
                <a:lnTo>
                  <a:pt x="13260" y="6533"/>
                </a:lnTo>
                <a:lnTo>
                  <a:pt x="13124" y="7388"/>
                </a:lnTo>
                <a:lnTo>
                  <a:pt x="13630" y="8122"/>
                </a:lnTo>
                <a:lnTo>
                  <a:pt x="14337" y="8758"/>
                </a:lnTo>
                <a:lnTo>
                  <a:pt x="15397" y="8978"/>
                </a:lnTo>
                <a:lnTo>
                  <a:pt x="16422" y="8888"/>
                </a:lnTo>
                <a:lnTo>
                  <a:pt x="17344" y="9346"/>
                </a:lnTo>
                <a:lnTo>
                  <a:pt x="17676" y="10542"/>
                </a:lnTo>
                <a:lnTo>
                  <a:pt x="17716" y="11411"/>
                </a:lnTo>
                <a:lnTo>
                  <a:pt x="18515" y="11916"/>
                </a:lnTo>
                <a:lnTo>
                  <a:pt x="19519" y="11623"/>
                </a:lnTo>
                <a:lnTo>
                  <a:pt x="20730" y="11729"/>
                </a:lnTo>
                <a:lnTo>
                  <a:pt x="21576" y="12154"/>
                </a:lnTo>
                <a:lnTo>
                  <a:pt x="21600" y="134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5" name="Shape 4861">
            <a:extLst>
              <a:ext uri="{FF2B5EF4-FFF2-40B4-BE49-F238E27FC236}">
                <a16:creationId xmlns:a16="http://schemas.microsoft.com/office/drawing/2014/main" id="{7997E824-5EFB-4210-886F-604CAFD93397}"/>
              </a:ext>
            </a:extLst>
          </p:cNvPr>
          <p:cNvSpPr/>
          <p:nvPr/>
        </p:nvSpPr>
        <p:spPr>
          <a:xfrm>
            <a:off x="2551471" y="3684880"/>
            <a:ext cx="437891" cy="516111"/>
          </a:xfrm>
          <a:custGeom>
            <a:avLst/>
            <a:gdLst/>
            <a:ahLst/>
            <a:cxnLst>
              <a:cxn ang="0">
                <a:pos x="wd2" y="hd2"/>
              </a:cxn>
              <a:cxn ang="5400000">
                <a:pos x="wd2" y="hd2"/>
              </a:cxn>
              <a:cxn ang="10800000">
                <a:pos x="wd2" y="hd2"/>
              </a:cxn>
              <a:cxn ang="16200000">
                <a:pos x="wd2" y="hd2"/>
              </a:cxn>
            </a:cxnLst>
            <a:rect l="0" t="0" r="r" b="b"/>
            <a:pathLst>
              <a:path w="21600" h="21600" extrusionOk="0">
                <a:moveTo>
                  <a:pt x="19567" y="9860"/>
                </a:moveTo>
                <a:lnTo>
                  <a:pt x="20089" y="10567"/>
                </a:lnTo>
                <a:lnTo>
                  <a:pt x="20537" y="11276"/>
                </a:lnTo>
                <a:lnTo>
                  <a:pt x="20488" y="11751"/>
                </a:lnTo>
                <a:lnTo>
                  <a:pt x="20315" y="12305"/>
                </a:lnTo>
                <a:lnTo>
                  <a:pt x="20433" y="12659"/>
                </a:lnTo>
                <a:lnTo>
                  <a:pt x="20823" y="12911"/>
                </a:lnTo>
                <a:lnTo>
                  <a:pt x="20905" y="13367"/>
                </a:lnTo>
                <a:lnTo>
                  <a:pt x="20692" y="13867"/>
                </a:lnTo>
                <a:lnTo>
                  <a:pt x="20547" y="14196"/>
                </a:lnTo>
                <a:lnTo>
                  <a:pt x="20793" y="14554"/>
                </a:lnTo>
                <a:lnTo>
                  <a:pt x="21040" y="15170"/>
                </a:lnTo>
                <a:lnTo>
                  <a:pt x="20921" y="15688"/>
                </a:lnTo>
                <a:lnTo>
                  <a:pt x="20998" y="16226"/>
                </a:lnTo>
                <a:lnTo>
                  <a:pt x="21159" y="16642"/>
                </a:lnTo>
                <a:lnTo>
                  <a:pt x="21275" y="17147"/>
                </a:lnTo>
                <a:lnTo>
                  <a:pt x="21513" y="17891"/>
                </a:lnTo>
                <a:lnTo>
                  <a:pt x="21600" y="19037"/>
                </a:lnTo>
                <a:lnTo>
                  <a:pt x="21334" y="19407"/>
                </a:lnTo>
                <a:lnTo>
                  <a:pt x="20886" y="19614"/>
                </a:lnTo>
                <a:lnTo>
                  <a:pt x="20441" y="19150"/>
                </a:lnTo>
                <a:lnTo>
                  <a:pt x="19938" y="19101"/>
                </a:lnTo>
                <a:lnTo>
                  <a:pt x="19346" y="19288"/>
                </a:lnTo>
                <a:lnTo>
                  <a:pt x="18796" y="19489"/>
                </a:lnTo>
                <a:lnTo>
                  <a:pt x="17883" y="19618"/>
                </a:lnTo>
                <a:lnTo>
                  <a:pt x="17146" y="19106"/>
                </a:lnTo>
                <a:lnTo>
                  <a:pt x="16481" y="19032"/>
                </a:lnTo>
                <a:lnTo>
                  <a:pt x="15905" y="18494"/>
                </a:lnTo>
                <a:lnTo>
                  <a:pt x="15376" y="18542"/>
                </a:lnTo>
                <a:lnTo>
                  <a:pt x="14796" y="19007"/>
                </a:lnTo>
                <a:lnTo>
                  <a:pt x="14718" y="19480"/>
                </a:lnTo>
                <a:lnTo>
                  <a:pt x="14019" y="19329"/>
                </a:lnTo>
                <a:lnTo>
                  <a:pt x="13206" y="18817"/>
                </a:lnTo>
                <a:lnTo>
                  <a:pt x="12344" y="18583"/>
                </a:lnTo>
                <a:lnTo>
                  <a:pt x="11599" y="18765"/>
                </a:lnTo>
                <a:lnTo>
                  <a:pt x="11141" y="19112"/>
                </a:lnTo>
                <a:lnTo>
                  <a:pt x="10954" y="19697"/>
                </a:lnTo>
                <a:lnTo>
                  <a:pt x="10963" y="20215"/>
                </a:lnTo>
                <a:lnTo>
                  <a:pt x="10753" y="20938"/>
                </a:lnTo>
                <a:lnTo>
                  <a:pt x="10140" y="21426"/>
                </a:lnTo>
                <a:lnTo>
                  <a:pt x="9036" y="21600"/>
                </a:lnTo>
                <a:lnTo>
                  <a:pt x="8195" y="21600"/>
                </a:lnTo>
                <a:lnTo>
                  <a:pt x="8110" y="20741"/>
                </a:lnTo>
                <a:lnTo>
                  <a:pt x="8148" y="19727"/>
                </a:lnTo>
                <a:lnTo>
                  <a:pt x="8323" y="18982"/>
                </a:lnTo>
                <a:lnTo>
                  <a:pt x="8310" y="18416"/>
                </a:lnTo>
                <a:lnTo>
                  <a:pt x="8137" y="17620"/>
                </a:lnTo>
                <a:lnTo>
                  <a:pt x="7995" y="17048"/>
                </a:lnTo>
                <a:lnTo>
                  <a:pt x="7416" y="16460"/>
                </a:lnTo>
                <a:lnTo>
                  <a:pt x="6789" y="15828"/>
                </a:lnTo>
                <a:lnTo>
                  <a:pt x="6402" y="14987"/>
                </a:lnTo>
                <a:lnTo>
                  <a:pt x="6460" y="14353"/>
                </a:lnTo>
                <a:lnTo>
                  <a:pt x="6186" y="14155"/>
                </a:lnTo>
                <a:lnTo>
                  <a:pt x="5200" y="14122"/>
                </a:lnTo>
                <a:lnTo>
                  <a:pt x="4668" y="13962"/>
                </a:lnTo>
                <a:lnTo>
                  <a:pt x="4412" y="12853"/>
                </a:lnTo>
                <a:lnTo>
                  <a:pt x="4037" y="12313"/>
                </a:lnTo>
                <a:lnTo>
                  <a:pt x="3062" y="11725"/>
                </a:lnTo>
                <a:lnTo>
                  <a:pt x="3176" y="10708"/>
                </a:lnTo>
                <a:lnTo>
                  <a:pt x="5248" y="9308"/>
                </a:lnTo>
                <a:lnTo>
                  <a:pt x="5223" y="8969"/>
                </a:lnTo>
                <a:lnTo>
                  <a:pt x="4596" y="8244"/>
                </a:lnTo>
                <a:lnTo>
                  <a:pt x="4225" y="7405"/>
                </a:lnTo>
                <a:lnTo>
                  <a:pt x="3883" y="6901"/>
                </a:lnTo>
                <a:lnTo>
                  <a:pt x="3402" y="7066"/>
                </a:lnTo>
                <a:lnTo>
                  <a:pt x="2283" y="7101"/>
                </a:lnTo>
                <a:lnTo>
                  <a:pt x="2405" y="6377"/>
                </a:lnTo>
                <a:lnTo>
                  <a:pt x="1974" y="5955"/>
                </a:lnTo>
                <a:lnTo>
                  <a:pt x="1580" y="6219"/>
                </a:lnTo>
                <a:lnTo>
                  <a:pt x="704" y="6099"/>
                </a:lnTo>
                <a:lnTo>
                  <a:pt x="659" y="5094"/>
                </a:lnTo>
                <a:lnTo>
                  <a:pt x="517" y="4081"/>
                </a:lnTo>
                <a:lnTo>
                  <a:pt x="0" y="3516"/>
                </a:lnTo>
                <a:lnTo>
                  <a:pt x="696" y="3215"/>
                </a:lnTo>
                <a:lnTo>
                  <a:pt x="1112" y="2755"/>
                </a:lnTo>
                <a:lnTo>
                  <a:pt x="1177" y="1709"/>
                </a:lnTo>
                <a:lnTo>
                  <a:pt x="2468" y="1131"/>
                </a:lnTo>
                <a:lnTo>
                  <a:pt x="3466" y="974"/>
                </a:lnTo>
                <a:lnTo>
                  <a:pt x="4066" y="716"/>
                </a:lnTo>
                <a:lnTo>
                  <a:pt x="4858" y="91"/>
                </a:lnTo>
                <a:lnTo>
                  <a:pt x="5848" y="0"/>
                </a:lnTo>
                <a:lnTo>
                  <a:pt x="5780" y="1015"/>
                </a:lnTo>
                <a:lnTo>
                  <a:pt x="4940" y="1606"/>
                </a:lnTo>
                <a:lnTo>
                  <a:pt x="4981" y="1937"/>
                </a:lnTo>
                <a:lnTo>
                  <a:pt x="5772" y="1965"/>
                </a:lnTo>
                <a:lnTo>
                  <a:pt x="6943" y="2458"/>
                </a:lnTo>
                <a:lnTo>
                  <a:pt x="7808" y="2892"/>
                </a:lnTo>
                <a:lnTo>
                  <a:pt x="8151" y="3154"/>
                </a:lnTo>
                <a:lnTo>
                  <a:pt x="8807" y="3142"/>
                </a:lnTo>
                <a:lnTo>
                  <a:pt x="9362" y="3758"/>
                </a:lnTo>
                <a:lnTo>
                  <a:pt x="9640" y="4475"/>
                </a:lnTo>
                <a:lnTo>
                  <a:pt x="10060" y="4782"/>
                </a:lnTo>
                <a:lnTo>
                  <a:pt x="11159" y="4681"/>
                </a:lnTo>
                <a:lnTo>
                  <a:pt x="11799" y="5248"/>
                </a:lnTo>
                <a:lnTo>
                  <a:pt x="12025" y="5877"/>
                </a:lnTo>
                <a:lnTo>
                  <a:pt x="12356" y="6237"/>
                </a:lnTo>
                <a:lnTo>
                  <a:pt x="12904" y="6305"/>
                </a:lnTo>
                <a:lnTo>
                  <a:pt x="13683" y="5909"/>
                </a:lnTo>
                <a:lnTo>
                  <a:pt x="14700" y="6048"/>
                </a:lnTo>
                <a:lnTo>
                  <a:pt x="14798" y="6496"/>
                </a:lnTo>
                <a:lnTo>
                  <a:pt x="15558" y="6804"/>
                </a:lnTo>
                <a:lnTo>
                  <a:pt x="15507" y="7449"/>
                </a:lnTo>
                <a:lnTo>
                  <a:pt x="16043" y="8319"/>
                </a:lnTo>
                <a:lnTo>
                  <a:pt x="16594" y="9031"/>
                </a:lnTo>
                <a:lnTo>
                  <a:pt x="17204" y="8736"/>
                </a:lnTo>
                <a:lnTo>
                  <a:pt x="17812" y="8755"/>
                </a:lnTo>
                <a:lnTo>
                  <a:pt x="18221" y="9466"/>
                </a:lnTo>
                <a:lnTo>
                  <a:pt x="18906" y="9782"/>
                </a:lnTo>
                <a:lnTo>
                  <a:pt x="19567" y="98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6" name="Shape 4862">
            <a:extLst>
              <a:ext uri="{FF2B5EF4-FFF2-40B4-BE49-F238E27FC236}">
                <a16:creationId xmlns:a16="http://schemas.microsoft.com/office/drawing/2014/main" id="{F042F814-36BD-4C3F-B6DE-71EC3865FBB5}"/>
              </a:ext>
            </a:extLst>
          </p:cNvPr>
          <p:cNvSpPr/>
          <p:nvPr/>
        </p:nvSpPr>
        <p:spPr>
          <a:xfrm>
            <a:off x="2980182" y="3094803"/>
            <a:ext cx="460425" cy="314105"/>
          </a:xfrm>
          <a:custGeom>
            <a:avLst/>
            <a:gdLst/>
            <a:ahLst/>
            <a:cxnLst>
              <a:cxn ang="0">
                <a:pos x="wd2" y="hd2"/>
              </a:cxn>
              <a:cxn ang="5400000">
                <a:pos x="wd2" y="hd2"/>
              </a:cxn>
              <a:cxn ang="10800000">
                <a:pos x="wd2" y="hd2"/>
              </a:cxn>
              <a:cxn ang="16200000">
                <a:pos x="wd2" y="hd2"/>
              </a:cxn>
            </a:cxnLst>
            <a:rect l="0" t="0" r="r" b="b"/>
            <a:pathLst>
              <a:path w="21600" h="21600" extrusionOk="0">
                <a:moveTo>
                  <a:pt x="20997" y="16192"/>
                </a:moveTo>
                <a:lnTo>
                  <a:pt x="20634" y="17154"/>
                </a:lnTo>
                <a:lnTo>
                  <a:pt x="20605" y="18821"/>
                </a:lnTo>
                <a:lnTo>
                  <a:pt x="20465" y="19884"/>
                </a:lnTo>
                <a:lnTo>
                  <a:pt x="19909" y="19886"/>
                </a:lnTo>
                <a:lnTo>
                  <a:pt x="19410" y="19433"/>
                </a:lnTo>
                <a:lnTo>
                  <a:pt x="18672" y="19702"/>
                </a:lnTo>
                <a:lnTo>
                  <a:pt x="17939" y="20009"/>
                </a:lnTo>
                <a:lnTo>
                  <a:pt x="17136" y="20165"/>
                </a:lnTo>
                <a:lnTo>
                  <a:pt x="16542" y="19579"/>
                </a:lnTo>
                <a:lnTo>
                  <a:pt x="16050" y="19829"/>
                </a:lnTo>
                <a:lnTo>
                  <a:pt x="15455" y="20470"/>
                </a:lnTo>
                <a:lnTo>
                  <a:pt x="14771" y="21600"/>
                </a:lnTo>
                <a:lnTo>
                  <a:pt x="14369" y="20713"/>
                </a:lnTo>
                <a:lnTo>
                  <a:pt x="13729" y="20270"/>
                </a:lnTo>
                <a:lnTo>
                  <a:pt x="12805" y="20260"/>
                </a:lnTo>
                <a:lnTo>
                  <a:pt x="11868" y="19773"/>
                </a:lnTo>
                <a:lnTo>
                  <a:pt x="12239" y="18762"/>
                </a:lnTo>
                <a:lnTo>
                  <a:pt x="12091" y="17783"/>
                </a:lnTo>
                <a:lnTo>
                  <a:pt x="11541" y="17359"/>
                </a:lnTo>
                <a:lnTo>
                  <a:pt x="10733" y="17945"/>
                </a:lnTo>
                <a:lnTo>
                  <a:pt x="9577" y="18434"/>
                </a:lnTo>
                <a:lnTo>
                  <a:pt x="8504" y="18412"/>
                </a:lnTo>
                <a:lnTo>
                  <a:pt x="7513" y="17690"/>
                </a:lnTo>
                <a:lnTo>
                  <a:pt x="6767" y="15964"/>
                </a:lnTo>
                <a:lnTo>
                  <a:pt x="6937" y="15389"/>
                </a:lnTo>
                <a:lnTo>
                  <a:pt x="6709" y="14749"/>
                </a:lnTo>
                <a:lnTo>
                  <a:pt x="6007" y="14533"/>
                </a:lnTo>
                <a:lnTo>
                  <a:pt x="5211" y="14757"/>
                </a:lnTo>
                <a:lnTo>
                  <a:pt x="5383" y="13474"/>
                </a:lnTo>
                <a:lnTo>
                  <a:pt x="5708" y="12885"/>
                </a:lnTo>
                <a:lnTo>
                  <a:pt x="5072" y="12423"/>
                </a:lnTo>
                <a:lnTo>
                  <a:pt x="4365" y="12204"/>
                </a:lnTo>
                <a:lnTo>
                  <a:pt x="3752" y="9869"/>
                </a:lnTo>
                <a:lnTo>
                  <a:pt x="3292" y="9968"/>
                </a:lnTo>
                <a:lnTo>
                  <a:pt x="2629" y="10393"/>
                </a:lnTo>
                <a:lnTo>
                  <a:pt x="1249" y="8913"/>
                </a:lnTo>
                <a:lnTo>
                  <a:pt x="415" y="7426"/>
                </a:lnTo>
                <a:lnTo>
                  <a:pt x="0" y="6745"/>
                </a:lnTo>
                <a:lnTo>
                  <a:pt x="811" y="6641"/>
                </a:lnTo>
                <a:lnTo>
                  <a:pt x="1733" y="6192"/>
                </a:lnTo>
                <a:lnTo>
                  <a:pt x="2649" y="4875"/>
                </a:lnTo>
                <a:lnTo>
                  <a:pt x="3085" y="4477"/>
                </a:lnTo>
                <a:lnTo>
                  <a:pt x="3663" y="3736"/>
                </a:lnTo>
                <a:lnTo>
                  <a:pt x="4333" y="3851"/>
                </a:lnTo>
                <a:lnTo>
                  <a:pt x="5125" y="3204"/>
                </a:lnTo>
                <a:lnTo>
                  <a:pt x="6351" y="1742"/>
                </a:lnTo>
                <a:lnTo>
                  <a:pt x="7449" y="819"/>
                </a:lnTo>
                <a:lnTo>
                  <a:pt x="8255" y="0"/>
                </a:lnTo>
                <a:lnTo>
                  <a:pt x="9119" y="593"/>
                </a:lnTo>
                <a:lnTo>
                  <a:pt x="9878" y="1835"/>
                </a:lnTo>
                <a:lnTo>
                  <a:pt x="10663" y="1981"/>
                </a:lnTo>
                <a:lnTo>
                  <a:pt x="11308" y="865"/>
                </a:lnTo>
                <a:lnTo>
                  <a:pt x="12341" y="389"/>
                </a:lnTo>
                <a:lnTo>
                  <a:pt x="12155" y="1643"/>
                </a:lnTo>
                <a:lnTo>
                  <a:pt x="11740" y="2429"/>
                </a:lnTo>
                <a:lnTo>
                  <a:pt x="12785" y="3794"/>
                </a:lnTo>
                <a:lnTo>
                  <a:pt x="13587" y="4894"/>
                </a:lnTo>
                <a:lnTo>
                  <a:pt x="13925" y="5888"/>
                </a:lnTo>
                <a:lnTo>
                  <a:pt x="14169" y="7311"/>
                </a:lnTo>
                <a:lnTo>
                  <a:pt x="14893" y="9252"/>
                </a:lnTo>
                <a:lnTo>
                  <a:pt x="15310" y="10275"/>
                </a:lnTo>
                <a:lnTo>
                  <a:pt x="16430" y="10665"/>
                </a:lnTo>
                <a:lnTo>
                  <a:pt x="17120" y="11961"/>
                </a:lnTo>
                <a:lnTo>
                  <a:pt x="17501" y="12828"/>
                </a:lnTo>
                <a:lnTo>
                  <a:pt x="18081" y="13518"/>
                </a:lnTo>
                <a:lnTo>
                  <a:pt x="18789" y="13875"/>
                </a:lnTo>
                <a:lnTo>
                  <a:pt x="19285" y="13833"/>
                </a:lnTo>
                <a:lnTo>
                  <a:pt x="19666" y="13562"/>
                </a:lnTo>
                <a:lnTo>
                  <a:pt x="19832" y="12424"/>
                </a:lnTo>
                <a:lnTo>
                  <a:pt x="20592" y="12135"/>
                </a:lnTo>
                <a:lnTo>
                  <a:pt x="21078" y="13471"/>
                </a:lnTo>
                <a:lnTo>
                  <a:pt x="21527" y="14496"/>
                </a:lnTo>
                <a:lnTo>
                  <a:pt x="21600" y="15406"/>
                </a:lnTo>
                <a:lnTo>
                  <a:pt x="20997" y="1619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7" name="Shape 4863">
            <a:extLst>
              <a:ext uri="{FF2B5EF4-FFF2-40B4-BE49-F238E27FC236}">
                <a16:creationId xmlns:a16="http://schemas.microsoft.com/office/drawing/2014/main" id="{F62102DE-CA0B-42E4-A9B5-8DA7C60F9FE3}"/>
              </a:ext>
            </a:extLst>
          </p:cNvPr>
          <p:cNvSpPr/>
          <p:nvPr/>
        </p:nvSpPr>
        <p:spPr>
          <a:xfrm>
            <a:off x="3117422" y="3477452"/>
            <a:ext cx="232304" cy="204531"/>
          </a:xfrm>
          <a:custGeom>
            <a:avLst/>
            <a:gdLst/>
            <a:ahLst/>
            <a:cxnLst>
              <a:cxn ang="0">
                <a:pos x="wd2" y="hd2"/>
              </a:cxn>
              <a:cxn ang="5400000">
                <a:pos x="wd2" y="hd2"/>
              </a:cxn>
              <a:cxn ang="10800000">
                <a:pos x="wd2" y="hd2"/>
              </a:cxn>
              <a:cxn ang="16200000">
                <a:pos x="wd2" y="hd2"/>
              </a:cxn>
            </a:cxnLst>
            <a:rect l="0" t="0" r="r" b="b"/>
            <a:pathLst>
              <a:path w="21600" h="21591" extrusionOk="0">
                <a:moveTo>
                  <a:pt x="11181" y="5321"/>
                </a:moveTo>
                <a:lnTo>
                  <a:pt x="12298" y="8164"/>
                </a:lnTo>
                <a:lnTo>
                  <a:pt x="13778" y="9169"/>
                </a:lnTo>
                <a:lnTo>
                  <a:pt x="15802" y="9513"/>
                </a:lnTo>
                <a:lnTo>
                  <a:pt x="17178" y="9063"/>
                </a:lnTo>
                <a:lnTo>
                  <a:pt x="17698" y="10418"/>
                </a:lnTo>
                <a:lnTo>
                  <a:pt x="17912" y="11432"/>
                </a:lnTo>
                <a:lnTo>
                  <a:pt x="18604" y="11952"/>
                </a:lnTo>
                <a:lnTo>
                  <a:pt x="19674" y="11703"/>
                </a:lnTo>
                <a:lnTo>
                  <a:pt x="20447" y="11038"/>
                </a:lnTo>
                <a:lnTo>
                  <a:pt x="21229" y="11624"/>
                </a:lnTo>
                <a:lnTo>
                  <a:pt x="20955" y="12538"/>
                </a:lnTo>
                <a:lnTo>
                  <a:pt x="20476" y="13565"/>
                </a:lnTo>
                <a:lnTo>
                  <a:pt x="20913" y="14540"/>
                </a:lnTo>
                <a:lnTo>
                  <a:pt x="21493" y="15312"/>
                </a:lnTo>
                <a:lnTo>
                  <a:pt x="21600" y="16518"/>
                </a:lnTo>
                <a:lnTo>
                  <a:pt x="21092" y="17897"/>
                </a:lnTo>
                <a:lnTo>
                  <a:pt x="20940" y="19671"/>
                </a:lnTo>
                <a:lnTo>
                  <a:pt x="20503" y="21047"/>
                </a:lnTo>
                <a:cubicBezTo>
                  <a:pt x="20187" y="21389"/>
                  <a:pt x="19769" y="21583"/>
                  <a:pt x="19332" y="21591"/>
                </a:cubicBezTo>
                <a:cubicBezTo>
                  <a:pt x="18867" y="21600"/>
                  <a:pt x="18418" y="21398"/>
                  <a:pt x="18084" y="21029"/>
                </a:cubicBezTo>
                <a:lnTo>
                  <a:pt x="17448" y="20288"/>
                </a:lnTo>
                <a:lnTo>
                  <a:pt x="16031" y="20355"/>
                </a:lnTo>
                <a:lnTo>
                  <a:pt x="15442" y="19225"/>
                </a:lnTo>
                <a:lnTo>
                  <a:pt x="14714" y="18851"/>
                </a:lnTo>
                <a:lnTo>
                  <a:pt x="13166" y="19212"/>
                </a:lnTo>
                <a:lnTo>
                  <a:pt x="11466" y="19820"/>
                </a:lnTo>
                <a:lnTo>
                  <a:pt x="10563" y="20130"/>
                </a:lnTo>
                <a:lnTo>
                  <a:pt x="9804" y="19787"/>
                </a:lnTo>
                <a:lnTo>
                  <a:pt x="8320" y="19094"/>
                </a:lnTo>
                <a:lnTo>
                  <a:pt x="7203" y="18067"/>
                </a:lnTo>
                <a:lnTo>
                  <a:pt x="6005" y="16144"/>
                </a:lnTo>
                <a:lnTo>
                  <a:pt x="6114" y="14616"/>
                </a:lnTo>
                <a:lnTo>
                  <a:pt x="7094" y="12891"/>
                </a:lnTo>
                <a:lnTo>
                  <a:pt x="7037" y="11660"/>
                </a:lnTo>
                <a:lnTo>
                  <a:pt x="5967" y="10691"/>
                </a:lnTo>
                <a:lnTo>
                  <a:pt x="4213" y="10472"/>
                </a:lnTo>
                <a:lnTo>
                  <a:pt x="2408" y="10640"/>
                </a:lnTo>
                <a:lnTo>
                  <a:pt x="1272" y="10078"/>
                </a:lnTo>
                <a:lnTo>
                  <a:pt x="356" y="9704"/>
                </a:lnTo>
                <a:lnTo>
                  <a:pt x="158" y="8158"/>
                </a:lnTo>
                <a:lnTo>
                  <a:pt x="119" y="5606"/>
                </a:lnTo>
                <a:lnTo>
                  <a:pt x="0" y="1757"/>
                </a:lnTo>
                <a:lnTo>
                  <a:pt x="981" y="175"/>
                </a:lnTo>
                <a:lnTo>
                  <a:pt x="3413" y="0"/>
                </a:lnTo>
                <a:lnTo>
                  <a:pt x="5957" y="638"/>
                </a:lnTo>
                <a:lnTo>
                  <a:pt x="7633" y="1926"/>
                </a:lnTo>
                <a:lnTo>
                  <a:pt x="9074" y="3569"/>
                </a:lnTo>
                <a:lnTo>
                  <a:pt x="10587" y="4019"/>
                </a:lnTo>
                <a:lnTo>
                  <a:pt x="11181" y="53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8" name="Shape 4864">
            <a:extLst>
              <a:ext uri="{FF2B5EF4-FFF2-40B4-BE49-F238E27FC236}">
                <a16:creationId xmlns:a16="http://schemas.microsoft.com/office/drawing/2014/main" id="{2738C7E4-7D17-4D5D-BB92-D9860660ED33}"/>
              </a:ext>
            </a:extLst>
          </p:cNvPr>
          <p:cNvSpPr/>
          <p:nvPr/>
        </p:nvSpPr>
        <p:spPr>
          <a:xfrm>
            <a:off x="3021853" y="3565969"/>
            <a:ext cx="201612" cy="173448"/>
          </a:xfrm>
          <a:custGeom>
            <a:avLst/>
            <a:gdLst/>
            <a:ahLst/>
            <a:cxnLst>
              <a:cxn ang="0">
                <a:pos x="wd2" y="hd2"/>
              </a:cxn>
              <a:cxn ang="5400000">
                <a:pos x="wd2" y="hd2"/>
              </a:cxn>
              <a:cxn ang="10800000">
                <a:pos x="wd2" y="hd2"/>
              </a:cxn>
              <a:cxn ang="16200000">
                <a:pos x="wd2" y="hd2"/>
              </a:cxn>
            </a:cxnLst>
            <a:rect l="0" t="0" r="r" b="b"/>
            <a:pathLst>
              <a:path w="21600" h="21600" extrusionOk="0">
                <a:moveTo>
                  <a:pt x="1170" y="17139"/>
                </a:moveTo>
                <a:lnTo>
                  <a:pt x="1752" y="18278"/>
                </a:lnTo>
                <a:lnTo>
                  <a:pt x="2185" y="20013"/>
                </a:lnTo>
                <a:lnTo>
                  <a:pt x="3664" y="19088"/>
                </a:lnTo>
                <a:lnTo>
                  <a:pt x="4897" y="19762"/>
                </a:lnTo>
                <a:lnTo>
                  <a:pt x="5715" y="21600"/>
                </a:lnTo>
                <a:lnTo>
                  <a:pt x="8622" y="20969"/>
                </a:lnTo>
                <a:lnTo>
                  <a:pt x="10872" y="19271"/>
                </a:lnTo>
                <a:lnTo>
                  <a:pt x="11749" y="17798"/>
                </a:lnTo>
                <a:lnTo>
                  <a:pt x="11115" y="16268"/>
                </a:lnTo>
                <a:lnTo>
                  <a:pt x="10742" y="15219"/>
                </a:lnTo>
                <a:lnTo>
                  <a:pt x="11327" y="13916"/>
                </a:lnTo>
                <a:lnTo>
                  <a:pt x="12468" y="13170"/>
                </a:lnTo>
                <a:lnTo>
                  <a:pt x="14471" y="12829"/>
                </a:lnTo>
                <a:lnTo>
                  <a:pt x="17022" y="12145"/>
                </a:lnTo>
                <a:lnTo>
                  <a:pt x="21600" y="12087"/>
                </a:lnTo>
                <a:lnTo>
                  <a:pt x="20151" y="11052"/>
                </a:lnTo>
                <a:lnTo>
                  <a:pt x="18843" y="10069"/>
                </a:lnTo>
                <a:lnTo>
                  <a:pt x="17474" y="7893"/>
                </a:lnTo>
                <a:lnTo>
                  <a:pt x="17724" y="6215"/>
                </a:lnTo>
                <a:lnTo>
                  <a:pt x="18662" y="4412"/>
                </a:lnTo>
                <a:lnTo>
                  <a:pt x="18795" y="2675"/>
                </a:lnTo>
                <a:lnTo>
                  <a:pt x="17008" y="1116"/>
                </a:lnTo>
                <a:lnTo>
                  <a:pt x="14875" y="725"/>
                </a:lnTo>
                <a:lnTo>
                  <a:pt x="13094" y="1197"/>
                </a:lnTo>
                <a:lnTo>
                  <a:pt x="10444" y="0"/>
                </a:lnTo>
                <a:lnTo>
                  <a:pt x="8348" y="554"/>
                </a:lnTo>
                <a:lnTo>
                  <a:pt x="6506" y="1665"/>
                </a:lnTo>
                <a:lnTo>
                  <a:pt x="6366" y="3313"/>
                </a:lnTo>
                <a:lnTo>
                  <a:pt x="7311" y="4342"/>
                </a:lnTo>
                <a:lnTo>
                  <a:pt x="7188" y="5908"/>
                </a:lnTo>
                <a:lnTo>
                  <a:pt x="7694" y="8208"/>
                </a:lnTo>
                <a:lnTo>
                  <a:pt x="7023" y="8839"/>
                </a:lnTo>
                <a:lnTo>
                  <a:pt x="5585" y="8008"/>
                </a:lnTo>
                <a:lnTo>
                  <a:pt x="3459" y="7588"/>
                </a:lnTo>
                <a:lnTo>
                  <a:pt x="0" y="8595"/>
                </a:lnTo>
                <a:lnTo>
                  <a:pt x="653" y="11333"/>
                </a:lnTo>
                <a:lnTo>
                  <a:pt x="157" y="14376"/>
                </a:lnTo>
                <a:lnTo>
                  <a:pt x="116" y="16013"/>
                </a:lnTo>
                <a:lnTo>
                  <a:pt x="1170" y="171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0" name="Shape 4865">
            <a:extLst>
              <a:ext uri="{FF2B5EF4-FFF2-40B4-BE49-F238E27FC236}">
                <a16:creationId xmlns:a16="http://schemas.microsoft.com/office/drawing/2014/main" id="{9AB6F8F4-8062-43F8-A350-56C5BC5B4514}"/>
              </a:ext>
            </a:extLst>
          </p:cNvPr>
          <p:cNvSpPr/>
          <p:nvPr/>
        </p:nvSpPr>
        <p:spPr>
          <a:xfrm>
            <a:off x="2862223" y="3694063"/>
            <a:ext cx="318692" cy="253349"/>
          </a:xfrm>
          <a:custGeom>
            <a:avLst/>
            <a:gdLst/>
            <a:ahLst/>
            <a:cxnLst>
              <a:cxn ang="0">
                <a:pos x="wd2" y="hd2"/>
              </a:cxn>
              <a:cxn ang="5400000">
                <a:pos x="wd2" y="hd2"/>
              </a:cxn>
              <a:cxn ang="10800000">
                <a:pos x="wd2" y="hd2"/>
              </a:cxn>
              <a:cxn ang="16200000">
                <a:pos x="wd2" y="hd2"/>
              </a:cxn>
            </a:cxnLst>
            <a:rect l="0" t="0" r="r" b="b"/>
            <a:pathLst>
              <a:path w="21600" h="21600" extrusionOk="0">
                <a:moveTo>
                  <a:pt x="12974" y="5315"/>
                </a:moveTo>
                <a:lnTo>
                  <a:pt x="13636" y="5337"/>
                </a:lnTo>
                <a:lnTo>
                  <a:pt x="14256" y="6607"/>
                </a:lnTo>
                <a:lnTo>
                  <a:pt x="14614" y="7841"/>
                </a:lnTo>
                <a:lnTo>
                  <a:pt x="15864" y="7616"/>
                </a:lnTo>
                <a:lnTo>
                  <a:pt x="16722" y="7848"/>
                </a:lnTo>
                <a:lnTo>
                  <a:pt x="17261" y="9352"/>
                </a:lnTo>
                <a:lnTo>
                  <a:pt x="18349" y="9927"/>
                </a:lnTo>
                <a:lnTo>
                  <a:pt x="19549" y="9559"/>
                </a:lnTo>
                <a:lnTo>
                  <a:pt x="20619" y="9748"/>
                </a:lnTo>
                <a:lnTo>
                  <a:pt x="21037" y="11077"/>
                </a:lnTo>
                <a:lnTo>
                  <a:pt x="20799" y="12252"/>
                </a:lnTo>
                <a:lnTo>
                  <a:pt x="20920" y="13538"/>
                </a:lnTo>
                <a:lnTo>
                  <a:pt x="21457" y="14505"/>
                </a:lnTo>
                <a:lnTo>
                  <a:pt x="21600" y="15233"/>
                </a:lnTo>
                <a:lnTo>
                  <a:pt x="20608" y="15604"/>
                </a:lnTo>
                <a:lnTo>
                  <a:pt x="19702" y="16929"/>
                </a:lnTo>
                <a:lnTo>
                  <a:pt x="18723" y="17863"/>
                </a:lnTo>
                <a:lnTo>
                  <a:pt x="17642" y="19154"/>
                </a:lnTo>
                <a:lnTo>
                  <a:pt x="16440" y="19051"/>
                </a:lnTo>
                <a:lnTo>
                  <a:pt x="15981" y="17714"/>
                </a:lnTo>
                <a:lnTo>
                  <a:pt x="15166" y="17135"/>
                </a:lnTo>
                <a:lnTo>
                  <a:pt x="14070" y="16384"/>
                </a:lnTo>
                <a:lnTo>
                  <a:pt x="13425" y="15388"/>
                </a:lnTo>
                <a:lnTo>
                  <a:pt x="12781" y="14362"/>
                </a:lnTo>
                <a:lnTo>
                  <a:pt x="11953" y="13759"/>
                </a:lnTo>
                <a:lnTo>
                  <a:pt x="11230" y="14193"/>
                </a:lnTo>
                <a:lnTo>
                  <a:pt x="10887" y="14956"/>
                </a:lnTo>
                <a:lnTo>
                  <a:pt x="9996" y="14873"/>
                </a:lnTo>
                <a:lnTo>
                  <a:pt x="9355" y="14039"/>
                </a:lnTo>
                <a:lnTo>
                  <a:pt x="8598" y="13872"/>
                </a:lnTo>
                <a:lnTo>
                  <a:pt x="7477" y="14841"/>
                </a:lnTo>
                <a:lnTo>
                  <a:pt x="7070" y="16043"/>
                </a:lnTo>
                <a:lnTo>
                  <a:pt x="7064" y="17343"/>
                </a:lnTo>
                <a:lnTo>
                  <a:pt x="7252" y="18862"/>
                </a:lnTo>
                <a:lnTo>
                  <a:pt x="7356" y="19861"/>
                </a:lnTo>
                <a:lnTo>
                  <a:pt x="7267" y="20795"/>
                </a:lnTo>
                <a:lnTo>
                  <a:pt x="6830" y="21600"/>
                </a:lnTo>
                <a:lnTo>
                  <a:pt x="5709" y="19679"/>
                </a:lnTo>
                <a:lnTo>
                  <a:pt x="4829" y="19505"/>
                </a:lnTo>
                <a:lnTo>
                  <a:pt x="3839" y="19034"/>
                </a:lnTo>
                <a:lnTo>
                  <a:pt x="3321" y="17405"/>
                </a:lnTo>
                <a:lnTo>
                  <a:pt x="2678" y="17326"/>
                </a:lnTo>
                <a:lnTo>
                  <a:pt x="1481" y="17866"/>
                </a:lnTo>
                <a:lnTo>
                  <a:pt x="0" y="14377"/>
                </a:lnTo>
                <a:lnTo>
                  <a:pt x="194" y="13055"/>
                </a:lnTo>
                <a:lnTo>
                  <a:pt x="926" y="13173"/>
                </a:lnTo>
                <a:lnTo>
                  <a:pt x="1786" y="11720"/>
                </a:lnTo>
                <a:lnTo>
                  <a:pt x="3229" y="11278"/>
                </a:lnTo>
                <a:lnTo>
                  <a:pt x="3898" y="10830"/>
                </a:lnTo>
                <a:lnTo>
                  <a:pt x="4215" y="9814"/>
                </a:lnTo>
                <a:lnTo>
                  <a:pt x="3862" y="6683"/>
                </a:lnTo>
                <a:lnTo>
                  <a:pt x="3916" y="4198"/>
                </a:lnTo>
                <a:lnTo>
                  <a:pt x="4756" y="3831"/>
                </a:lnTo>
                <a:lnTo>
                  <a:pt x="5187" y="2869"/>
                </a:lnTo>
                <a:lnTo>
                  <a:pt x="5217" y="1352"/>
                </a:lnTo>
                <a:lnTo>
                  <a:pt x="6409" y="1893"/>
                </a:lnTo>
                <a:lnTo>
                  <a:pt x="8289" y="2604"/>
                </a:lnTo>
                <a:lnTo>
                  <a:pt x="9087" y="2148"/>
                </a:lnTo>
                <a:lnTo>
                  <a:pt x="9489" y="1144"/>
                </a:lnTo>
                <a:lnTo>
                  <a:pt x="10525" y="522"/>
                </a:lnTo>
                <a:lnTo>
                  <a:pt x="11162" y="0"/>
                </a:lnTo>
                <a:lnTo>
                  <a:pt x="12043" y="1233"/>
                </a:lnTo>
                <a:lnTo>
                  <a:pt x="12420" y="2648"/>
                </a:lnTo>
                <a:lnTo>
                  <a:pt x="12329" y="3723"/>
                </a:lnTo>
                <a:lnTo>
                  <a:pt x="12362" y="4731"/>
                </a:lnTo>
                <a:lnTo>
                  <a:pt x="12974" y="531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1" name="Shape 4866">
            <a:extLst>
              <a:ext uri="{FF2B5EF4-FFF2-40B4-BE49-F238E27FC236}">
                <a16:creationId xmlns:a16="http://schemas.microsoft.com/office/drawing/2014/main" id="{B96C8BE0-0D33-484C-9092-F789EA6AB5F9}"/>
              </a:ext>
            </a:extLst>
          </p:cNvPr>
          <p:cNvSpPr/>
          <p:nvPr/>
        </p:nvSpPr>
        <p:spPr>
          <a:xfrm>
            <a:off x="2959689" y="3852259"/>
            <a:ext cx="312194" cy="292592"/>
          </a:xfrm>
          <a:custGeom>
            <a:avLst/>
            <a:gdLst/>
            <a:ahLst/>
            <a:cxnLst>
              <a:cxn ang="0">
                <a:pos x="wd2" y="hd2"/>
              </a:cxn>
              <a:cxn ang="5400000">
                <a:pos x="wd2" y="hd2"/>
              </a:cxn>
              <a:cxn ang="10800000">
                <a:pos x="wd2" y="hd2"/>
              </a:cxn>
              <a:cxn ang="16200000">
                <a:pos x="wd2" y="hd2"/>
              </a:cxn>
            </a:cxnLst>
            <a:rect l="0" t="0" r="r" b="b"/>
            <a:pathLst>
              <a:path w="21600" h="21600" extrusionOk="0">
                <a:moveTo>
                  <a:pt x="4494" y="21404"/>
                </a:moveTo>
                <a:lnTo>
                  <a:pt x="3073" y="21117"/>
                </a:lnTo>
                <a:lnTo>
                  <a:pt x="1842" y="21061"/>
                </a:lnTo>
                <a:lnTo>
                  <a:pt x="1791" y="19340"/>
                </a:lnTo>
                <a:lnTo>
                  <a:pt x="1332" y="17056"/>
                </a:lnTo>
                <a:lnTo>
                  <a:pt x="887" y="15806"/>
                </a:lnTo>
                <a:lnTo>
                  <a:pt x="1136" y="14309"/>
                </a:lnTo>
                <a:lnTo>
                  <a:pt x="358" y="12496"/>
                </a:lnTo>
                <a:lnTo>
                  <a:pt x="901" y="11094"/>
                </a:lnTo>
                <a:lnTo>
                  <a:pt x="742" y="10448"/>
                </a:lnTo>
                <a:lnTo>
                  <a:pt x="154" y="10071"/>
                </a:lnTo>
                <a:lnTo>
                  <a:pt x="0" y="9049"/>
                </a:lnTo>
                <a:lnTo>
                  <a:pt x="367" y="7543"/>
                </a:lnTo>
                <a:lnTo>
                  <a:pt x="55" y="6751"/>
                </a:lnTo>
                <a:lnTo>
                  <a:pt x="559" y="5974"/>
                </a:lnTo>
                <a:lnTo>
                  <a:pt x="455" y="4478"/>
                </a:lnTo>
                <a:lnTo>
                  <a:pt x="252" y="2679"/>
                </a:lnTo>
                <a:lnTo>
                  <a:pt x="462" y="1554"/>
                </a:lnTo>
                <a:lnTo>
                  <a:pt x="946" y="704"/>
                </a:lnTo>
                <a:lnTo>
                  <a:pt x="1986" y="84"/>
                </a:lnTo>
                <a:lnTo>
                  <a:pt x="2992" y="174"/>
                </a:lnTo>
                <a:lnTo>
                  <a:pt x="3467" y="911"/>
                </a:lnTo>
                <a:lnTo>
                  <a:pt x="4137" y="954"/>
                </a:lnTo>
                <a:lnTo>
                  <a:pt x="4604" y="338"/>
                </a:lnTo>
                <a:lnTo>
                  <a:pt x="5645" y="0"/>
                </a:lnTo>
                <a:lnTo>
                  <a:pt x="6424" y="483"/>
                </a:lnTo>
                <a:lnTo>
                  <a:pt x="7600" y="2311"/>
                </a:lnTo>
                <a:lnTo>
                  <a:pt x="9862" y="3560"/>
                </a:lnTo>
                <a:lnTo>
                  <a:pt x="10232" y="4554"/>
                </a:lnTo>
                <a:lnTo>
                  <a:pt x="11216" y="4690"/>
                </a:lnTo>
                <a:lnTo>
                  <a:pt x="12392" y="3303"/>
                </a:lnTo>
                <a:lnTo>
                  <a:pt x="13396" y="2587"/>
                </a:lnTo>
                <a:lnTo>
                  <a:pt x="14174" y="1618"/>
                </a:lnTo>
                <a:lnTo>
                  <a:pt x="15293" y="1338"/>
                </a:lnTo>
                <a:lnTo>
                  <a:pt x="15627" y="2230"/>
                </a:lnTo>
                <a:lnTo>
                  <a:pt x="16622" y="3073"/>
                </a:lnTo>
                <a:lnTo>
                  <a:pt x="17799" y="3549"/>
                </a:lnTo>
                <a:lnTo>
                  <a:pt x="19008" y="3713"/>
                </a:lnTo>
                <a:lnTo>
                  <a:pt x="19720" y="4669"/>
                </a:lnTo>
                <a:lnTo>
                  <a:pt x="19820" y="5616"/>
                </a:lnTo>
                <a:lnTo>
                  <a:pt x="20492" y="6532"/>
                </a:lnTo>
                <a:lnTo>
                  <a:pt x="20452" y="7339"/>
                </a:lnTo>
                <a:lnTo>
                  <a:pt x="20244" y="8214"/>
                </a:lnTo>
                <a:lnTo>
                  <a:pt x="20587" y="8835"/>
                </a:lnTo>
                <a:lnTo>
                  <a:pt x="21133" y="9463"/>
                </a:lnTo>
                <a:lnTo>
                  <a:pt x="21578" y="9867"/>
                </a:lnTo>
                <a:lnTo>
                  <a:pt x="21600" y="10611"/>
                </a:lnTo>
                <a:lnTo>
                  <a:pt x="20897" y="11439"/>
                </a:lnTo>
                <a:lnTo>
                  <a:pt x="20448" y="12421"/>
                </a:lnTo>
                <a:lnTo>
                  <a:pt x="19791" y="12856"/>
                </a:lnTo>
                <a:lnTo>
                  <a:pt x="18882" y="13024"/>
                </a:lnTo>
                <a:lnTo>
                  <a:pt x="17772" y="13530"/>
                </a:lnTo>
                <a:lnTo>
                  <a:pt x="16934" y="14237"/>
                </a:lnTo>
                <a:lnTo>
                  <a:pt x="16585" y="15078"/>
                </a:lnTo>
                <a:lnTo>
                  <a:pt x="16395" y="16272"/>
                </a:lnTo>
                <a:lnTo>
                  <a:pt x="16001" y="17007"/>
                </a:lnTo>
                <a:lnTo>
                  <a:pt x="15256" y="17184"/>
                </a:lnTo>
                <a:lnTo>
                  <a:pt x="14418" y="17192"/>
                </a:lnTo>
                <a:lnTo>
                  <a:pt x="13252" y="17283"/>
                </a:lnTo>
                <a:lnTo>
                  <a:pt x="12268" y="17545"/>
                </a:lnTo>
                <a:lnTo>
                  <a:pt x="11430" y="18416"/>
                </a:lnTo>
                <a:lnTo>
                  <a:pt x="10448" y="19042"/>
                </a:lnTo>
                <a:lnTo>
                  <a:pt x="9792" y="18698"/>
                </a:lnTo>
                <a:lnTo>
                  <a:pt x="9044" y="18110"/>
                </a:lnTo>
                <a:lnTo>
                  <a:pt x="8580" y="18817"/>
                </a:lnTo>
                <a:lnTo>
                  <a:pt x="8653" y="19701"/>
                </a:lnTo>
                <a:lnTo>
                  <a:pt x="8027" y="20340"/>
                </a:lnTo>
                <a:lnTo>
                  <a:pt x="7215" y="21073"/>
                </a:lnTo>
                <a:lnTo>
                  <a:pt x="6342" y="21390"/>
                </a:lnTo>
                <a:lnTo>
                  <a:pt x="5221" y="21600"/>
                </a:lnTo>
                <a:lnTo>
                  <a:pt x="4494" y="2140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2" name="Shape 4867">
            <a:extLst>
              <a:ext uri="{FF2B5EF4-FFF2-40B4-BE49-F238E27FC236}">
                <a16:creationId xmlns:a16="http://schemas.microsoft.com/office/drawing/2014/main" id="{0AD6FDD4-F834-49E9-9223-F9A13260D5BF}"/>
              </a:ext>
            </a:extLst>
          </p:cNvPr>
          <p:cNvSpPr/>
          <p:nvPr/>
        </p:nvSpPr>
        <p:spPr>
          <a:xfrm>
            <a:off x="2984649" y="3986219"/>
            <a:ext cx="585738" cy="706906"/>
          </a:xfrm>
          <a:custGeom>
            <a:avLst/>
            <a:gdLst/>
            <a:ahLst/>
            <a:cxnLst>
              <a:cxn ang="0">
                <a:pos x="wd2" y="hd2"/>
              </a:cxn>
              <a:cxn ang="5400000">
                <a:pos x="wd2" y="hd2"/>
              </a:cxn>
              <a:cxn ang="10800000">
                <a:pos x="wd2" y="hd2"/>
              </a:cxn>
              <a:cxn ang="16200000">
                <a:pos x="wd2" y="hd2"/>
              </a:cxn>
            </a:cxnLst>
            <a:rect l="0" t="0" r="r" b="b"/>
            <a:pathLst>
              <a:path w="21524" h="21600" extrusionOk="0">
                <a:moveTo>
                  <a:pt x="11242" y="703"/>
                </a:moveTo>
                <a:lnTo>
                  <a:pt x="11607" y="880"/>
                </a:lnTo>
                <a:lnTo>
                  <a:pt x="12062" y="957"/>
                </a:lnTo>
                <a:lnTo>
                  <a:pt x="12004" y="1246"/>
                </a:lnTo>
                <a:lnTo>
                  <a:pt x="11519" y="1327"/>
                </a:lnTo>
                <a:lnTo>
                  <a:pt x="11410" y="1615"/>
                </a:lnTo>
                <a:lnTo>
                  <a:pt x="11912" y="1740"/>
                </a:lnTo>
                <a:lnTo>
                  <a:pt x="12373" y="1831"/>
                </a:lnTo>
                <a:lnTo>
                  <a:pt x="12332" y="2120"/>
                </a:lnTo>
                <a:lnTo>
                  <a:pt x="11875" y="2813"/>
                </a:lnTo>
                <a:lnTo>
                  <a:pt x="11631" y="3395"/>
                </a:lnTo>
                <a:lnTo>
                  <a:pt x="11524" y="3886"/>
                </a:lnTo>
                <a:lnTo>
                  <a:pt x="11409" y="4406"/>
                </a:lnTo>
                <a:lnTo>
                  <a:pt x="11274" y="4790"/>
                </a:lnTo>
                <a:lnTo>
                  <a:pt x="11629" y="5212"/>
                </a:lnTo>
                <a:lnTo>
                  <a:pt x="11993" y="5545"/>
                </a:lnTo>
                <a:lnTo>
                  <a:pt x="12090" y="5998"/>
                </a:lnTo>
                <a:lnTo>
                  <a:pt x="11836" y="6428"/>
                </a:lnTo>
                <a:lnTo>
                  <a:pt x="11786" y="6777"/>
                </a:lnTo>
                <a:lnTo>
                  <a:pt x="11539" y="7173"/>
                </a:lnTo>
                <a:lnTo>
                  <a:pt x="11686" y="7538"/>
                </a:lnTo>
                <a:lnTo>
                  <a:pt x="11854" y="7973"/>
                </a:lnTo>
                <a:lnTo>
                  <a:pt x="11569" y="8361"/>
                </a:lnTo>
                <a:lnTo>
                  <a:pt x="11335" y="8583"/>
                </a:lnTo>
                <a:lnTo>
                  <a:pt x="11390" y="9025"/>
                </a:lnTo>
                <a:lnTo>
                  <a:pt x="11511" y="9482"/>
                </a:lnTo>
                <a:lnTo>
                  <a:pt x="11919" y="9944"/>
                </a:lnTo>
                <a:lnTo>
                  <a:pt x="12360" y="10051"/>
                </a:lnTo>
                <a:lnTo>
                  <a:pt x="12928" y="9747"/>
                </a:lnTo>
                <a:lnTo>
                  <a:pt x="13477" y="9693"/>
                </a:lnTo>
                <a:lnTo>
                  <a:pt x="13677" y="10002"/>
                </a:lnTo>
                <a:lnTo>
                  <a:pt x="13483" y="10462"/>
                </a:lnTo>
                <a:lnTo>
                  <a:pt x="13182" y="10746"/>
                </a:lnTo>
                <a:lnTo>
                  <a:pt x="12937" y="10897"/>
                </a:lnTo>
                <a:lnTo>
                  <a:pt x="12627" y="11121"/>
                </a:lnTo>
                <a:lnTo>
                  <a:pt x="12617" y="11476"/>
                </a:lnTo>
                <a:lnTo>
                  <a:pt x="12962" y="11609"/>
                </a:lnTo>
                <a:lnTo>
                  <a:pt x="13139" y="11867"/>
                </a:lnTo>
                <a:lnTo>
                  <a:pt x="13041" y="12158"/>
                </a:lnTo>
                <a:lnTo>
                  <a:pt x="12599" y="12628"/>
                </a:lnTo>
                <a:lnTo>
                  <a:pt x="11975" y="12969"/>
                </a:lnTo>
                <a:lnTo>
                  <a:pt x="11614" y="13240"/>
                </a:lnTo>
                <a:lnTo>
                  <a:pt x="11811" y="13563"/>
                </a:lnTo>
                <a:lnTo>
                  <a:pt x="12124" y="13584"/>
                </a:lnTo>
                <a:lnTo>
                  <a:pt x="12614" y="13392"/>
                </a:lnTo>
                <a:lnTo>
                  <a:pt x="12973" y="13191"/>
                </a:lnTo>
                <a:lnTo>
                  <a:pt x="13279" y="13450"/>
                </a:lnTo>
                <a:lnTo>
                  <a:pt x="13220" y="13866"/>
                </a:lnTo>
                <a:lnTo>
                  <a:pt x="13610" y="14129"/>
                </a:lnTo>
                <a:lnTo>
                  <a:pt x="14251" y="14146"/>
                </a:lnTo>
                <a:lnTo>
                  <a:pt x="15011" y="14031"/>
                </a:lnTo>
                <a:lnTo>
                  <a:pt x="15535" y="14268"/>
                </a:lnTo>
                <a:lnTo>
                  <a:pt x="15420" y="14764"/>
                </a:lnTo>
                <a:cubicBezTo>
                  <a:pt x="15490" y="14876"/>
                  <a:pt x="15597" y="14969"/>
                  <a:pt x="15728" y="15032"/>
                </a:cubicBezTo>
                <a:cubicBezTo>
                  <a:pt x="16296" y="15305"/>
                  <a:pt x="17017" y="15012"/>
                  <a:pt x="17108" y="14472"/>
                </a:cubicBezTo>
                <a:lnTo>
                  <a:pt x="17542" y="14077"/>
                </a:lnTo>
                <a:lnTo>
                  <a:pt x="17931" y="13955"/>
                </a:lnTo>
                <a:lnTo>
                  <a:pt x="18436" y="13934"/>
                </a:lnTo>
                <a:lnTo>
                  <a:pt x="18781" y="14373"/>
                </a:lnTo>
                <a:lnTo>
                  <a:pt x="19921" y="14409"/>
                </a:lnTo>
                <a:lnTo>
                  <a:pt x="20219" y="14448"/>
                </a:lnTo>
                <a:lnTo>
                  <a:pt x="20613" y="14596"/>
                </a:lnTo>
                <a:lnTo>
                  <a:pt x="20783" y="14881"/>
                </a:lnTo>
                <a:lnTo>
                  <a:pt x="20239" y="15456"/>
                </a:lnTo>
                <a:cubicBezTo>
                  <a:pt x="20136" y="15530"/>
                  <a:pt x="20049" y="15618"/>
                  <a:pt x="19982" y="15716"/>
                </a:cubicBezTo>
                <a:cubicBezTo>
                  <a:pt x="19860" y="15893"/>
                  <a:pt x="19806" y="16095"/>
                  <a:pt x="19781" y="16298"/>
                </a:cubicBezTo>
                <a:cubicBezTo>
                  <a:pt x="19750" y="16545"/>
                  <a:pt x="19759" y="16794"/>
                  <a:pt x="19808" y="17039"/>
                </a:cubicBezTo>
                <a:lnTo>
                  <a:pt x="19949" y="17731"/>
                </a:lnTo>
                <a:lnTo>
                  <a:pt x="20255" y="18868"/>
                </a:lnTo>
                <a:lnTo>
                  <a:pt x="20582" y="19470"/>
                </a:lnTo>
                <a:lnTo>
                  <a:pt x="21053" y="19790"/>
                </a:lnTo>
                <a:cubicBezTo>
                  <a:pt x="21183" y="19909"/>
                  <a:pt x="21292" y="20044"/>
                  <a:pt x="21377" y="20190"/>
                </a:cubicBezTo>
                <a:cubicBezTo>
                  <a:pt x="21538" y="20467"/>
                  <a:pt x="21600" y="20793"/>
                  <a:pt x="21392" y="21042"/>
                </a:cubicBezTo>
                <a:cubicBezTo>
                  <a:pt x="21235" y="21230"/>
                  <a:pt x="20966" y="21313"/>
                  <a:pt x="20705" y="21384"/>
                </a:cubicBezTo>
                <a:cubicBezTo>
                  <a:pt x="20422" y="21461"/>
                  <a:pt x="20138" y="21533"/>
                  <a:pt x="19851" y="21600"/>
                </a:cubicBezTo>
                <a:lnTo>
                  <a:pt x="19018" y="21562"/>
                </a:lnTo>
                <a:lnTo>
                  <a:pt x="18418" y="21426"/>
                </a:lnTo>
                <a:lnTo>
                  <a:pt x="17832" y="21234"/>
                </a:lnTo>
                <a:cubicBezTo>
                  <a:pt x="17624" y="21089"/>
                  <a:pt x="17486" y="20886"/>
                  <a:pt x="17442" y="20663"/>
                </a:cubicBezTo>
                <a:cubicBezTo>
                  <a:pt x="17381" y="20348"/>
                  <a:pt x="17487" y="19979"/>
                  <a:pt x="17187" y="19770"/>
                </a:cubicBezTo>
                <a:cubicBezTo>
                  <a:pt x="17051" y="19675"/>
                  <a:pt x="16861" y="19651"/>
                  <a:pt x="16697" y="19708"/>
                </a:cubicBezTo>
                <a:lnTo>
                  <a:pt x="16070" y="20150"/>
                </a:lnTo>
                <a:lnTo>
                  <a:pt x="15499" y="20173"/>
                </a:lnTo>
                <a:lnTo>
                  <a:pt x="15356" y="19703"/>
                </a:lnTo>
                <a:lnTo>
                  <a:pt x="15197" y="19387"/>
                </a:lnTo>
                <a:lnTo>
                  <a:pt x="14397" y="19172"/>
                </a:lnTo>
                <a:cubicBezTo>
                  <a:pt x="14299" y="19083"/>
                  <a:pt x="14226" y="18978"/>
                  <a:pt x="14181" y="18863"/>
                </a:cubicBezTo>
                <a:cubicBezTo>
                  <a:pt x="14093" y="18639"/>
                  <a:pt x="14119" y="18395"/>
                  <a:pt x="14251" y="18187"/>
                </a:cubicBezTo>
                <a:lnTo>
                  <a:pt x="14343" y="17467"/>
                </a:lnTo>
                <a:cubicBezTo>
                  <a:pt x="14340" y="17276"/>
                  <a:pt x="14268" y="17089"/>
                  <a:pt x="14136" y="16932"/>
                </a:cubicBezTo>
                <a:cubicBezTo>
                  <a:pt x="13872" y="16617"/>
                  <a:pt x="13413" y="16457"/>
                  <a:pt x="12958" y="16520"/>
                </a:cubicBezTo>
                <a:lnTo>
                  <a:pt x="12538" y="16611"/>
                </a:lnTo>
                <a:lnTo>
                  <a:pt x="11891" y="16687"/>
                </a:lnTo>
                <a:lnTo>
                  <a:pt x="11620" y="16509"/>
                </a:lnTo>
                <a:lnTo>
                  <a:pt x="11503" y="16109"/>
                </a:lnTo>
                <a:lnTo>
                  <a:pt x="11353" y="15667"/>
                </a:lnTo>
                <a:cubicBezTo>
                  <a:pt x="11366" y="15539"/>
                  <a:pt x="11330" y="15410"/>
                  <a:pt x="11250" y="15299"/>
                </a:cubicBezTo>
                <a:cubicBezTo>
                  <a:pt x="11088" y="15073"/>
                  <a:pt x="10778" y="14952"/>
                  <a:pt x="10466" y="14992"/>
                </a:cubicBezTo>
                <a:lnTo>
                  <a:pt x="9927" y="15060"/>
                </a:lnTo>
                <a:lnTo>
                  <a:pt x="9256" y="15186"/>
                </a:lnTo>
                <a:lnTo>
                  <a:pt x="8565" y="15274"/>
                </a:lnTo>
                <a:cubicBezTo>
                  <a:pt x="8328" y="15210"/>
                  <a:pt x="8092" y="15144"/>
                  <a:pt x="7857" y="15074"/>
                </a:cubicBezTo>
                <a:cubicBezTo>
                  <a:pt x="7679" y="15021"/>
                  <a:pt x="7501" y="14966"/>
                  <a:pt x="7323" y="14909"/>
                </a:cubicBezTo>
                <a:cubicBezTo>
                  <a:pt x="7189" y="14861"/>
                  <a:pt x="7064" y="14796"/>
                  <a:pt x="6953" y="14717"/>
                </a:cubicBezTo>
                <a:cubicBezTo>
                  <a:pt x="6692" y="14533"/>
                  <a:pt x="6514" y="14281"/>
                  <a:pt x="6455" y="14001"/>
                </a:cubicBezTo>
                <a:cubicBezTo>
                  <a:pt x="6394" y="13710"/>
                  <a:pt x="6468" y="13415"/>
                  <a:pt x="6522" y="13123"/>
                </a:cubicBezTo>
                <a:cubicBezTo>
                  <a:pt x="6564" y="12897"/>
                  <a:pt x="6594" y="12669"/>
                  <a:pt x="6611" y="12441"/>
                </a:cubicBezTo>
                <a:lnTo>
                  <a:pt x="6381" y="11851"/>
                </a:lnTo>
                <a:lnTo>
                  <a:pt x="5986" y="11893"/>
                </a:lnTo>
                <a:cubicBezTo>
                  <a:pt x="5905" y="11965"/>
                  <a:pt x="5834" y="12044"/>
                  <a:pt x="5775" y="12130"/>
                </a:cubicBezTo>
                <a:cubicBezTo>
                  <a:pt x="5602" y="12379"/>
                  <a:pt x="5533" y="12669"/>
                  <a:pt x="5580" y="12954"/>
                </a:cubicBezTo>
                <a:lnTo>
                  <a:pt x="5421" y="13308"/>
                </a:lnTo>
                <a:lnTo>
                  <a:pt x="5135" y="13400"/>
                </a:lnTo>
                <a:cubicBezTo>
                  <a:pt x="4988" y="13370"/>
                  <a:pt x="4858" y="13298"/>
                  <a:pt x="4768" y="13197"/>
                </a:cubicBezTo>
                <a:cubicBezTo>
                  <a:pt x="4596" y="13003"/>
                  <a:pt x="4594" y="12749"/>
                  <a:pt x="4654" y="12513"/>
                </a:cubicBezTo>
                <a:cubicBezTo>
                  <a:pt x="4728" y="12220"/>
                  <a:pt x="4888" y="11948"/>
                  <a:pt x="5119" y="11719"/>
                </a:cubicBezTo>
                <a:lnTo>
                  <a:pt x="4933" y="11236"/>
                </a:lnTo>
                <a:cubicBezTo>
                  <a:pt x="4728" y="11137"/>
                  <a:pt x="4634" y="10931"/>
                  <a:pt x="4709" y="10743"/>
                </a:cubicBezTo>
                <a:cubicBezTo>
                  <a:pt x="4777" y="10573"/>
                  <a:pt x="4974" y="10463"/>
                  <a:pt x="5063" y="10300"/>
                </a:cubicBezTo>
                <a:cubicBezTo>
                  <a:pt x="5146" y="10147"/>
                  <a:pt x="5125" y="9969"/>
                  <a:pt x="5009" y="9832"/>
                </a:cubicBezTo>
                <a:lnTo>
                  <a:pt x="4917" y="9465"/>
                </a:lnTo>
                <a:lnTo>
                  <a:pt x="4366" y="9023"/>
                </a:lnTo>
                <a:lnTo>
                  <a:pt x="4016" y="8494"/>
                </a:lnTo>
                <a:lnTo>
                  <a:pt x="3572" y="8222"/>
                </a:lnTo>
                <a:cubicBezTo>
                  <a:pt x="3441" y="8198"/>
                  <a:pt x="3325" y="8135"/>
                  <a:pt x="3245" y="8046"/>
                </a:cubicBezTo>
                <a:cubicBezTo>
                  <a:pt x="3128" y="7915"/>
                  <a:pt x="3099" y="7744"/>
                  <a:pt x="3170" y="7592"/>
                </a:cubicBezTo>
                <a:lnTo>
                  <a:pt x="3457" y="7127"/>
                </a:lnTo>
                <a:lnTo>
                  <a:pt x="3390" y="6742"/>
                </a:lnTo>
                <a:lnTo>
                  <a:pt x="2882" y="6588"/>
                </a:lnTo>
                <a:lnTo>
                  <a:pt x="2365" y="6571"/>
                </a:lnTo>
                <a:lnTo>
                  <a:pt x="1776" y="6675"/>
                </a:lnTo>
                <a:lnTo>
                  <a:pt x="1256" y="6819"/>
                </a:lnTo>
                <a:cubicBezTo>
                  <a:pt x="1110" y="6852"/>
                  <a:pt x="953" y="6814"/>
                  <a:pt x="853" y="6719"/>
                </a:cubicBezTo>
                <a:cubicBezTo>
                  <a:pt x="684" y="6560"/>
                  <a:pt x="736" y="6330"/>
                  <a:pt x="772" y="6119"/>
                </a:cubicBezTo>
                <a:cubicBezTo>
                  <a:pt x="816" y="5858"/>
                  <a:pt x="817" y="5593"/>
                  <a:pt x="774" y="5333"/>
                </a:cubicBezTo>
                <a:lnTo>
                  <a:pt x="515" y="4970"/>
                </a:lnTo>
                <a:lnTo>
                  <a:pt x="0" y="4564"/>
                </a:lnTo>
                <a:lnTo>
                  <a:pt x="755" y="4551"/>
                </a:lnTo>
                <a:lnTo>
                  <a:pt x="1813" y="4729"/>
                </a:lnTo>
                <a:lnTo>
                  <a:pt x="2822" y="4561"/>
                </a:lnTo>
                <a:lnTo>
                  <a:pt x="3619" y="3983"/>
                </a:lnTo>
                <a:lnTo>
                  <a:pt x="3560" y="3598"/>
                </a:lnTo>
                <a:lnTo>
                  <a:pt x="3983" y="3226"/>
                </a:lnTo>
                <a:lnTo>
                  <a:pt x="4442" y="3626"/>
                </a:lnTo>
                <a:lnTo>
                  <a:pt x="4782" y="3639"/>
                </a:lnTo>
                <a:lnTo>
                  <a:pt x="5242" y="3329"/>
                </a:lnTo>
                <a:lnTo>
                  <a:pt x="5587" y="3032"/>
                </a:lnTo>
                <a:lnTo>
                  <a:pt x="6542" y="2904"/>
                </a:lnTo>
                <a:lnTo>
                  <a:pt x="7395" y="2869"/>
                </a:lnTo>
                <a:lnTo>
                  <a:pt x="7777" y="2564"/>
                </a:lnTo>
                <a:lnTo>
                  <a:pt x="7835" y="2014"/>
                </a:lnTo>
                <a:lnTo>
                  <a:pt x="8213" y="1540"/>
                </a:lnTo>
                <a:lnTo>
                  <a:pt x="8952" y="1214"/>
                </a:lnTo>
                <a:lnTo>
                  <a:pt x="9787" y="1015"/>
                </a:lnTo>
                <a:lnTo>
                  <a:pt x="10141" y="493"/>
                </a:lnTo>
                <a:lnTo>
                  <a:pt x="10567" y="0"/>
                </a:lnTo>
                <a:lnTo>
                  <a:pt x="10851" y="389"/>
                </a:lnTo>
                <a:lnTo>
                  <a:pt x="11242" y="7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4" name="Shape 4868">
            <a:extLst>
              <a:ext uri="{FF2B5EF4-FFF2-40B4-BE49-F238E27FC236}">
                <a16:creationId xmlns:a16="http://schemas.microsoft.com/office/drawing/2014/main" id="{15BE9607-A7AF-4AAD-B9CA-10A2BED80CB7}"/>
              </a:ext>
            </a:extLst>
          </p:cNvPr>
          <p:cNvSpPr/>
          <p:nvPr/>
        </p:nvSpPr>
        <p:spPr>
          <a:xfrm>
            <a:off x="3501702" y="2847683"/>
            <a:ext cx="1294608" cy="718517"/>
          </a:xfrm>
          <a:custGeom>
            <a:avLst/>
            <a:gdLst/>
            <a:ahLst/>
            <a:cxnLst>
              <a:cxn ang="0">
                <a:pos x="wd2" y="hd2"/>
              </a:cxn>
              <a:cxn ang="5400000">
                <a:pos x="wd2" y="hd2"/>
              </a:cxn>
              <a:cxn ang="10800000">
                <a:pos x="wd2" y="hd2"/>
              </a:cxn>
              <a:cxn ang="16200000">
                <a:pos x="wd2" y="hd2"/>
              </a:cxn>
            </a:cxnLst>
            <a:rect l="0" t="0" r="r" b="b"/>
            <a:pathLst>
              <a:path w="21600" h="21600" extrusionOk="0">
                <a:moveTo>
                  <a:pt x="9120" y="0"/>
                </a:moveTo>
                <a:lnTo>
                  <a:pt x="8510" y="894"/>
                </a:lnTo>
                <a:lnTo>
                  <a:pt x="8297" y="1441"/>
                </a:lnTo>
                <a:lnTo>
                  <a:pt x="8059" y="1678"/>
                </a:lnTo>
                <a:lnTo>
                  <a:pt x="7840" y="1856"/>
                </a:lnTo>
                <a:lnTo>
                  <a:pt x="7734" y="2310"/>
                </a:lnTo>
                <a:lnTo>
                  <a:pt x="8005" y="2918"/>
                </a:lnTo>
                <a:lnTo>
                  <a:pt x="7957" y="3492"/>
                </a:lnTo>
                <a:lnTo>
                  <a:pt x="7818" y="4131"/>
                </a:lnTo>
                <a:lnTo>
                  <a:pt x="8012" y="4689"/>
                </a:lnTo>
                <a:lnTo>
                  <a:pt x="7944" y="4965"/>
                </a:lnTo>
                <a:lnTo>
                  <a:pt x="7778" y="5187"/>
                </a:lnTo>
                <a:lnTo>
                  <a:pt x="7526" y="5356"/>
                </a:lnTo>
                <a:lnTo>
                  <a:pt x="7401" y="4685"/>
                </a:lnTo>
                <a:lnTo>
                  <a:pt x="7223" y="4512"/>
                </a:lnTo>
                <a:lnTo>
                  <a:pt x="7028" y="4518"/>
                </a:lnTo>
                <a:lnTo>
                  <a:pt x="6844" y="4184"/>
                </a:lnTo>
                <a:lnTo>
                  <a:pt x="6597" y="4066"/>
                </a:lnTo>
                <a:lnTo>
                  <a:pt x="6033" y="4070"/>
                </a:lnTo>
                <a:lnTo>
                  <a:pt x="5960" y="3730"/>
                </a:lnTo>
                <a:lnTo>
                  <a:pt x="5932" y="3289"/>
                </a:lnTo>
                <a:lnTo>
                  <a:pt x="5835" y="2891"/>
                </a:lnTo>
                <a:lnTo>
                  <a:pt x="5437" y="2306"/>
                </a:lnTo>
                <a:lnTo>
                  <a:pt x="5144" y="2011"/>
                </a:lnTo>
                <a:lnTo>
                  <a:pt x="4949" y="1636"/>
                </a:lnTo>
                <a:lnTo>
                  <a:pt x="4659" y="929"/>
                </a:lnTo>
                <a:lnTo>
                  <a:pt x="4407" y="609"/>
                </a:lnTo>
                <a:lnTo>
                  <a:pt x="4072" y="571"/>
                </a:lnTo>
                <a:lnTo>
                  <a:pt x="4038" y="967"/>
                </a:lnTo>
                <a:lnTo>
                  <a:pt x="4057" y="1425"/>
                </a:lnTo>
                <a:lnTo>
                  <a:pt x="4350" y="2133"/>
                </a:lnTo>
                <a:lnTo>
                  <a:pt x="4514" y="2570"/>
                </a:lnTo>
                <a:lnTo>
                  <a:pt x="4611" y="3168"/>
                </a:lnTo>
                <a:lnTo>
                  <a:pt x="4580" y="3631"/>
                </a:lnTo>
                <a:lnTo>
                  <a:pt x="4437" y="3876"/>
                </a:lnTo>
                <a:lnTo>
                  <a:pt x="3954" y="4177"/>
                </a:lnTo>
                <a:lnTo>
                  <a:pt x="3892" y="4852"/>
                </a:lnTo>
                <a:lnTo>
                  <a:pt x="4051" y="5473"/>
                </a:lnTo>
                <a:lnTo>
                  <a:pt x="4089" y="5752"/>
                </a:lnTo>
                <a:lnTo>
                  <a:pt x="3973" y="6074"/>
                </a:lnTo>
                <a:lnTo>
                  <a:pt x="3736" y="6113"/>
                </a:lnTo>
                <a:lnTo>
                  <a:pt x="3547" y="6026"/>
                </a:lnTo>
                <a:lnTo>
                  <a:pt x="3298" y="6232"/>
                </a:lnTo>
                <a:lnTo>
                  <a:pt x="3244" y="6831"/>
                </a:lnTo>
                <a:lnTo>
                  <a:pt x="3118" y="6981"/>
                </a:lnTo>
                <a:lnTo>
                  <a:pt x="2882" y="7014"/>
                </a:lnTo>
                <a:lnTo>
                  <a:pt x="2707" y="7318"/>
                </a:lnTo>
                <a:lnTo>
                  <a:pt x="2791" y="7617"/>
                </a:lnTo>
                <a:lnTo>
                  <a:pt x="2736" y="8273"/>
                </a:lnTo>
                <a:lnTo>
                  <a:pt x="2967" y="8392"/>
                </a:lnTo>
                <a:lnTo>
                  <a:pt x="3165" y="8237"/>
                </a:lnTo>
                <a:lnTo>
                  <a:pt x="3269" y="8401"/>
                </a:lnTo>
                <a:lnTo>
                  <a:pt x="3343" y="8669"/>
                </a:lnTo>
                <a:lnTo>
                  <a:pt x="3603" y="8669"/>
                </a:lnTo>
                <a:lnTo>
                  <a:pt x="3854" y="8333"/>
                </a:lnTo>
                <a:lnTo>
                  <a:pt x="3955" y="8137"/>
                </a:lnTo>
                <a:lnTo>
                  <a:pt x="4072" y="8030"/>
                </a:lnTo>
                <a:lnTo>
                  <a:pt x="4208" y="8319"/>
                </a:lnTo>
                <a:lnTo>
                  <a:pt x="4401" y="8224"/>
                </a:lnTo>
                <a:lnTo>
                  <a:pt x="4584" y="8059"/>
                </a:lnTo>
                <a:lnTo>
                  <a:pt x="4710" y="8144"/>
                </a:lnTo>
                <a:lnTo>
                  <a:pt x="4770" y="8782"/>
                </a:lnTo>
                <a:lnTo>
                  <a:pt x="4840" y="9192"/>
                </a:lnTo>
                <a:lnTo>
                  <a:pt x="4739" y="9482"/>
                </a:lnTo>
                <a:lnTo>
                  <a:pt x="4410" y="9675"/>
                </a:lnTo>
                <a:lnTo>
                  <a:pt x="4024" y="10094"/>
                </a:lnTo>
                <a:lnTo>
                  <a:pt x="3551" y="10551"/>
                </a:lnTo>
                <a:lnTo>
                  <a:pt x="3255" y="10874"/>
                </a:lnTo>
                <a:lnTo>
                  <a:pt x="3178" y="11379"/>
                </a:lnTo>
                <a:lnTo>
                  <a:pt x="3265" y="11682"/>
                </a:lnTo>
                <a:lnTo>
                  <a:pt x="3035" y="12175"/>
                </a:lnTo>
                <a:lnTo>
                  <a:pt x="2826" y="12515"/>
                </a:lnTo>
                <a:lnTo>
                  <a:pt x="2618" y="12614"/>
                </a:lnTo>
                <a:lnTo>
                  <a:pt x="2422" y="12255"/>
                </a:lnTo>
                <a:lnTo>
                  <a:pt x="2333" y="12047"/>
                </a:lnTo>
                <a:lnTo>
                  <a:pt x="2120" y="11909"/>
                </a:lnTo>
                <a:lnTo>
                  <a:pt x="1909" y="11943"/>
                </a:lnTo>
                <a:lnTo>
                  <a:pt x="1624" y="12078"/>
                </a:lnTo>
                <a:lnTo>
                  <a:pt x="1492" y="12383"/>
                </a:lnTo>
                <a:lnTo>
                  <a:pt x="1337" y="12826"/>
                </a:lnTo>
                <a:lnTo>
                  <a:pt x="1211" y="13184"/>
                </a:lnTo>
                <a:lnTo>
                  <a:pt x="1097" y="13519"/>
                </a:lnTo>
                <a:lnTo>
                  <a:pt x="1077" y="13935"/>
                </a:lnTo>
                <a:lnTo>
                  <a:pt x="921" y="14236"/>
                </a:lnTo>
                <a:lnTo>
                  <a:pt x="720" y="14387"/>
                </a:lnTo>
                <a:lnTo>
                  <a:pt x="520" y="14562"/>
                </a:lnTo>
                <a:lnTo>
                  <a:pt x="384" y="14976"/>
                </a:lnTo>
                <a:lnTo>
                  <a:pt x="177" y="15338"/>
                </a:lnTo>
                <a:lnTo>
                  <a:pt x="0" y="15734"/>
                </a:lnTo>
                <a:lnTo>
                  <a:pt x="10" y="16115"/>
                </a:lnTo>
                <a:lnTo>
                  <a:pt x="160" y="16422"/>
                </a:lnTo>
                <a:lnTo>
                  <a:pt x="325" y="16499"/>
                </a:lnTo>
                <a:lnTo>
                  <a:pt x="355" y="16878"/>
                </a:lnTo>
                <a:lnTo>
                  <a:pt x="235" y="17260"/>
                </a:lnTo>
                <a:lnTo>
                  <a:pt x="172" y="17751"/>
                </a:lnTo>
                <a:lnTo>
                  <a:pt x="352" y="18123"/>
                </a:lnTo>
                <a:lnTo>
                  <a:pt x="591" y="18281"/>
                </a:lnTo>
                <a:lnTo>
                  <a:pt x="802" y="18164"/>
                </a:lnTo>
                <a:lnTo>
                  <a:pt x="912" y="17900"/>
                </a:lnTo>
                <a:lnTo>
                  <a:pt x="789" y="17604"/>
                </a:lnTo>
                <a:lnTo>
                  <a:pt x="812" y="17357"/>
                </a:lnTo>
                <a:lnTo>
                  <a:pt x="1053" y="17353"/>
                </a:lnTo>
                <a:lnTo>
                  <a:pt x="1242" y="17494"/>
                </a:lnTo>
                <a:lnTo>
                  <a:pt x="1399" y="17490"/>
                </a:lnTo>
                <a:lnTo>
                  <a:pt x="1666" y="17378"/>
                </a:lnTo>
                <a:lnTo>
                  <a:pt x="1921" y="17609"/>
                </a:lnTo>
                <a:lnTo>
                  <a:pt x="2150" y="17758"/>
                </a:lnTo>
                <a:lnTo>
                  <a:pt x="2404" y="17692"/>
                </a:lnTo>
                <a:lnTo>
                  <a:pt x="2513" y="17823"/>
                </a:lnTo>
                <a:lnTo>
                  <a:pt x="2501" y="18128"/>
                </a:lnTo>
                <a:lnTo>
                  <a:pt x="2497" y="18528"/>
                </a:lnTo>
                <a:lnTo>
                  <a:pt x="2695" y="18603"/>
                </a:lnTo>
                <a:lnTo>
                  <a:pt x="2883" y="18487"/>
                </a:lnTo>
                <a:lnTo>
                  <a:pt x="3029" y="18018"/>
                </a:lnTo>
                <a:lnTo>
                  <a:pt x="3332" y="17744"/>
                </a:lnTo>
                <a:lnTo>
                  <a:pt x="3514" y="18094"/>
                </a:lnTo>
                <a:lnTo>
                  <a:pt x="3629" y="18518"/>
                </a:lnTo>
                <a:lnTo>
                  <a:pt x="3845" y="18259"/>
                </a:lnTo>
                <a:lnTo>
                  <a:pt x="3824" y="17642"/>
                </a:lnTo>
                <a:lnTo>
                  <a:pt x="3725" y="17139"/>
                </a:lnTo>
                <a:lnTo>
                  <a:pt x="3924" y="16787"/>
                </a:lnTo>
                <a:lnTo>
                  <a:pt x="4210" y="16378"/>
                </a:lnTo>
                <a:lnTo>
                  <a:pt x="4289" y="16868"/>
                </a:lnTo>
                <a:lnTo>
                  <a:pt x="4489" y="16948"/>
                </a:lnTo>
                <a:lnTo>
                  <a:pt x="4605" y="16782"/>
                </a:lnTo>
                <a:lnTo>
                  <a:pt x="4726" y="16991"/>
                </a:lnTo>
                <a:lnTo>
                  <a:pt x="4968" y="16937"/>
                </a:lnTo>
                <a:lnTo>
                  <a:pt x="5176" y="17115"/>
                </a:lnTo>
                <a:lnTo>
                  <a:pt x="5257" y="17561"/>
                </a:lnTo>
                <a:lnTo>
                  <a:pt x="5334" y="17935"/>
                </a:lnTo>
                <a:lnTo>
                  <a:pt x="5252" y="18242"/>
                </a:lnTo>
                <a:lnTo>
                  <a:pt x="5313" y="18462"/>
                </a:lnTo>
                <a:lnTo>
                  <a:pt x="5465" y="18487"/>
                </a:lnTo>
                <a:lnTo>
                  <a:pt x="5668" y="18379"/>
                </a:lnTo>
                <a:lnTo>
                  <a:pt x="5838" y="18720"/>
                </a:lnTo>
                <a:lnTo>
                  <a:pt x="5931" y="18904"/>
                </a:lnTo>
                <a:lnTo>
                  <a:pt x="6051" y="19264"/>
                </a:lnTo>
                <a:lnTo>
                  <a:pt x="6137" y="19680"/>
                </a:lnTo>
                <a:lnTo>
                  <a:pt x="6325" y="19799"/>
                </a:lnTo>
                <a:lnTo>
                  <a:pt x="6594" y="19645"/>
                </a:lnTo>
                <a:lnTo>
                  <a:pt x="6820" y="19790"/>
                </a:lnTo>
                <a:lnTo>
                  <a:pt x="7078" y="20071"/>
                </a:lnTo>
                <a:lnTo>
                  <a:pt x="7257" y="20172"/>
                </a:lnTo>
                <a:lnTo>
                  <a:pt x="7483" y="20141"/>
                </a:lnTo>
                <a:lnTo>
                  <a:pt x="7655" y="20312"/>
                </a:lnTo>
                <a:lnTo>
                  <a:pt x="7895" y="20234"/>
                </a:lnTo>
                <a:lnTo>
                  <a:pt x="8125" y="20101"/>
                </a:lnTo>
                <a:lnTo>
                  <a:pt x="8408" y="20052"/>
                </a:lnTo>
                <a:lnTo>
                  <a:pt x="8702" y="20219"/>
                </a:lnTo>
                <a:lnTo>
                  <a:pt x="8934" y="20487"/>
                </a:lnTo>
                <a:lnTo>
                  <a:pt x="9070" y="20780"/>
                </a:lnTo>
                <a:lnTo>
                  <a:pt x="9305" y="21135"/>
                </a:lnTo>
                <a:lnTo>
                  <a:pt x="9570" y="21450"/>
                </a:lnTo>
                <a:lnTo>
                  <a:pt x="9955" y="21600"/>
                </a:lnTo>
                <a:lnTo>
                  <a:pt x="10245" y="21488"/>
                </a:lnTo>
                <a:lnTo>
                  <a:pt x="10471" y="21321"/>
                </a:lnTo>
                <a:lnTo>
                  <a:pt x="10661" y="21186"/>
                </a:lnTo>
                <a:lnTo>
                  <a:pt x="10920" y="21157"/>
                </a:lnTo>
                <a:lnTo>
                  <a:pt x="11177" y="20867"/>
                </a:lnTo>
                <a:lnTo>
                  <a:pt x="11433" y="20466"/>
                </a:lnTo>
                <a:lnTo>
                  <a:pt x="11547" y="20084"/>
                </a:lnTo>
                <a:lnTo>
                  <a:pt x="11499" y="19628"/>
                </a:lnTo>
                <a:lnTo>
                  <a:pt x="11507" y="19258"/>
                </a:lnTo>
                <a:lnTo>
                  <a:pt x="11704" y="18761"/>
                </a:lnTo>
                <a:lnTo>
                  <a:pt x="11897" y="18338"/>
                </a:lnTo>
                <a:lnTo>
                  <a:pt x="12068" y="17892"/>
                </a:lnTo>
                <a:lnTo>
                  <a:pt x="12216" y="17511"/>
                </a:lnTo>
                <a:cubicBezTo>
                  <a:pt x="12308" y="17428"/>
                  <a:pt x="12398" y="17334"/>
                  <a:pt x="12483" y="17231"/>
                </a:cubicBezTo>
                <a:cubicBezTo>
                  <a:pt x="12607" y="17083"/>
                  <a:pt x="12723" y="16915"/>
                  <a:pt x="12831" y="16733"/>
                </a:cubicBezTo>
                <a:cubicBezTo>
                  <a:pt x="12923" y="16578"/>
                  <a:pt x="13010" y="16413"/>
                  <a:pt x="13090" y="16238"/>
                </a:cubicBezTo>
                <a:lnTo>
                  <a:pt x="13242" y="15678"/>
                </a:lnTo>
                <a:lnTo>
                  <a:pt x="13339" y="15043"/>
                </a:lnTo>
                <a:lnTo>
                  <a:pt x="13428" y="14418"/>
                </a:lnTo>
                <a:lnTo>
                  <a:pt x="13563" y="14030"/>
                </a:lnTo>
                <a:lnTo>
                  <a:pt x="13697" y="14077"/>
                </a:lnTo>
                <a:lnTo>
                  <a:pt x="13827" y="13874"/>
                </a:lnTo>
                <a:lnTo>
                  <a:pt x="13937" y="13566"/>
                </a:lnTo>
                <a:lnTo>
                  <a:pt x="14060" y="13246"/>
                </a:lnTo>
                <a:lnTo>
                  <a:pt x="14315" y="12950"/>
                </a:lnTo>
                <a:lnTo>
                  <a:pt x="14530" y="12746"/>
                </a:lnTo>
                <a:lnTo>
                  <a:pt x="14645" y="12987"/>
                </a:lnTo>
                <a:lnTo>
                  <a:pt x="14572" y="13505"/>
                </a:lnTo>
                <a:lnTo>
                  <a:pt x="14598" y="13877"/>
                </a:lnTo>
                <a:lnTo>
                  <a:pt x="14766" y="14041"/>
                </a:lnTo>
                <a:lnTo>
                  <a:pt x="15106" y="13847"/>
                </a:lnTo>
                <a:lnTo>
                  <a:pt x="15528" y="13431"/>
                </a:lnTo>
                <a:lnTo>
                  <a:pt x="15775" y="12982"/>
                </a:lnTo>
                <a:lnTo>
                  <a:pt x="16076" y="12633"/>
                </a:lnTo>
                <a:cubicBezTo>
                  <a:pt x="16202" y="12554"/>
                  <a:pt x="16334" y="12510"/>
                  <a:pt x="16467" y="12505"/>
                </a:cubicBezTo>
                <a:cubicBezTo>
                  <a:pt x="16636" y="12497"/>
                  <a:pt x="16804" y="12550"/>
                  <a:pt x="16972" y="12574"/>
                </a:cubicBezTo>
                <a:cubicBezTo>
                  <a:pt x="17109" y="12593"/>
                  <a:pt x="17247" y="12593"/>
                  <a:pt x="17384" y="12575"/>
                </a:cubicBezTo>
                <a:lnTo>
                  <a:pt x="17619" y="12074"/>
                </a:lnTo>
                <a:lnTo>
                  <a:pt x="17770" y="11496"/>
                </a:lnTo>
                <a:lnTo>
                  <a:pt x="17996" y="11085"/>
                </a:lnTo>
                <a:lnTo>
                  <a:pt x="18276" y="11032"/>
                </a:lnTo>
                <a:lnTo>
                  <a:pt x="18615" y="11113"/>
                </a:lnTo>
                <a:lnTo>
                  <a:pt x="18984" y="11217"/>
                </a:lnTo>
                <a:lnTo>
                  <a:pt x="19279" y="11366"/>
                </a:lnTo>
                <a:lnTo>
                  <a:pt x="19557" y="11355"/>
                </a:lnTo>
                <a:lnTo>
                  <a:pt x="19798" y="11049"/>
                </a:lnTo>
                <a:lnTo>
                  <a:pt x="19974" y="10671"/>
                </a:lnTo>
                <a:lnTo>
                  <a:pt x="20235" y="10566"/>
                </a:lnTo>
                <a:lnTo>
                  <a:pt x="20447" y="10519"/>
                </a:lnTo>
                <a:lnTo>
                  <a:pt x="20849" y="10479"/>
                </a:lnTo>
                <a:lnTo>
                  <a:pt x="21056" y="10227"/>
                </a:lnTo>
                <a:lnTo>
                  <a:pt x="20999" y="9938"/>
                </a:lnTo>
                <a:lnTo>
                  <a:pt x="21156" y="9806"/>
                </a:lnTo>
                <a:lnTo>
                  <a:pt x="21293" y="9825"/>
                </a:lnTo>
                <a:lnTo>
                  <a:pt x="21416" y="9654"/>
                </a:lnTo>
                <a:lnTo>
                  <a:pt x="21391" y="9346"/>
                </a:lnTo>
                <a:cubicBezTo>
                  <a:pt x="21370" y="9185"/>
                  <a:pt x="21335" y="9032"/>
                  <a:pt x="21288" y="8890"/>
                </a:cubicBezTo>
                <a:cubicBezTo>
                  <a:pt x="21237" y="8741"/>
                  <a:pt x="21174" y="8608"/>
                  <a:pt x="21100" y="8496"/>
                </a:cubicBezTo>
                <a:lnTo>
                  <a:pt x="21045" y="7979"/>
                </a:lnTo>
                <a:lnTo>
                  <a:pt x="21073" y="7603"/>
                </a:lnTo>
                <a:lnTo>
                  <a:pt x="21306" y="7189"/>
                </a:lnTo>
                <a:lnTo>
                  <a:pt x="21600" y="6740"/>
                </a:lnTo>
                <a:lnTo>
                  <a:pt x="21132" y="6590"/>
                </a:lnTo>
                <a:lnTo>
                  <a:pt x="20690" y="6560"/>
                </a:lnTo>
                <a:lnTo>
                  <a:pt x="20338" y="6670"/>
                </a:lnTo>
                <a:lnTo>
                  <a:pt x="20057" y="6869"/>
                </a:lnTo>
                <a:lnTo>
                  <a:pt x="19737" y="6927"/>
                </a:lnTo>
                <a:lnTo>
                  <a:pt x="19433" y="6745"/>
                </a:lnTo>
                <a:lnTo>
                  <a:pt x="19100" y="6975"/>
                </a:lnTo>
                <a:lnTo>
                  <a:pt x="18925" y="7414"/>
                </a:lnTo>
                <a:lnTo>
                  <a:pt x="18651" y="7863"/>
                </a:lnTo>
                <a:lnTo>
                  <a:pt x="18376" y="8245"/>
                </a:lnTo>
                <a:lnTo>
                  <a:pt x="18056" y="8337"/>
                </a:lnTo>
                <a:lnTo>
                  <a:pt x="17743" y="8250"/>
                </a:lnTo>
                <a:lnTo>
                  <a:pt x="17405" y="7946"/>
                </a:lnTo>
                <a:lnTo>
                  <a:pt x="16924" y="7254"/>
                </a:lnTo>
                <a:lnTo>
                  <a:pt x="16006" y="6370"/>
                </a:lnTo>
                <a:lnTo>
                  <a:pt x="14893" y="4885"/>
                </a:lnTo>
                <a:lnTo>
                  <a:pt x="13888" y="3569"/>
                </a:lnTo>
                <a:lnTo>
                  <a:pt x="13487" y="3035"/>
                </a:lnTo>
                <a:lnTo>
                  <a:pt x="13120" y="2325"/>
                </a:lnTo>
                <a:lnTo>
                  <a:pt x="12621" y="1727"/>
                </a:lnTo>
                <a:lnTo>
                  <a:pt x="12485" y="1030"/>
                </a:lnTo>
                <a:lnTo>
                  <a:pt x="12231" y="461"/>
                </a:lnTo>
                <a:lnTo>
                  <a:pt x="11928" y="631"/>
                </a:lnTo>
                <a:lnTo>
                  <a:pt x="11587" y="672"/>
                </a:lnTo>
                <a:lnTo>
                  <a:pt x="11189" y="636"/>
                </a:lnTo>
                <a:lnTo>
                  <a:pt x="10815" y="300"/>
                </a:lnTo>
                <a:lnTo>
                  <a:pt x="9933" y="48"/>
                </a:lnTo>
                <a:lnTo>
                  <a:pt x="9576" y="164"/>
                </a:lnTo>
                <a:lnTo>
                  <a:pt x="912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5" name="Shape 4869">
            <a:extLst>
              <a:ext uri="{FF2B5EF4-FFF2-40B4-BE49-F238E27FC236}">
                <a16:creationId xmlns:a16="http://schemas.microsoft.com/office/drawing/2014/main" id="{6114F322-10A8-4E64-BAC7-FDDE90138CB6}"/>
              </a:ext>
            </a:extLst>
          </p:cNvPr>
          <p:cNvSpPr/>
          <p:nvPr/>
        </p:nvSpPr>
        <p:spPr>
          <a:xfrm>
            <a:off x="3208393" y="3204508"/>
            <a:ext cx="557877" cy="580254"/>
          </a:xfrm>
          <a:custGeom>
            <a:avLst/>
            <a:gdLst/>
            <a:ahLst/>
            <a:cxnLst>
              <a:cxn ang="0">
                <a:pos x="wd2" y="hd2"/>
              </a:cxn>
              <a:cxn ang="5400000">
                <a:pos x="wd2" y="hd2"/>
              </a:cxn>
              <a:cxn ang="10800000">
                <a:pos x="wd2" y="hd2"/>
              </a:cxn>
              <a:cxn ang="16200000">
                <a:pos x="wd2" y="hd2"/>
              </a:cxn>
            </a:cxnLst>
            <a:rect l="0" t="0" r="r" b="b"/>
            <a:pathLst>
              <a:path w="21600" h="21600" extrusionOk="0">
                <a:moveTo>
                  <a:pt x="20167" y="10401"/>
                </a:moveTo>
                <a:lnTo>
                  <a:pt x="20456" y="10691"/>
                </a:lnTo>
                <a:lnTo>
                  <a:pt x="20333" y="11265"/>
                </a:lnTo>
                <a:lnTo>
                  <a:pt x="20650" y="11450"/>
                </a:lnTo>
                <a:lnTo>
                  <a:pt x="21063" y="11126"/>
                </a:lnTo>
                <a:lnTo>
                  <a:pt x="21424" y="11102"/>
                </a:lnTo>
                <a:lnTo>
                  <a:pt x="21600" y="11569"/>
                </a:lnTo>
                <a:lnTo>
                  <a:pt x="21312" y="12335"/>
                </a:lnTo>
                <a:lnTo>
                  <a:pt x="21042" y="12767"/>
                </a:lnTo>
                <a:lnTo>
                  <a:pt x="20573" y="13082"/>
                </a:lnTo>
                <a:lnTo>
                  <a:pt x="19933" y="13173"/>
                </a:lnTo>
                <a:lnTo>
                  <a:pt x="19464" y="13253"/>
                </a:lnTo>
                <a:lnTo>
                  <a:pt x="18825" y="13598"/>
                </a:lnTo>
                <a:lnTo>
                  <a:pt x="18464" y="13976"/>
                </a:lnTo>
                <a:lnTo>
                  <a:pt x="18260" y="14439"/>
                </a:lnTo>
                <a:lnTo>
                  <a:pt x="18590" y="14710"/>
                </a:lnTo>
                <a:lnTo>
                  <a:pt x="18930" y="15048"/>
                </a:lnTo>
                <a:lnTo>
                  <a:pt x="18923" y="15519"/>
                </a:lnTo>
                <a:lnTo>
                  <a:pt x="18492" y="15587"/>
                </a:lnTo>
                <a:lnTo>
                  <a:pt x="18084" y="15782"/>
                </a:lnTo>
                <a:lnTo>
                  <a:pt x="17991" y="16330"/>
                </a:lnTo>
                <a:lnTo>
                  <a:pt x="18077" y="16783"/>
                </a:lnTo>
                <a:lnTo>
                  <a:pt x="18023" y="17129"/>
                </a:lnTo>
                <a:lnTo>
                  <a:pt x="17515" y="17316"/>
                </a:lnTo>
                <a:lnTo>
                  <a:pt x="16913" y="17515"/>
                </a:lnTo>
                <a:lnTo>
                  <a:pt x="16367" y="17382"/>
                </a:lnTo>
                <a:lnTo>
                  <a:pt x="16245" y="16928"/>
                </a:lnTo>
                <a:lnTo>
                  <a:pt x="16124" y="16272"/>
                </a:lnTo>
                <a:lnTo>
                  <a:pt x="15832" y="15963"/>
                </a:lnTo>
                <a:lnTo>
                  <a:pt x="15402" y="16146"/>
                </a:lnTo>
                <a:lnTo>
                  <a:pt x="15049" y="16198"/>
                </a:lnTo>
                <a:lnTo>
                  <a:pt x="14545" y="15944"/>
                </a:lnTo>
                <a:lnTo>
                  <a:pt x="14459" y="15393"/>
                </a:lnTo>
                <a:lnTo>
                  <a:pt x="14163" y="14969"/>
                </a:lnTo>
                <a:lnTo>
                  <a:pt x="13817" y="14718"/>
                </a:lnTo>
                <a:lnTo>
                  <a:pt x="13289" y="14972"/>
                </a:lnTo>
                <a:lnTo>
                  <a:pt x="12784" y="15202"/>
                </a:lnTo>
                <a:lnTo>
                  <a:pt x="12300" y="15433"/>
                </a:lnTo>
                <a:lnTo>
                  <a:pt x="12107" y="15876"/>
                </a:lnTo>
                <a:lnTo>
                  <a:pt x="11996" y="16423"/>
                </a:lnTo>
                <a:lnTo>
                  <a:pt x="11785" y="17055"/>
                </a:lnTo>
                <a:lnTo>
                  <a:pt x="11461" y="17563"/>
                </a:lnTo>
                <a:lnTo>
                  <a:pt x="11042" y="17896"/>
                </a:lnTo>
                <a:lnTo>
                  <a:pt x="10534" y="18099"/>
                </a:lnTo>
                <a:lnTo>
                  <a:pt x="10166" y="18063"/>
                </a:lnTo>
                <a:lnTo>
                  <a:pt x="9563" y="17588"/>
                </a:lnTo>
                <a:lnTo>
                  <a:pt x="9054" y="17370"/>
                </a:lnTo>
                <a:lnTo>
                  <a:pt x="8539" y="17776"/>
                </a:lnTo>
                <a:lnTo>
                  <a:pt x="8367" y="18321"/>
                </a:lnTo>
                <a:lnTo>
                  <a:pt x="8510" y="18849"/>
                </a:lnTo>
                <a:lnTo>
                  <a:pt x="8731" y="19265"/>
                </a:lnTo>
                <a:lnTo>
                  <a:pt x="8422" y="19731"/>
                </a:lnTo>
                <a:lnTo>
                  <a:pt x="7822" y="20056"/>
                </a:lnTo>
                <a:lnTo>
                  <a:pt x="7324" y="19966"/>
                </a:lnTo>
                <a:lnTo>
                  <a:pt x="6721" y="19766"/>
                </a:lnTo>
                <a:lnTo>
                  <a:pt x="6583" y="20064"/>
                </a:lnTo>
                <a:lnTo>
                  <a:pt x="6836" y="20507"/>
                </a:lnTo>
                <a:lnTo>
                  <a:pt x="6992" y="20899"/>
                </a:lnTo>
                <a:lnTo>
                  <a:pt x="6699" y="21371"/>
                </a:lnTo>
                <a:lnTo>
                  <a:pt x="6217" y="21600"/>
                </a:lnTo>
                <a:lnTo>
                  <a:pt x="5533" y="21528"/>
                </a:lnTo>
                <a:lnTo>
                  <a:pt x="5140" y="21070"/>
                </a:lnTo>
                <a:lnTo>
                  <a:pt x="5135" y="20593"/>
                </a:lnTo>
                <a:lnTo>
                  <a:pt x="5299" y="20202"/>
                </a:lnTo>
                <a:lnTo>
                  <a:pt x="5142" y="19846"/>
                </a:lnTo>
                <a:lnTo>
                  <a:pt x="4889" y="19344"/>
                </a:lnTo>
                <a:lnTo>
                  <a:pt x="5109" y="18996"/>
                </a:lnTo>
                <a:lnTo>
                  <a:pt x="5188" y="18493"/>
                </a:lnTo>
                <a:lnTo>
                  <a:pt x="5146" y="18090"/>
                </a:lnTo>
                <a:lnTo>
                  <a:pt x="4804" y="17549"/>
                </a:lnTo>
                <a:lnTo>
                  <a:pt x="5137" y="16936"/>
                </a:lnTo>
                <a:lnTo>
                  <a:pt x="5048" y="16395"/>
                </a:lnTo>
                <a:lnTo>
                  <a:pt x="5350" y="16090"/>
                </a:lnTo>
                <a:lnTo>
                  <a:pt x="5329" y="15647"/>
                </a:lnTo>
                <a:lnTo>
                  <a:pt x="4841" y="14932"/>
                </a:lnTo>
                <a:lnTo>
                  <a:pt x="5130" y="14304"/>
                </a:lnTo>
                <a:lnTo>
                  <a:pt x="4801" y="14317"/>
                </a:lnTo>
                <a:lnTo>
                  <a:pt x="4258" y="14490"/>
                </a:lnTo>
                <a:lnTo>
                  <a:pt x="3770" y="14312"/>
                </a:lnTo>
                <a:lnTo>
                  <a:pt x="3644" y="13833"/>
                </a:lnTo>
                <a:lnTo>
                  <a:pt x="3480" y="13521"/>
                </a:lnTo>
                <a:lnTo>
                  <a:pt x="2986" y="13659"/>
                </a:lnTo>
                <a:lnTo>
                  <a:pt x="2064" y="13482"/>
                </a:lnTo>
                <a:lnTo>
                  <a:pt x="1465" y="13112"/>
                </a:lnTo>
                <a:lnTo>
                  <a:pt x="817" y="11658"/>
                </a:lnTo>
                <a:lnTo>
                  <a:pt x="215" y="11559"/>
                </a:lnTo>
                <a:lnTo>
                  <a:pt x="0" y="11269"/>
                </a:lnTo>
                <a:lnTo>
                  <a:pt x="931" y="10851"/>
                </a:lnTo>
                <a:lnTo>
                  <a:pt x="1455" y="9887"/>
                </a:lnTo>
                <a:lnTo>
                  <a:pt x="2071" y="9435"/>
                </a:lnTo>
                <a:lnTo>
                  <a:pt x="2253" y="9824"/>
                </a:lnTo>
                <a:lnTo>
                  <a:pt x="2534" y="10306"/>
                </a:lnTo>
                <a:lnTo>
                  <a:pt x="2856" y="10393"/>
                </a:lnTo>
                <a:lnTo>
                  <a:pt x="3379" y="10073"/>
                </a:lnTo>
                <a:lnTo>
                  <a:pt x="4482" y="9937"/>
                </a:lnTo>
                <a:lnTo>
                  <a:pt x="4218" y="9339"/>
                </a:lnTo>
                <a:lnTo>
                  <a:pt x="3724" y="8147"/>
                </a:lnTo>
                <a:lnTo>
                  <a:pt x="3306" y="7482"/>
                </a:lnTo>
                <a:lnTo>
                  <a:pt x="3862" y="6932"/>
                </a:lnTo>
                <a:lnTo>
                  <a:pt x="4359" y="6467"/>
                </a:lnTo>
                <a:lnTo>
                  <a:pt x="4886" y="6342"/>
                </a:lnTo>
                <a:lnTo>
                  <a:pt x="5287" y="6670"/>
                </a:lnTo>
                <a:lnTo>
                  <a:pt x="5972" y="6641"/>
                </a:lnTo>
                <a:lnTo>
                  <a:pt x="7167" y="6204"/>
                </a:lnTo>
                <a:lnTo>
                  <a:pt x="7521" y="6472"/>
                </a:lnTo>
                <a:lnTo>
                  <a:pt x="7843" y="6510"/>
                </a:lnTo>
                <a:lnTo>
                  <a:pt x="8057" y="6046"/>
                </a:lnTo>
                <a:lnTo>
                  <a:pt x="8085" y="5033"/>
                </a:lnTo>
                <a:lnTo>
                  <a:pt x="8787" y="4123"/>
                </a:lnTo>
                <a:lnTo>
                  <a:pt x="9161" y="4144"/>
                </a:lnTo>
                <a:lnTo>
                  <a:pt x="9390" y="3792"/>
                </a:lnTo>
                <a:lnTo>
                  <a:pt x="9252" y="3419"/>
                </a:lnTo>
                <a:lnTo>
                  <a:pt x="9335" y="2915"/>
                </a:lnTo>
                <a:lnTo>
                  <a:pt x="9694" y="2874"/>
                </a:lnTo>
                <a:lnTo>
                  <a:pt x="9558" y="2514"/>
                </a:lnTo>
                <a:lnTo>
                  <a:pt x="8984" y="1882"/>
                </a:lnTo>
                <a:lnTo>
                  <a:pt x="9250" y="1315"/>
                </a:lnTo>
                <a:lnTo>
                  <a:pt x="10013" y="1121"/>
                </a:lnTo>
                <a:lnTo>
                  <a:pt x="10689" y="1092"/>
                </a:lnTo>
                <a:lnTo>
                  <a:pt x="11377" y="1082"/>
                </a:lnTo>
                <a:lnTo>
                  <a:pt x="12208" y="878"/>
                </a:lnTo>
                <a:lnTo>
                  <a:pt x="13359" y="302"/>
                </a:lnTo>
                <a:lnTo>
                  <a:pt x="14088" y="0"/>
                </a:lnTo>
                <a:lnTo>
                  <a:pt x="14469" y="102"/>
                </a:lnTo>
                <a:lnTo>
                  <a:pt x="14712" y="460"/>
                </a:lnTo>
                <a:lnTo>
                  <a:pt x="14900" y="868"/>
                </a:lnTo>
                <a:lnTo>
                  <a:pt x="14823" y="1230"/>
                </a:lnTo>
                <a:lnTo>
                  <a:pt x="14625" y="1537"/>
                </a:lnTo>
                <a:lnTo>
                  <a:pt x="14894" y="1756"/>
                </a:lnTo>
                <a:lnTo>
                  <a:pt x="15133" y="2019"/>
                </a:lnTo>
                <a:lnTo>
                  <a:pt x="14530" y="2762"/>
                </a:lnTo>
                <a:lnTo>
                  <a:pt x="14102" y="3519"/>
                </a:lnTo>
                <a:lnTo>
                  <a:pt x="13976" y="4031"/>
                </a:lnTo>
                <a:lnTo>
                  <a:pt x="13663" y="4433"/>
                </a:lnTo>
                <a:lnTo>
                  <a:pt x="12737" y="4873"/>
                </a:lnTo>
                <a:lnTo>
                  <a:pt x="12400" y="5329"/>
                </a:lnTo>
                <a:lnTo>
                  <a:pt x="11928" y="5772"/>
                </a:lnTo>
                <a:lnTo>
                  <a:pt x="11601" y="6069"/>
                </a:lnTo>
                <a:lnTo>
                  <a:pt x="11495" y="6430"/>
                </a:lnTo>
                <a:lnTo>
                  <a:pt x="11623" y="6761"/>
                </a:lnTo>
                <a:lnTo>
                  <a:pt x="12029" y="7041"/>
                </a:lnTo>
                <a:lnTo>
                  <a:pt x="12303" y="7196"/>
                </a:lnTo>
                <a:lnTo>
                  <a:pt x="12366" y="7665"/>
                </a:lnTo>
                <a:lnTo>
                  <a:pt x="12121" y="8051"/>
                </a:lnTo>
                <a:lnTo>
                  <a:pt x="11938" y="8490"/>
                </a:lnTo>
                <a:lnTo>
                  <a:pt x="12119" y="8874"/>
                </a:lnTo>
                <a:lnTo>
                  <a:pt x="12561" y="9160"/>
                </a:lnTo>
                <a:lnTo>
                  <a:pt x="13001" y="9167"/>
                </a:lnTo>
                <a:lnTo>
                  <a:pt x="13274" y="8930"/>
                </a:lnTo>
                <a:lnTo>
                  <a:pt x="13070" y="8516"/>
                </a:lnTo>
                <a:lnTo>
                  <a:pt x="13208" y="8065"/>
                </a:lnTo>
                <a:lnTo>
                  <a:pt x="13951" y="8065"/>
                </a:lnTo>
                <a:lnTo>
                  <a:pt x="14208" y="8230"/>
                </a:lnTo>
                <a:lnTo>
                  <a:pt x="14620" y="8266"/>
                </a:lnTo>
                <a:lnTo>
                  <a:pt x="15227" y="8048"/>
                </a:lnTo>
                <a:lnTo>
                  <a:pt x="15829" y="8403"/>
                </a:lnTo>
                <a:lnTo>
                  <a:pt x="16369" y="8563"/>
                </a:lnTo>
                <a:lnTo>
                  <a:pt x="16899" y="8441"/>
                </a:lnTo>
                <a:lnTo>
                  <a:pt x="17303" y="8672"/>
                </a:lnTo>
                <a:lnTo>
                  <a:pt x="17332" y="9042"/>
                </a:lnTo>
                <a:lnTo>
                  <a:pt x="17396" y="9466"/>
                </a:lnTo>
                <a:lnTo>
                  <a:pt x="17818" y="9532"/>
                </a:lnTo>
                <a:lnTo>
                  <a:pt x="18136" y="9169"/>
                </a:lnTo>
                <a:lnTo>
                  <a:pt x="18369" y="8888"/>
                </a:lnTo>
                <a:lnTo>
                  <a:pt x="19158" y="8559"/>
                </a:lnTo>
                <a:lnTo>
                  <a:pt x="19605" y="9000"/>
                </a:lnTo>
                <a:lnTo>
                  <a:pt x="19850" y="9530"/>
                </a:lnTo>
                <a:lnTo>
                  <a:pt x="19882" y="10023"/>
                </a:lnTo>
                <a:lnTo>
                  <a:pt x="20167" y="104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6" name="Shape 4870">
            <a:extLst>
              <a:ext uri="{FF2B5EF4-FFF2-40B4-BE49-F238E27FC236}">
                <a16:creationId xmlns:a16="http://schemas.microsoft.com/office/drawing/2014/main" id="{A1429150-DFED-4867-9319-3BE3B14F1E44}"/>
              </a:ext>
            </a:extLst>
          </p:cNvPr>
          <p:cNvSpPr/>
          <p:nvPr/>
        </p:nvSpPr>
        <p:spPr>
          <a:xfrm>
            <a:off x="3351414" y="3596965"/>
            <a:ext cx="301047" cy="320340"/>
          </a:xfrm>
          <a:custGeom>
            <a:avLst/>
            <a:gdLst/>
            <a:ahLst/>
            <a:cxnLst>
              <a:cxn ang="0">
                <a:pos x="wd2" y="hd2"/>
              </a:cxn>
              <a:cxn ang="5400000">
                <a:pos x="wd2" y="hd2"/>
              </a:cxn>
              <a:cxn ang="10800000">
                <a:pos x="wd2" y="hd2"/>
              </a:cxn>
              <a:cxn ang="16200000">
                <a:pos x="wd2" y="hd2"/>
              </a:cxn>
            </a:cxnLst>
            <a:rect l="0" t="0" r="r" b="b"/>
            <a:pathLst>
              <a:path w="21600" h="21600" extrusionOk="0">
                <a:moveTo>
                  <a:pt x="20225" y="7600"/>
                </a:moveTo>
                <a:lnTo>
                  <a:pt x="19753" y="8261"/>
                </a:lnTo>
                <a:lnTo>
                  <a:pt x="19350" y="9362"/>
                </a:lnTo>
                <a:lnTo>
                  <a:pt x="18522" y="9758"/>
                </a:lnTo>
                <a:lnTo>
                  <a:pt x="17902" y="10002"/>
                </a:lnTo>
                <a:lnTo>
                  <a:pt x="17456" y="10474"/>
                </a:lnTo>
                <a:lnTo>
                  <a:pt x="17000" y="11376"/>
                </a:lnTo>
                <a:lnTo>
                  <a:pt x="16492" y="12717"/>
                </a:lnTo>
                <a:lnTo>
                  <a:pt x="16130" y="13676"/>
                </a:lnTo>
                <a:lnTo>
                  <a:pt x="15977" y="14803"/>
                </a:lnTo>
                <a:lnTo>
                  <a:pt x="15952" y="15693"/>
                </a:lnTo>
                <a:lnTo>
                  <a:pt x="15221" y="16004"/>
                </a:lnTo>
                <a:lnTo>
                  <a:pt x="14324" y="16540"/>
                </a:lnTo>
                <a:lnTo>
                  <a:pt x="13590" y="16881"/>
                </a:lnTo>
                <a:lnTo>
                  <a:pt x="12761" y="17040"/>
                </a:lnTo>
                <a:lnTo>
                  <a:pt x="12304" y="17995"/>
                </a:lnTo>
                <a:lnTo>
                  <a:pt x="12449" y="18909"/>
                </a:lnTo>
                <a:lnTo>
                  <a:pt x="12949" y="19778"/>
                </a:lnTo>
                <a:lnTo>
                  <a:pt x="11738" y="20826"/>
                </a:lnTo>
                <a:lnTo>
                  <a:pt x="10695" y="21552"/>
                </a:lnTo>
                <a:lnTo>
                  <a:pt x="9418" y="21600"/>
                </a:lnTo>
                <a:lnTo>
                  <a:pt x="8788" y="21458"/>
                </a:lnTo>
                <a:lnTo>
                  <a:pt x="8613" y="20335"/>
                </a:lnTo>
                <a:lnTo>
                  <a:pt x="8224" y="19491"/>
                </a:lnTo>
                <a:lnTo>
                  <a:pt x="8624" y="18806"/>
                </a:lnTo>
                <a:lnTo>
                  <a:pt x="9291" y="18905"/>
                </a:lnTo>
                <a:lnTo>
                  <a:pt x="9202" y="18005"/>
                </a:lnTo>
                <a:lnTo>
                  <a:pt x="8890" y="17360"/>
                </a:lnTo>
                <a:lnTo>
                  <a:pt x="8103" y="17213"/>
                </a:lnTo>
                <a:lnTo>
                  <a:pt x="7667" y="16551"/>
                </a:lnTo>
                <a:lnTo>
                  <a:pt x="8274" y="15981"/>
                </a:lnTo>
                <a:lnTo>
                  <a:pt x="9267" y="16117"/>
                </a:lnTo>
                <a:lnTo>
                  <a:pt x="10198" y="15482"/>
                </a:lnTo>
                <a:lnTo>
                  <a:pt x="10414" y="14661"/>
                </a:lnTo>
                <a:lnTo>
                  <a:pt x="9987" y="13802"/>
                </a:lnTo>
                <a:lnTo>
                  <a:pt x="9054" y="13722"/>
                </a:lnTo>
                <a:lnTo>
                  <a:pt x="8299" y="14097"/>
                </a:lnTo>
                <a:lnTo>
                  <a:pt x="7391" y="14782"/>
                </a:lnTo>
                <a:lnTo>
                  <a:pt x="6401" y="15024"/>
                </a:lnTo>
                <a:lnTo>
                  <a:pt x="5515" y="15286"/>
                </a:lnTo>
                <a:lnTo>
                  <a:pt x="5378" y="15992"/>
                </a:lnTo>
                <a:lnTo>
                  <a:pt x="5862" y="17040"/>
                </a:lnTo>
                <a:lnTo>
                  <a:pt x="5229" y="17647"/>
                </a:lnTo>
                <a:lnTo>
                  <a:pt x="4417" y="17209"/>
                </a:lnTo>
                <a:lnTo>
                  <a:pt x="4543" y="16270"/>
                </a:lnTo>
                <a:lnTo>
                  <a:pt x="3936" y="15668"/>
                </a:lnTo>
                <a:lnTo>
                  <a:pt x="3217" y="15775"/>
                </a:lnTo>
                <a:lnTo>
                  <a:pt x="2438" y="16109"/>
                </a:lnTo>
                <a:lnTo>
                  <a:pt x="1633" y="15942"/>
                </a:lnTo>
                <a:lnTo>
                  <a:pt x="1320" y="15278"/>
                </a:lnTo>
                <a:lnTo>
                  <a:pt x="1387" y="14560"/>
                </a:lnTo>
                <a:lnTo>
                  <a:pt x="680" y="14058"/>
                </a:lnTo>
                <a:lnTo>
                  <a:pt x="0" y="13734"/>
                </a:lnTo>
                <a:lnTo>
                  <a:pt x="300" y="12441"/>
                </a:lnTo>
                <a:lnTo>
                  <a:pt x="1165" y="12494"/>
                </a:lnTo>
                <a:lnTo>
                  <a:pt x="2048" y="12108"/>
                </a:lnTo>
                <a:lnTo>
                  <a:pt x="2544" y="11326"/>
                </a:lnTo>
                <a:lnTo>
                  <a:pt x="1766" y="9797"/>
                </a:lnTo>
                <a:lnTo>
                  <a:pt x="2096" y="9015"/>
                </a:lnTo>
                <a:lnTo>
                  <a:pt x="4126" y="9612"/>
                </a:lnTo>
                <a:lnTo>
                  <a:pt x="5080" y="9071"/>
                </a:lnTo>
                <a:lnTo>
                  <a:pt x="5665" y="8320"/>
                </a:lnTo>
                <a:lnTo>
                  <a:pt x="5080" y="6791"/>
                </a:lnTo>
                <a:lnTo>
                  <a:pt x="5378" y="5573"/>
                </a:lnTo>
                <a:lnTo>
                  <a:pt x="6454" y="4713"/>
                </a:lnTo>
                <a:lnTo>
                  <a:pt x="7802" y="5285"/>
                </a:lnTo>
                <a:lnTo>
                  <a:pt x="8460" y="5890"/>
                </a:lnTo>
                <a:lnTo>
                  <a:pt x="9212" y="6117"/>
                </a:lnTo>
                <a:lnTo>
                  <a:pt x="10157" y="5777"/>
                </a:lnTo>
                <a:lnTo>
                  <a:pt x="11081" y="5005"/>
                </a:lnTo>
                <a:lnTo>
                  <a:pt x="11817" y="3468"/>
                </a:lnTo>
                <a:lnTo>
                  <a:pt x="12017" y="2192"/>
                </a:lnTo>
                <a:lnTo>
                  <a:pt x="12356" y="1360"/>
                </a:lnTo>
                <a:lnTo>
                  <a:pt x="15537" y="0"/>
                </a:lnTo>
                <a:lnTo>
                  <a:pt x="16324" y="711"/>
                </a:lnTo>
                <a:lnTo>
                  <a:pt x="16817" y="1270"/>
                </a:lnTo>
                <a:lnTo>
                  <a:pt x="16839" y="2162"/>
                </a:lnTo>
                <a:lnTo>
                  <a:pt x="17525" y="2558"/>
                </a:lnTo>
                <a:lnTo>
                  <a:pt x="18188" y="2531"/>
                </a:lnTo>
                <a:lnTo>
                  <a:pt x="19075" y="2187"/>
                </a:lnTo>
                <a:lnTo>
                  <a:pt x="19892" y="2931"/>
                </a:lnTo>
                <a:lnTo>
                  <a:pt x="20155" y="4114"/>
                </a:lnTo>
                <a:lnTo>
                  <a:pt x="20346" y="4840"/>
                </a:lnTo>
                <a:lnTo>
                  <a:pt x="20944" y="4982"/>
                </a:lnTo>
                <a:lnTo>
                  <a:pt x="21538" y="4986"/>
                </a:lnTo>
                <a:lnTo>
                  <a:pt x="21600" y="5608"/>
                </a:lnTo>
                <a:lnTo>
                  <a:pt x="20919" y="6499"/>
                </a:lnTo>
                <a:lnTo>
                  <a:pt x="20225" y="76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7" name="Shape 4871">
            <a:extLst>
              <a:ext uri="{FF2B5EF4-FFF2-40B4-BE49-F238E27FC236}">
                <a16:creationId xmlns:a16="http://schemas.microsoft.com/office/drawing/2014/main" id="{CB81EE68-01FD-4E2A-AD8C-83164E208DC5}"/>
              </a:ext>
            </a:extLst>
          </p:cNvPr>
          <p:cNvSpPr/>
          <p:nvPr/>
        </p:nvSpPr>
        <p:spPr>
          <a:xfrm>
            <a:off x="3039505" y="3651546"/>
            <a:ext cx="462583" cy="398997"/>
          </a:xfrm>
          <a:custGeom>
            <a:avLst/>
            <a:gdLst/>
            <a:ahLst/>
            <a:cxnLst>
              <a:cxn ang="0">
                <a:pos x="wd2" y="hd2"/>
              </a:cxn>
              <a:cxn ang="5400000">
                <a:pos x="wd2" y="hd2"/>
              </a:cxn>
              <a:cxn ang="10800000">
                <a:pos x="wd2" y="hd2"/>
              </a:cxn>
              <a:cxn ang="16200000">
                <a:pos x="wd2" y="hd2"/>
              </a:cxn>
            </a:cxnLst>
            <a:rect l="0" t="0" r="r" b="b"/>
            <a:pathLst>
              <a:path w="21600" h="21600" extrusionOk="0">
                <a:moveTo>
                  <a:pt x="1837" y="7482"/>
                </a:moveTo>
                <a:lnTo>
                  <a:pt x="2625" y="7294"/>
                </a:lnTo>
                <a:lnTo>
                  <a:pt x="3126" y="7411"/>
                </a:lnTo>
                <a:lnTo>
                  <a:pt x="3427" y="8324"/>
                </a:lnTo>
                <a:lnTo>
                  <a:pt x="4366" y="8896"/>
                </a:lnTo>
                <a:lnTo>
                  <a:pt x="5228" y="8575"/>
                </a:lnTo>
                <a:lnTo>
                  <a:pt x="5866" y="8675"/>
                </a:lnTo>
                <a:lnTo>
                  <a:pt x="6076" y="9267"/>
                </a:lnTo>
                <a:lnTo>
                  <a:pt x="5846" y="9957"/>
                </a:lnTo>
                <a:lnTo>
                  <a:pt x="5963" y="10991"/>
                </a:lnTo>
                <a:lnTo>
                  <a:pt x="6376" y="11557"/>
                </a:lnTo>
                <a:lnTo>
                  <a:pt x="6682" y="12543"/>
                </a:lnTo>
                <a:lnTo>
                  <a:pt x="7443" y="13320"/>
                </a:lnTo>
                <a:lnTo>
                  <a:pt x="8358" y="13759"/>
                </a:lnTo>
                <a:lnTo>
                  <a:pt x="9070" y="13773"/>
                </a:lnTo>
                <a:lnTo>
                  <a:pt x="9379" y="14277"/>
                </a:lnTo>
                <a:lnTo>
                  <a:pt x="9522" y="14981"/>
                </a:lnTo>
                <a:lnTo>
                  <a:pt x="9983" y="15799"/>
                </a:lnTo>
                <a:lnTo>
                  <a:pt x="9813" y="16973"/>
                </a:lnTo>
                <a:lnTo>
                  <a:pt x="10212" y="17707"/>
                </a:lnTo>
                <a:lnTo>
                  <a:pt x="10877" y="18428"/>
                </a:lnTo>
                <a:lnTo>
                  <a:pt x="11340" y="19227"/>
                </a:lnTo>
                <a:lnTo>
                  <a:pt x="11947" y="19735"/>
                </a:lnTo>
                <a:lnTo>
                  <a:pt x="12599" y="19932"/>
                </a:lnTo>
                <a:lnTo>
                  <a:pt x="12373" y="20281"/>
                </a:lnTo>
                <a:lnTo>
                  <a:pt x="11886" y="20340"/>
                </a:lnTo>
                <a:lnTo>
                  <a:pt x="11826" y="21134"/>
                </a:lnTo>
                <a:lnTo>
                  <a:pt x="13143" y="21600"/>
                </a:lnTo>
                <a:lnTo>
                  <a:pt x="13568" y="21211"/>
                </a:lnTo>
                <a:lnTo>
                  <a:pt x="14278" y="20396"/>
                </a:lnTo>
                <a:lnTo>
                  <a:pt x="15311" y="19690"/>
                </a:lnTo>
                <a:lnTo>
                  <a:pt x="15887" y="19095"/>
                </a:lnTo>
                <a:lnTo>
                  <a:pt x="16038" y="18137"/>
                </a:lnTo>
                <a:lnTo>
                  <a:pt x="15554" y="17520"/>
                </a:lnTo>
                <a:lnTo>
                  <a:pt x="15372" y="16613"/>
                </a:lnTo>
                <a:lnTo>
                  <a:pt x="16053" y="16303"/>
                </a:lnTo>
                <a:lnTo>
                  <a:pt x="16853" y="16887"/>
                </a:lnTo>
                <a:lnTo>
                  <a:pt x="17603" y="17252"/>
                </a:lnTo>
                <a:lnTo>
                  <a:pt x="18342" y="16951"/>
                </a:lnTo>
                <a:lnTo>
                  <a:pt x="19266" y="16319"/>
                </a:lnTo>
                <a:lnTo>
                  <a:pt x="19958" y="16143"/>
                </a:lnTo>
                <a:lnTo>
                  <a:pt x="20526" y="15470"/>
                </a:lnTo>
                <a:lnTo>
                  <a:pt x="20693" y="14278"/>
                </a:lnTo>
                <a:lnTo>
                  <a:pt x="20300" y="14087"/>
                </a:lnTo>
                <a:lnTo>
                  <a:pt x="20376" y="13449"/>
                </a:lnTo>
                <a:lnTo>
                  <a:pt x="20058" y="12792"/>
                </a:lnTo>
                <a:lnTo>
                  <a:pt x="20241" y="12432"/>
                </a:lnTo>
                <a:lnTo>
                  <a:pt x="20766" y="12371"/>
                </a:lnTo>
                <a:lnTo>
                  <a:pt x="20763" y="11335"/>
                </a:lnTo>
                <a:lnTo>
                  <a:pt x="20393" y="10810"/>
                </a:lnTo>
                <a:lnTo>
                  <a:pt x="19927" y="10717"/>
                </a:lnTo>
                <a:lnTo>
                  <a:pt x="19678" y="10317"/>
                </a:lnTo>
                <a:lnTo>
                  <a:pt x="20027" y="10027"/>
                </a:lnTo>
                <a:lnTo>
                  <a:pt x="20570" y="10207"/>
                </a:lnTo>
                <a:lnTo>
                  <a:pt x="21385" y="9527"/>
                </a:lnTo>
                <a:lnTo>
                  <a:pt x="21600" y="8860"/>
                </a:lnTo>
                <a:lnTo>
                  <a:pt x="21193" y="7946"/>
                </a:lnTo>
                <a:lnTo>
                  <a:pt x="20433" y="7905"/>
                </a:lnTo>
                <a:lnTo>
                  <a:pt x="19646" y="8332"/>
                </a:lnTo>
                <a:lnTo>
                  <a:pt x="19275" y="8729"/>
                </a:lnTo>
                <a:lnTo>
                  <a:pt x="18090" y="9148"/>
                </a:lnTo>
                <a:lnTo>
                  <a:pt x="17881" y="9771"/>
                </a:lnTo>
                <a:lnTo>
                  <a:pt x="18214" y="10608"/>
                </a:lnTo>
                <a:lnTo>
                  <a:pt x="17969" y="10980"/>
                </a:lnTo>
                <a:lnTo>
                  <a:pt x="17542" y="10785"/>
                </a:lnTo>
                <a:lnTo>
                  <a:pt x="17624" y="10126"/>
                </a:lnTo>
                <a:lnTo>
                  <a:pt x="17127" y="9458"/>
                </a:lnTo>
                <a:lnTo>
                  <a:pt x="16526" y="9452"/>
                </a:lnTo>
                <a:lnTo>
                  <a:pt x="16226" y="9801"/>
                </a:lnTo>
                <a:lnTo>
                  <a:pt x="15748" y="9703"/>
                </a:lnTo>
                <a:lnTo>
                  <a:pt x="15532" y="9324"/>
                </a:lnTo>
                <a:lnTo>
                  <a:pt x="15560" y="8692"/>
                </a:lnTo>
                <a:lnTo>
                  <a:pt x="15117" y="8265"/>
                </a:lnTo>
                <a:lnTo>
                  <a:pt x="14738" y="8000"/>
                </a:lnTo>
                <a:lnTo>
                  <a:pt x="14920" y="7040"/>
                </a:lnTo>
                <a:lnTo>
                  <a:pt x="14548" y="6850"/>
                </a:lnTo>
                <a:lnTo>
                  <a:pt x="14237" y="6250"/>
                </a:lnTo>
                <a:lnTo>
                  <a:pt x="14266" y="5698"/>
                </a:lnTo>
                <a:lnTo>
                  <a:pt x="14468" y="5125"/>
                </a:lnTo>
                <a:lnTo>
                  <a:pt x="14010" y="3906"/>
                </a:lnTo>
                <a:lnTo>
                  <a:pt x="14231" y="3383"/>
                </a:lnTo>
                <a:lnTo>
                  <a:pt x="14283" y="1960"/>
                </a:lnTo>
                <a:lnTo>
                  <a:pt x="13826" y="1145"/>
                </a:lnTo>
                <a:lnTo>
                  <a:pt x="13432" y="1399"/>
                </a:lnTo>
                <a:lnTo>
                  <a:pt x="12950" y="1348"/>
                </a:lnTo>
                <a:lnTo>
                  <a:pt x="12437" y="781"/>
                </a:lnTo>
                <a:lnTo>
                  <a:pt x="11776" y="839"/>
                </a:lnTo>
                <a:lnTo>
                  <a:pt x="11501" y="326"/>
                </a:lnTo>
                <a:lnTo>
                  <a:pt x="10908" y="0"/>
                </a:lnTo>
                <a:lnTo>
                  <a:pt x="9809" y="389"/>
                </a:lnTo>
                <a:lnTo>
                  <a:pt x="8886" y="654"/>
                </a:lnTo>
                <a:lnTo>
                  <a:pt x="8171" y="447"/>
                </a:lnTo>
                <a:lnTo>
                  <a:pt x="6403" y="534"/>
                </a:lnTo>
                <a:lnTo>
                  <a:pt x="5340" y="792"/>
                </a:lnTo>
                <a:lnTo>
                  <a:pt x="4400" y="964"/>
                </a:lnTo>
                <a:lnTo>
                  <a:pt x="3945" y="1277"/>
                </a:lnTo>
                <a:lnTo>
                  <a:pt x="3624" y="2028"/>
                </a:lnTo>
                <a:lnTo>
                  <a:pt x="4093" y="3064"/>
                </a:lnTo>
                <a:lnTo>
                  <a:pt x="3755" y="3676"/>
                </a:lnTo>
                <a:lnTo>
                  <a:pt x="2902" y="4310"/>
                </a:lnTo>
                <a:lnTo>
                  <a:pt x="1766" y="4639"/>
                </a:lnTo>
                <a:lnTo>
                  <a:pt x="1462" y="3913"/>
                </a:lnTo>
                <a:lnTo>
                  <a:pt x="863" y="3509"/>
                </a:lnTo>
                <a:lnTo>
                  <a:pt x="0" y="3997"/>
                </a:lnTo>
                <a:lnTo>
                  <a:pt x="63" y="5179"/>
                </a:lnTo>
                <a:lnTo>
                  <a:pt x="497" y="5849"/>
                </a:lnTo>
                <a:lnTo>
                  <a:pt x="1057" y="5904"/>
                </a:lnTo>
                <a:lnTo>
                  <a:pt x="1406" y="6594"/>
                </a:lnTo>
                <a:lnTo>
                  <a:pt x="1837" y="748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8" name="Shape 4872">
            <a:extLst>
              <a:ext uri="{FF2B5EF4-FFF2-40B4-BE49-F238E27FC236}">
                <a16:creationId xmlns:a16="http://schemas.microsoft.com/office/drawing/2014/main" id="{DB1DA534-5696-4CE4-8970-B61BF5C01848}"/>
              </a:ext>
            </a:extLst>
          </p:cNvPr>
          <p:cNvSpPr/>
          <p:nvPr/>
        </p:nvSpPr>
        <p:spPr>
          <a:xfrm>
            <a:off x="3288234" y="3887910"/>
            <a:ext cx="461885" cy="595636"/>
          </a:xfrm>
          <a:custGeom>
            <a:avLst/>
            <a:gdLst/>
            <a:ahLst/>
            <a:cxnLst>
              <a:cxn ang="0">
                <a:pos x="wd2" y="hd2"/>
              </a:cxn>
              <a:cxn ang="5400000">
                <a:pos x="wd2" y="hd2"/>
              </a:cxn>
              <a:cxn ang="10800000">
                <a:pos x="wd2" y="hd2"/>
              </a:cxn>
              <a:cxn ang="16200000">
                <a:pos x="wd2" y="hd2"/>
              </a:cxn>
            </a:cxnLst>
            <a:rect l="0" t="0" r="r" b="b"/>
            <a:pathLst>
              <a:path w="21600" h="21600" extrusionOk="0">
                <a:moveTo>
                  <a:pt x="12396" y="1164"/>
                </a:moveTo>
                <a:lnTo>
                  <a:pt x="12922" y="1748"/>
                </a:lnTo>
                <a:lnTo>
                  <a:pt x="13905" y="2012"/>
                </a:lnTo>
                <a:lnTo>
                  <a:pt x="14627" y="2073"/>
                </a:lnTo>
                <a:lnTo>
                  <a:pt x="14846" y="2584"/>
                </a:lnTo>
                <a:lnTo>
                  <a:pt x="15402" y="2939"/>
                </a:lnTo>
                <a:lnTo>
                  <a:pt x="15890" y="3082"/>
                </a:lnTo>
                <a:lnTo>
                  <a:pt x="16092" y="3540"/>
                </a:lnTo>
                <a:lnTo>
                  <a:pt x="16130" y="3979"/>
                </a:lnTo>
                <a:lnTo>
                  <a:pt x="16672" y="4272"/>
                </a:lnTo>
                <a:lnTo>
                  <a:pt x="17224" y="4334"/>
                </a:lnTo>
                <a:lnTo>
                  <a:pt x="17572" y="4556"/>
                </a:lnTo>
                <a:lnTo>
                  <a:pt x="17823" y="5090"/>
                </a:lnTo>
                <a:lnTo>
                  <a:pt x="18138" y="5435"/>
                </a:lnTo>
                <a:lnTo>
                  <a:pt x="18693" y="5763"/>
                </a:lnTo>
                <a:lnTo>
                  <a:pt x="19400" y="6017"/>
                </a:lnTo>
                <a:lnTo>
                  <a:pt x="20004" y="6424"/>
                </a:lnTo>
                <a:lnTo>
                  <a:pt x="20500" y="6872"/>
                </a:lnTo>
                <a:lnTo>
                  <a:pt x="21217" y="7354"/>
                </a:lnTo>
                <a:lnTo>
                  <a:pt x="21600" y="7625"/>
                </a:lnTo>
                <a:lnTo>
                  <a:pt x="21477" y="8160"/>
                </a:lnTo>
                <a:lnTo>
                  <a:pt x="21476" y="8587"/>
                </a:lnTo>
                <a:lnTo>
                  <a:pt x="20799" y="8602"/>
                </a:lnTo>
                <a:lnTo>
                  <a:pt x="20331" y="8815"/>
                </a:lnTo>
                <a:lnTo>
                  <a:pt x="20286" y="9206"/>
                </a:lnTo>
                <a:lnTo>
                  <a:pt x="20844" y="9530"/>
                </a:lnTo>
                <a:lnTo>
                  <a:pt x="21057" y="9866"/>
                </a:lnTo>
                <a:lnTo>
                  <a:pt x="20709" y="10123"/>
                </a:lnTo>
                <a:lnTo>
                  <a:pt x="20225" y="10402"/>
                </a:lnTo>
                <a:lnTo>
                  <a:pt x="19667" y="10037"/>
                </a:lnTo>
                <a:lnTo>
                  <a:pt x="18853" y="10256"/>
                </a:lnTo>
                <a:lnTo>
                  <a:pt x="18264" y="10427"/>
                </a:lnTo>
                <a:lnTo>
                  <a:pt x="17781" y="10060"/>
                </a:lnTo>
                <a:lnTo>
                  <a:pt x="17358" y="9776"/>
                </a:lnTo>
                <a:lnTo>
                  <a:pt x="16599" y="9766"/>
                </a:lnTo>
                <a:lnTo>
                  <a:pt x="16092" y="9558"/>
                </a:lnTo>
                <a:lnTo>
                  <a:pt x="15400" y="9722"/>
                </a:lnTo>
                <a:lnTo>
                  <a:pt x="14922" y="9635"/>
                </a:lnTo>
                <a:lnTo>
                  <a:pt x="15198" y="9308"/>
                </a:lnTo>
                <a:lnTo>
                  <a:pt x="15789" y="8985"/>
                </a:lnTo>
                <a:lnTo>
                  <a:pt x="15856" y="8609"/>
                </a:lnTo>
                <a:lnTo>
                  <a:pt x="15412" y="8041"/>
                </a:lnTo>
                <a:lnTo>
                  <a:pt x="14868" y="7604"/>
                </a:lnTo>
                <a:lnTo>
                  <a:pt x="14142" y="7411"/>
                </a:lnTo>
                <a:lnTo>
                  <a:pt x="13542" y="7775"/>
                </a:lnTo>
                <a:lnTo>
                  <a:pt x="13119" y="8124"/>
                </a:lnTo>
                <a:lnTo>
                  <a:pt x="12792" y="8595"/>
                </a:lnTo>
                <a:lnTo>
                  <a:pt x="12418" y="9100"/>
                </a:lnTo>
                <a:lnTo>
                  <a:pt x="12073" y="9857"/>
                </a:lnTo>
                <a:lnTo>
                  <a:pt x="12009" y="10399"/>
                </a:lnTo>
                <a:lnTo>
                  <a:pt x="12226" y="11035"/>
                </a:lnTo>
                <a:lnTo>
                  <a:pt x="12841" y="11461"/>
                </a:lnTo>
                <a:lnTo>
                  <a:pt x="13418" y="11587"/>
                </a:lnTo>
                <a:lnTo>
                  <a:pt x="13863" y="11355"/>
                </a:lnTo>
                <a:cubicBezTo>
                  <a:pt x="14034" y="11311"/>
                  <a:pt x="14221" y="11327"/>
                  <a:pt x="14377" y="11397"/>
                </a:cubicBezTo>
                <a:cubicBezTo>
                  <a:pt x="14674" y="11532"/>
                  <a:pt x="14790" y="11821"/>
                  <a:pt x="14643" y="12063"/>
                </a:cubicBezTo>
                <a:lnTo>
                  <a:pt x="14917" y="12282"/>
                </a:lnTo>
                <a:lnTo>
                  <a:pt x="15643" y="12349"/>
                </a:lnTo>
                <a:lnTo>
                  <a:pt x="16437" y="12369"/>
                </a:lnTo>
                <a:lnTo>
                  <a:pt x="17090" y="12517"/>
                </a:lnTo>
                <a:lnTo>
                  <a:pt x="17824" y="12623"/>
                </a:lnTo>
                <a:lnTo>
                  <a:pt x="18295" y="12338"/>
                </a:lnTo>
                <a:lnTo>
                  <a:pt x="19171" y="12521"/>
                </a:lnTo>
                <a:cubicBezTo>
                  <a:pt x="19351" y="12688"/>
                  <a:pt x="19375" y="12924"/>
                  <a:pt x="19230" y="13111"/>
                </a:cubicBezTo>
                <a:cubicBezTo>
                  <a:pt x="19073" y="13314"/>
                  <a:pt x="18757" y="13407"/>
                  <a:pt x="18465" y="13337"/>
                </a:cubicBezTo>
                <a:lnTo>
                  <a:pt x="17903" y="13509"/>
                </a:lnTo>
                <a:lnTo>
                  <a:pt x="17492" y="13895"/>
                </a:lnTo>
                <a:lnTo>
                  <a:pt x="17517" y="14321"/>
                </a:lnTo>
                <a:lnTo>
                  <a:pt x="17349" y="14695"/>
                </a:lnTo>
                <a:lnTo>
                  <a:pt x="16646" y="14515"/>
                </a:lnTo>
                <a:lnTo>
                  <a:pt x="16062" y="14238"/>
                </a:lnTo>
                <a:lnTo>
                  <a:pt x="15142" y="14090"/>
                </a:lnTo>
                <a:lnTo>
                  <a:pt x="14399" y="14021"/>
                </a:lnTo>
                <a:lnTo>
                  <a:pt x="14027" y="14435"/>
                </a:lnTo>
                <a:lnTo>
                  <a:pt x="13900" y="15112"/>
                </a:lnTo>
                <a:lnTo>
                  <a:pt x="13500" y="15588"/>
                </a:lnTo>
                <a:lnTo>
                  <a:pt x="12814" y="15951"/>
                </a:lnTo>
                <a:lnTo>
                  <a:pt x="12110" y="16309"/>
                </a:lnTo>
                <a:lnTo>
                  <a:pt x="11806" y="16936"/>
                </a:lnTo>
                <a:lnTo>
                  <a:pt x="11698" y="17446"/>
                </a:lnTo>
                <a:lnTo>
                  <a:pt x="11175" y="17871"/>
                </a:lnTo>
                <a:lnTo>
                  <a:pt x="10404" y="18337"/>
                </a:lnTo>
                <a:lnTo>
                  <a:pt x="9894" y="18587"/>
                </a:lnTo>
                <a:lnTo>
                  <a:pt x="9606" y="19147"/>
                </a:lnTo>
                <a:lnTo>
                  <a:pt x="9447" y="19727"/>
                </a:lnTo>
                <a:lnTo>
                  <a:pt x="9307" y="20277"/>
                </a:lnTo>
                <a:lnTo>
                  <a:pt x="8712" y="20231"/>
                </a:lnTo>
                <a:lnTo>
                  <a:pt x="8176" y="20409"/>
                </a:lnTo>
                <a:lnTo>
                  <a:pt x="7755" y="20812"/>
                </a:lnTo>
                <a:lnTo>
                  <a:pt x="7309" y="21362"/>
                </a:lnTo>
                <a:lnTo>
                  <a:pt x="6706" y="21600"/>
                </a:lnTo>
                <a:lnTo>
                  <a:pt x="5824" y="21584"/>
                </a:lnTo>
                <a:lnTo>
                  <a:pt x="5399" y="21231"/>
                </a:lnTo>
                <a:lnTo>
                  <a:pt x="5253" y="20979"/>
                </a:lnTo>
                <a:lnTo>
                  <a:pt x="5372" y="20555"/>
                </a:lnTo>
                <a:lnTo>
                  <a:pt x="4889" y="20352"/>
                </a:lnTo>
                <a:lnTo>
                  <a:pt x="4069" y="20506"/>
                </a:lnTo>
                <a:lnTo>
                  <a:pt x="3014" y="20461"/>
                </a:lnTo>
                <a:lnTo>
                  <a:pt x="2484" y="20152"/>
                </a:lnTo>
                <a:lnTo>
                  <a:pt x="2591" y="19610"/>
                </a:lnTo>
                <a:lnTo>
                  <a:pt x="2272" y="19403"/>
                </a:lnTo>
                <a:lnTo>
                  <a:pt x="1317" y="19814"/>
                </a:lnTo>
                <a:lnTo>
                  <a:pt x="627" y="19760"/>
                </a:lnTo>
                <a:lnTo>
                  <a:pt x="437" y="19199"/>
                </a:lnTo>
                <a:lnTo>
                  <a:pt x="1191" y="18711"/>
                </a:lnTo>
                <a:lnTo>
                  <a:pt x="1781" y="18422"/>
                </a:lnTo>
                <a:lnTo>
                  <a:pt x="2195" y="17992"/>
                </a:lnTo>
                <a:lnTo>
                  <a:pt x="2376" y="17615"/>
                </a:lnTo>
                <a:lnTo>
                  <a:pt x="2149" y="17347"/>
                </a:lnTo>
                <a:lnTo>
                  <a:pt x="1675" y="17258"/>
                </a:lnTo>
                <a:lnTo>
                  <a:pt x="1747" y="16671"/>
                </a:lnTo>
                <a:lnTo>
                  <a:pt x="2423" y="16237"/>
                </a:lnTo>
                <a:lnTo>
                  <a:pt x="2781" y="15884"/>
                </a:lnTo>
                <a:lnTo>
                  <a:pt x="3017" y="15446"/>
                </a:lnTo>
                <a:lnTo>
                  <a:pt x="2817" y="15173"/>
                </a:lnTo>
                <a:lnTo>
                  <a:pt x="2319" y="15272"/>
                </a:lnTo>
                <a:lnTo>
                  <a:pt x="1621" y="15649"/>
                </a:lnTo>
                <a:lnTo>
                  <a:pt x="853" y="15552"/>
                </a:lnTo>
                <a:lnTo>
                  <a:pt x="270" y="14781"/>
                </a:lnTo>
                <a:lnTo>
                  <a:pt x="51" y="13643"/>
                </a:lnTo>
                <a:lnTo>
                  <a:pt x="441" y="13299"/>
                </a:lnTo>
                <a:lnTo>
                  <a:pt x="716" y="12935"/>
                </a:lnTo>
                <a:lnTo>
                  <a:pt x="265" y="11963"/>
                </a:lnTo>
                <a:lnTo>
                  <a:pt x="661" y="11509"/>
                </a:lnTo>
                <a:lnTo>
                  <a:pt x="777" y="10929"/>
                </a:lnTo>
                <a:lnTo>
                  <a:pt x="1128" y="10657"/>
                </a:lnTo>
                <a:lnTo>
                  <a:pt x="937" y="10181"/>
                </a:lnTo>
                <a:lnTo>
                  <a:pt x="439" y="9804"/>
                </a:lnTo>
                <a:lnTo>
                  <a:pt x="0" y="9210"/>
                </a:lnTo>
                <a:lnTo>
                  <a:pt x="255" y="8301"/>
                </a:lnTo>
                <a:lnTo>
                  <a:pt x="542" y="7289"/>
                </a:lnTo>
                <a:lnTo>
                  <a:pt x="1091" y="6379"/>
                </a:lnTo>
                <a:lnTo>
                  <a:pt x="1481" y="5727"/>
                </a:lnTo>
                <a:lnTo>
                  <a:pt x="2155" y="5235"/>
                </a:lnTo>
                <a:lnTo>
                  <a:pt x="2834" y="4763"/>
                </a:lnTo>
                <a:lnTo>
                  <a:pt x="3825" y="4354"/>
                </a:lnTo>
                <a:lnTo>
                  <a:pt x="4177" y="4113"/>
                </a:lnTo>
                <a:lnTo>
                  <a:pt x="4325" y="3671"/>
                </a:lnTo>
                <a:lnTo>
                  <a:pt x="3856" y="3310"/>
                </a:lnTo>
                <a:lnTo>
                  <a:pt x="3565" y="2380"/>
                </a:lnTo>
                <a:lnTo>
                  <a:pt x="4535" y="2124"/>
                </a:lnTo>
                <a:lnTo>
                  <a:pt x="5274" y="2520"/>
                </a:lnTo>
                <a:lnTo>
                  <a:pt x="5898" y="2779"/>
                </a:lnTo>
                <a:lnTo>
                  <a:pt x="6688" y="2598"/>
                </a:lnTo>
                <a:lnTo>
                  <a:pt x="7376" y="2235"/>
                </a:lnTo>
                <a:lnTo>
                  <a:pt x="8174" y="2143"/>
                </a:lnTo>
                <a:lnTo>
                  <a:pt x="8805" y="1725"/>
                </a:lnTo>
                <a:lnTo>
                  <a:pt x="8947" y="939"/>
                </a:lnTo>
                <a:lnTo>
                  <a:pt x="9715" y="973"/>
                </a:lnTo>
                <a:lnTo>
                  <a:pt x="10129" y="769"/>
                </a:lnTo>
                <a:lnTo>
                  <a:pt x="10884" y="189"/>
                </a:lnTo>
                <a:lnTo>
                  <a:pt x="11325" y="0"/>
                </a:lnTo>
                <a:lnTo>
                  <a:pt x="11766" y="485"/>
                </a:lnTo>
                <a:lnTo>
                  <a:pt x="12226" y="910"/>
                </a:lnTo>
                <a:lnTo>
                  <a:pt x="12396" y="11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9" name="Shape 4873">
            <a:extLst>
              <a:ext uri="{FF2B5EF4-FFF2-40B4-BE49-F238E27FC236}">
                <a16:creationId xmlns:a16="http://schemas.microsoft.com/office/drawing/2014/main" id="{F37E5417-8A5C-4954-872B-D92D1B133CB2}"/>
              </a:ext>
            </a:extLst>
          </p:cNvPr>
          <p:cNvSpPr/>
          <p:nvPr/>
        </p:nvSpPr>
        <p:spPr>
          <a:xfrm>
            <a:off x="3482190" y="4089149"/>
            <a:ext cx="429761" cy="454780"/>
          </a:xfrm>
          <a:custGeom>
            <a:avLst/>
            <a:gdLst/>
            <a:ahLst/>
            <a:cxnLst>
              <a:cxn ang="0">
                <a:pos x="wd2" y="hd2"/>
              </a:cxn>
              <a:cxn ang="5400000">
                <a:pos x="wd2" y="hd2"/>
              </a:cxn>
              <a:cxn ang="10800000">
                <a:pos x="wd2" y="hd2"/>
              </a:cxn>
              <a:cxn ang="16200000">
                <a:pos x="wd2" y="hd2"/>
              </a:cxn>
            </a:cxnLst>
            <a:rect l="0" t="0" r="r" b="b"/>
            <a:pathLst>
              <a:path w="21600" h="21600" extrusionOk="0">
                <a:moveTo>
                  <a:pt x="16828" y="1941"/>
                </a:moveTo>
                <a:lnTo>
                  <a:pt x="17819" y="2381"/>
                </a:lnTo>
                <a:lnTo>
                  <a:pt x="18084" y="2946"/>
                </a:lnTo>
                <a:lnTo>
                  <a:pt x="18692" y="3407"/>
                </a:lnTo>
                <a:lnTo>
                  <a:pt x="19096" y="2989"/>
                </a:lnTo>
                <a:lnTo>
                  <a:pt x="19664" y="2854"/>
                </a:lnTo>
                <a:lnTo>
                  <a:pt x="20059" y="3391"/>
                </a:lnTo>
                <a:lnTo>
                  <a:pt x="20350" y="4037"/>
                </a:lnTo>
                <a:lnTo>
                  <a:pt x="20803" y="4416"/>
                </a:lnTo>
                <a:lnTo>
                  <a:pt x="21198" y="4865"/>
                </a:lnTo>
                <a:lnTo>
                  <a:pt x="21420" y="5356"/>
                </a:lnTo>
                <a:lnTo>
                  <a:pt x="21600" y="5875"/>
                </a:lnTo>
                <a:lnTo>
                  <a:pt x="21372" y="6731"/>
                </a:lnTo>
                <a:lnTo>
                  <a:pt x="21142" y="7507"/>
                </a:lnTo>
                <a:lnTo>
                  <a:pt x="21329" y="8370"/>
                </a:lnTo>
                <a:lnTo>
                  <a:pt x="21144" y="8882"/>
                </a:lnTo>
                <a:lnTo>
                  <a:pt x="20684" y="9217"/>
                </a:lnTo>
                <a:lnTo>
                  <a:pt x="20116" y="9167"/>
                </a:lnTo>
                <a:lnTo>
                  <a:pt x="19552" y="9419"/>
                </a:lnTo>
                <a:lnTo>
                  <a:pt x="19345" y="9950"/>
                </a:lnTo>
                <a:lnTo>
                  <a:pt x="18848" y="10366"/>
                </a:lnTo>
                <a:lnTo>
                  <a:pt x="17946" y="10622"/>
                </a:lnTo>
                <a:lnTo>
                  <a:pt x="17492" y="11118"/>
                </a:lnTo>
                <a:lnTo>
                  <a:pt x="17542" y="11806"/>
                </a:lnTo>
                <a:lnTo>
                  <a:pt x="18162" y="12195"/>
                </a:lnTo>
                <a:lnTo>
                  <a:pt x="18619" y="12717"/>
                </a:lnTo>
                <a:lnTo>
                  <a:pt x="18823" y="13147"/>
                </a:lnTo>
                <a:lnTo>
                  <a:pt x="19033" y="13747"/>
                </a:lnTo>
                <a:lnTo>
                  <a:pt x="19268" y="14221"/>
                </a:lnTo>
                <a:lnTo>
                  <a:pt x="19364" y="14754"/>
                </a:lnTo>
                <a:lnTo>
                  <a:pt x="19324" y="15126"/>
                </a:lnTo>
                <a:lnTo>
                  <a:pt x="19232" y="15589"/>
                </a:lnTo>
                <a:lnTo>
                  <a:pt x="19170" y="16063"/>
                </a:lnTo>
                <a:lnTo>
                  <a:pt x="18988" y="16651"/>
                </a:lnTo>
                <a:lnTo>
                  <a:pt x="18302" y="16104"/>
                </a:lnTo>
                <a:lnTo>
                  <a:pt x="17340" y="15873"/>
                </a:lnTo>
                <a:lnTo>
                  <a:pt x="16338" y="15895"/>
                </a:lnTo>
                <a:cubicBezTo>
                  <a:pt x="15994" y="15869"/>
                  <a:pt x="15654" y="15811"/>
                  <a:pt x="15323" y="15723"/>
                </a:cubicBezTo>
                <a:cubicBezTo>
                  <a:pt x="14864" y="15601"/>
                  <a:pt x="14424" y="15420"/>
                  <a:pt x="14016" y="15187"/>
                </a:cubicBezTo>
                <a:lnTo>
                  <a:pt x="13505" y="14736"/>
                </a:lnTo>
                <a:lnTo>
                  <a:pt x="12804" y="14292"/>
                </a:lnTo>
                <a:lnTo>
                  <a:pt x="12547" y="13856"/>
                </a:lnTo>
                <a:lnTo>
                  <a:pt x="11987" y="13591"/>
                </a:lnTo>
                <a:lnTo>
                  <a:pt x="11456" y="14010"/>
                </a:lnTo>
                <a:lnTo>
                  <a:pt x="10927" y="14612"/>
                </a:lnTo>
                <a:lnTo>
                  <a:pt x="10906" y="15358"/>
                </a:lnTo>
                <a:lnTo>
                  <a:pt x="11324" y="15892"/>
                </a:lnTo>
                <a:lnTo>
                  <a:pt x="11570" y="16291"/>
                </a:lnTo>
                <a:lnTo>
                  <a:pt x="11321" y="16628"/>
                </a:lnTo>
                <a:lnTo>
                  <a:pt x="10648" y="16703"/>
                </a:lnTo>
                <a:lnTo>
                  <a:pt x="10367" y="17091"/>
                </a:lnTo>
                <a:lnTo>
                  <a:pt x="10573" y="17785"/>
                </a:lnTo>
                <a:lnTo>
                  <a:pt x="11076" y="18239"/>
                </a:lnTo>
                <a:lnTo>
                  <a:pt x="11467" y="18609"/>
                </a:lnTo>
                <a:lnTo>
                  <a:pt x="11868" y="19236"/>
                </a:lnTo>
                <a:lnTo>
                  <a:pt x="11958" y="19726"/>
                </a:lnTo>
                <a:lnTo>
                  <a:pt x="11526" y="20005"/>
                </a:lnTo>
                <a:lnTo>
                  <a:pt x="10981" y="20233"/>
                </a:lnTo>
                <a:lnTo>
                  <a:pt x="10650" y="19596"/>
                </a:lnTo>
                <a:cubicBezTo>
                  <a:pt x="10599" y="19370"/>
                  <a:pt x="10513" y="19151"/>
                  <a:pt x="10395" y="18947"/>
                </a:cubicBezTo>
                <a:cubicBezTo>
                  <a:pt x="10250" y="18696"/>
                  <a:pt x="10060" y="18471"/>
                  <a:pt x="9833" y="18283"/>
                </a:cubicBezTo>
                <a:lnTo>
                  <a:pt x="8842" y="18235"/>
                </a:lnTo>
                <a:lnTo>
                  <a:pt x="7854" y="18358"/>
                </a:lnTo>
                <a:lnTo>
                  <a:pt x="6952" y="18462"/>
                </a:lnTo>
                <a:lnTo>
                  <a:pt x="6547" y="18917"/>
                </a:lnTo>
                <a:lnTo>
                  <a:pt x="6784" y="19553"/>
                </a:lnTo>
                <a:lnTo>
                  <a:pt x="6978" y="20266"/>
                </a:lnTo>
                <a:lnTo>
                  <a:pt x="6895" y="21091"/>
                </a:lnTo>
                <a:lnTo>
                  <a:pt x="6226" y="21373"/>
                </a:lnTo>
                <a:lnTo>
                  <a:pt x="5547" y="21600"/>
                </a:lnTo>
                <a:lnTo>
                  <a:pt x="4531" y="21381"/>
                </a:lnTo>
                <a:lnTo>
                  <a:pt x="3821" y="21119"/>
                </a:lnTo>
                <a:lnTo>
                  <a:pt x="3148" y="20910"/>
                </a:lnTo>
                <a:lnTo>
                  <a:pt x="2561" y="20497"/>
                </a:lnTo>
                <a:lnTo>
                  <a:pt x="2181" y="20032"/>
                </a:lnTo>
                <a:lnTo>
                  <a:pt x="2086" y="19457"/>
                </a:lnTo>
                <a:lnTo>
                  <a:pt x="2452" y="19028"/>
                </a:lnTo>
                <a:lnTo>
                  <a:pt x="3282" y="18235"/>
                </a:lnTo>
                <a:lnTo>
                  <a:pt x="2995" y="17847"/>
                </a:lnTo>
                <a:lnTo>
                  <a:pt x="2315" y="17606"/>
                </a:lnTo>
                <a:lnTo>
                  <a:pt x="513" y="17556"/>
                </a:lnTo>
                <a:lnTo>
                  <a:pt x="0" y="16797"/>
                </a:lnTo>
                <a:lnTo>
                  <a:pt x="699" y="14617"/>
                </a:lnTo>
                <a:lnTo>
                  <a:pt x="1667" y="14064"/>
                </a:lnTo>
                <a:lnTo>
                  <a:pt x="2681" y="13178"/>
                </a:lnTo>
                <a:lnTo>
                  <a:pt x="2808" y="12531"/>
                </a:lnTo>
                <a:lnTo>
                  <a:pt x="3182" y="11586"/>
                </a:lnTo>
                <a:lnTo>
                  <a:pt x="4214" y="10953"/>
                </a:lnTo>
                <a:lnTo>
                  <a:pt x="4678" y="10669"/>
                </a:lnTo>
                <a:lnTo>
                  <a:pt x="5035" y="10078"/>
                </a:lnTo>
                <a:lnTo>
                  <a:pt x="5187" y="9288"/>
                </a:lnTo>
                <a:lnTo>
                  <a:pt x="5693" y="8572"/>
                </a:lnTo>
                <a:lnTo>
                  <a:pt x="7719" y="8953"/>
                </a:lnTo>
                <a:lnTo>
                  <a:pt x="8329" y="9309"/>
                </a:lnTo>
                <a:lnTo>
                  <a:pt x="8780" y="9470"/>
                </a:lnTo>
                <a:lnTo>
                  <a:pt x="8961" y="8968"/>
                </a:lnTo>
                <a:lnTo>
                  <a:pt x="8925" y="8595"/>
                </a:lnTo>
                <a:lnTo>
                  <a:pt x="9465" y="7972"/>
                </a:lnTo>
                <a:lnTo>
                  <a:pt x="10042" y="7674"/>
                </a:lnTo>
                <a:lnTo>
                  <a:pt x="10533" y="7705"/>
                </a:lnTo>
                <a:lnTo>
                  <a:pt x="10898" y="7304"/>
                </a:lnTo>
                <a:lnTo>
                  <a:pt x="10777" y="6955"/>
                </a:lnTo>
                <a:lnTo>
                  <a:pt x="10148" y="6820"/>
                </a:lnTo>
                <a:lnTo>
                  <a:pt x="9441" y="7086"/>
                </a:lnTo>
                <a:lnTo>
                  <a:pt x="7926" y="6787"/>
                </a:lnTo>
                <a:lnTo>
                  <a:pt x="6207" y="6664"/>
                </a:lnTo>
                <a:lnTo>
                  <a:pt x="5765" y="6288"/>
                </a:lnTo>
                <a:lnTo>
                  <a:pt x="5873" y="5724"/>
                </a:lnTo>
                <a:lnTo>
                  <a:pt x="5468" y="5363"/>
                </a:lnTo>
                <a:lnTo>
                  <a:pt x="4965" y="5576"/>
                </a:lnTo>
                <a:lnTo>
                  <a:pt x="4537" y="5728"/>
                </a:lnTo>
                <a:lnTo>
                  <a:pt x="3708" y="5446"/>
                </a:lnTo>
                <a:lnTo>
                  <a:pt x="3211" y="4917"/>
                </a:lnTo>
                <a:lnTo>
                  <a:pt x="2964" y="3877"/>
                </a:lnTo>
                <a:lnTo>
                  <a:pt x="3197" y="2774"/>
                </a:lnTo>
                <a:lnTo>
                  <a:pt x="3618" y="1807"/>
                </a:lnTo>
                <a:lnTo>
                  <a:pt x="4199" y="973"/>
                </a:lnTo>
                <a:lnTo>
                  <a:pt x="4964" y="292"/>
                </a:lnTo>
                <a:lnTo>
                  <a:pt x="5412" y="0"/>
                </a:lnTo>
                <a:lnTo>
                  <a:pt x="6228" y="264"/>
                </a:lnTo>
                <a:lnTo>
                  <a:pt x="6858" y="674"/>
                </a:lnTo>
                <a:lnTo>
                  <a:pt x="7290" y="1118"/>
                </a:lnTo>
                <a:lnTo>
                  <a:pt x="7592" y="1677"/>
                </a:lnTo>
                <a:lnTo>
                  <a:pt x="7553" y="2201"/>
                </a:lnTo>
                <a:lnTo>
                  <a:pt x="7166" y="2567"/>
                </a:lnTo>
                <a:lnTo>
                  <a:pt x="6646" y="2756"/>
                </a:lnTo>
                <a:lnTo>
                  <a:pt x="6893" y="3081"/>
                </a:lnTo>
                <a:lnTo>
                  <a:pt x="7674" y="2684"/>
                </a:lnTo>
                <a:lnTo>
                  <a:pt x="7961" y="3015"/>
                </a:lnTo>
                <a:lnTo>
                  <a:pt x="8916" y="3010"/>
                </a:lnTo>
                <a:lnTo>
                  <a:pt x="9894" y="3904"/>
                </a:lnTo>
                <a:lnTo>
                  <a:pt x="11373" y="3457"/>
                </a:lnTo>
                <a:lnTo>
                  <a:pt x="11968" y="3905"/>
                </a:lnTo>
                <a:lnTo>
                  <a:pt x="12662" y="3408"/>
                </a:lnTo>
                <a:lnTo>
                  <a:pt x="12539" y="3021"/>
                </a:lnTo>
                <a:lnTo>
                  <a:pt x="11884" y="2640"/>
                </a:lnTo>
                <a:lnTo>
                  <a:pt x="12009" y="1791"/>
                </a:lnTo>
                <a:lnTo>
                  <a:pt x="12523" y="1550"/>
                </a:lnTo>
                <a:lnTo>
                  <a:pt x="13206" y="1565"/>
                </a:lnTo>
                <a:lnTo>
                  <a:pt x="13265" y="334"/>
                </a:lnTo>
                <a:lnTo>
                  <a:pt x="13672" y="59"/>
                </a:lnTo>
                <a:lnTo>
                  <a:pt x="14441" y="58"/>
                </a:lnTo>
                <a:lnTo>
                  <a:pt x="15045" y="457"/>
                </a:lnTo>
                <a:lnTo>
                  <a:pt x="15691" y="1109"/>
                </a:lnTo>
                <a:lnTo>
                  <a:pt x="16151" y="1690"/>
                </a:lnTo>
                <a:lnTo>
                  <a:pt x="16828" y="19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2" name="Shape 4874">
            <a:extLst>
              <a:ext uri="{FF2B5EF4-FFF2-40B4-BE49-F238E27FC236}">
                <a16:creationId xmlns:a16="http://schemas.microsoft.com/office/drawing/2014/main" id="{97F8C0F8-4E8C-49F3-9F57-B64EF5CF15AD}"/>
              </a:ext>
            </a:extLst>
          </p:cNvPr>
          <p:cNvSpPr/>
          <p:nvPr/>
        </p:nvSpPr>
        <p:spPr>
          <a:xfrm>
            <a:off x="3519569" y="3386636"/>
            <a:ext cx="602792" cy="622717"/>
          </a:xfrm>
          <a:custGeom>
            <a:avLst/>
            <a:gdLst/>
            <a:ahLst/>
            <a:cxnLst>
              <a:cxn ang="0">
                <a:pos x="wd2" y="hd2"/>
              </a:cxn>
              <a:cxn ang="5400000">
                <a:pos x="wd2" y="hd2"/>
              </a:cxn>
              <a:cxn ang="10800000">
                <a:pos x="wd2" y="hd2"/>
              </a:cxn>
              <a:cxn ang="16200000">
                <a:pos x="wd2" y="hd2"/>
              </a:cxn>
            </a:cxnLst>
            <a:rect l="0" t="0" r="r" b="b"/>
            <a:pathLst>
              <a:path w="21600" h="21600" extrusionOk="0">
                <a:moveTo>
                  <a:pt x="21600" y="6569"/>
                </a:moveTo>
                <a:lnTo>
                  <a:pt x="21096" y="7332"/>
                </a:lnTo>
                <a:lnTo>
                  <a:pt x="20573" y="7888"/>
                </a:lnTo>
                <a:lnTo>
                  <a:pt x="20383" y="8315"/>
                </a:lnTo>
                <a:lnTo>
                  <a:pt x="20077" y="8703"/>
                </a:lnTo>
                <a:lnTo>
                  <a:pt x="19792" y="9064"/>
                </a:lnTo>
                <a:lnTo>
                  <a:pt x="19995" y="9443"/>
                </a:lnTo>
                <a:lnTo>
                  <a:pt x="19667" y="9645"/>
                </a:lnTo>
                <a:lnTo>
                  <a:pt x="19044" y="10142"/>
                </a:lnTo>
                <a:lnTo>
                  <a:pt x="18611" y="10458"/>
                </a:lnTo>
                <a:lnTo>
                  <a:pt x="17995" y="11103"/>
                </a:lnTo>
                <a:lnTo>
                  <a:pt x="17633" y="11457"/>
                </a:lnTo>
                <a:lnTo>
                  <a:pt x="17086" y="11832"/>
                </a:lnTo>
                <a:lnTo>
                  <a:pt x="16470" y="11939"/>
                </a:lnTo>
                <a:lnTo>
                  <a:pt x="15831" y="12182"/>
                </a:lnTo>
                <a:lnTo>
                  <a:pt x="15312" y="12628"/>
                </a:lnTo>
                <a:lnTo>
                  <a:pt x="14874" y="13022"/>
                </a:lnTo>
                <a:lnTo>
                  <a:pt x="14639" y="13527"/>
                </a:lnTo>
                <a:lnTo>
                  <a:pt x="14994" y="14024"/>
                </a:lnTo>
                <a:lnTo>
                  <a:pt x="15407" y="14470"/>
                </a:lnTo>
                <a:lnTo>
                  <a:pt x="15299" y="14768"/>
                </a:lnTo>
                <a:lnTo>
                  <a:pt x="14822" y="15011"/>
                </a:lnTo>
                <a:lnTo>
                  <a:pt x="14596" y="15358"/>
                </a:lnTo>
                <a:lnTo>
                  <a:pt x="14579" y="15944"/>
                </a:lnTo>
                <a:lnTo>
                  <a:pt x="14530" y="16341"/>
                </a:lnTo>
                <a:lnTo>
                  <a:pt x="14436" y="16826"/>
                </a:lnTo>
                <a:lnTo>
                  <a:pt x="13784" y="17170"/>
                </a:lnTo>
                <a:lnTo>
                  <a:pt x="13202" y="17184"/>
                </a:lnTo>
                <a:lnTo>
                  <a:pt x="12550" y="17133"/>
                </a:lnTo>
                <a:lnTo>
                  <a:pt x="12034" y="17446"/>
                </a:lnTo>
                <a:lnTo>
                  <a:pt x="11962" y="17862"/>
                </a:lnTo>
                <a:lnTo>
                  <a:pt x="12104" y="18369"/>
                </a:lnTo>
                <a:lnTo>
                  <a:pt x="11753" y="18849"/>
                </a:lnTo>
                <a:lnTo>
                  <a:pt x="11194" y="19177"/>
                </a:lnTo>
                <a:lnTo>
                  <a:pt x="10786" y="19111"/>
                </a:lnTo>
                <a:lnTo>
                  <a:pt x="10468" y="18679"/>
                </a:lnTo>
                <a:lnTo>
                  <a:pt x="10107" y="18245"/>
                </a:lnTo>
                <a:lnTo>
                  <a:pt x="9719" y="18128"/>
                </a:lnTo>
                <a:lnTo>
                  <a:pt x="9118" y="18429"/>
                </a:lnTo>
                <a:lnTo>
                  <a:pt x="8813" y="18933"/>
                </a:lnTo>
                <a:lnTo>
                  <a:pt x="8619" y="19626"/>
                </a:lnTo>
                <a:lnTo>
                  <a:pt x="8376" y="20131"/>
                </a:lnTo>
                <a:lnTo>
                  <a:pt x="7873" y="20392"/>
                </a:lnTo>
                <a:lnTo>
                  <a:pt x="7409" y="20295"/>
                </a:lnTo>
                <a:lnTo>
                  <a:pt x="7043" y="19776"/>
                </a:lnTo>
                <a:lnTo>
                  <a:pt x="6504" y="19633"/>
                </a:lnTo>
                <a:lnTo>
                  <a:pt x="6182" y="19761"/>
                </a:lnTo>
                <a:lnTo>
                  <a:pt x="5769" y="20518"/>
                </a:lnTo>
                <a:lnTo>
                  <a:pt x="5417" y="21086"/>
                </a:lnTo>
                <a:lnTo>
                  <a:pt x="4935" y="21580"/>
                </a:lnTo>
                <a:lnTo>
                  <a:pt x="4472" y="21600"/>
                </a:lnTo>
                <a:lnTo>
                  <a:pt x="3918" y="21227"/>
                </a:lnTo>
                <a:lnTo>
                  <a:pt x="3880" y="20849"/>
                </a:lnTo>
                <a:lnTo>
                  <a:pt x="3798" y="20504"/>
                </a:lnTo>
                <a:lnTo>
                  <a:pt x="3309" y="20299"/>
                </a:lnTo>
                <a:lnTo>
                  <a:pt x="2922" y="19940"/>
                </a:lnTo>
                <a:lnTo>
                  <a:pt x="2845" y="19494"/>
                </a:lnTo>
                <a:lnTo>
                  <a:pt x="2271" y="19488"/>
                </a:lnTo>
                <a:lnTo>
                  <a:pt x="1463" y="19157"/>
                </a:lnTo>
                <a:lnTo>
                  <a:pt x="942" y="18278"/>
                </a:lnTo>
                <a:lnTo>
                  <a:pt x="372" y="17542"/>
                </a:lnTo>
                <a:lnTo>
                  <a:pt x="119" y="17043"/>
                </a:lnTo>
                <a:lnTo>
                  <a:pt x="0" y="16462"/>
                </a:lnTo>
                <a:lnTo>
                  <a:pt x="287" y="15925"/>
                </a:lnTo>
                <a:lnTo>
                  <a:pt x="752" y="15820"/>
                </a:lnTo>
                <a:lnTo>
                  <a:pt x="1301" y="15483"/>
                </a:lnTo>
                <a:lnTo>
                  <a:pt x="1814" y="15273"/>
                </a:lnTo>
                <a:lnTo>
                  <a:pt x="1919" y="14324"/>
                </a:lnTo>
                <a:lnTo>
                  <a:pt x="2333" y="13301"/>
                </a:lnTo>
                <a:lnTo>
                  <a:pt x="2660" y="12464"/>
                </a:lnTo>
                <a:lnTo>
                  <a:pt x="3018" y="12191"/>
                </a:lnTo>
                <a:lnTo>
                  <a:pt x="3597" y="12012"/>
                </a:lnTo>
                <a:lnTo>
                  <a:pt x="3699" y="11494"/>
                </a:lnTo>
                <a:lnTo>
                  <a:pt x="4200" y="10824"/>
                </a:lnTo>
                <a:lnTo>
                  <a:pt x="4580" y="10216"/>
                </a:lnTo>
                <a:lnTo>
                  <a:pt x="4655" y="9829"/>
                </a:lnTo>
                <a:lnTo>
                  <a:pt x="5173" y="9640"/>
                </a:lnTo>
                <a:lnTo>
                  <a:pt x="5442" y="9405"/>
                </a:lnTo>
                <a:lnTo>
                  <a:pt x="5398" y="8911"/>
                </a:lnTo>
                <a:lnTo>
                  <a:pt x="5479" y="8224"/>
                </a:lnTo>
                <a:lnTo>
                  <a:pt x="6013" y="7994"/>
                </a:lnTo>
                <a:lnTo>
                  <a:pt x="6268" y="7791"/>
                </a:lnTo>
                <a:lnTo>
                  <a:pt x="5613" y="7154"/>
                </a:lnTo>
                <a:lnTo>
                  <a:pt x="5861" y="6546"/>
                </a:lnTo>
                <a:lnTo>
                  <a:pt x="6218" y="6154"/>
                </a:lnTo>
                <a:lnTo>
                  <a:pt x="6763" y="5931"/>
                </a:lnTo>
                <a:lnTo>
                  <a:pt x="7485" y="5750"/>
                </a:lnTo>
                <a:lnTo>
                  <a:pt x="7884" y="5732"/>
                </a:lnTo>
                <a:lnTo>
                  <a:pt x="8273" y="5439"/>
                </a:lnTo>
                <a:lnTo>
                  <a:pt x="8703" y="4462"/>
                </a:lnTo>
                <a:lnTo>
                  <a:pt x="8634" y="4123"/>
                </a:lnTo>
                <a:lnTo>
                  <a:pt x="8374" y="4213"/>
                </a:lnTo>
                <a:lnTo>
                  <a:pt x="7974" y="4489"/>
                </a:lnTo>
                <a:lnTo>
                  <a:pt x="7542" y="4213"/>
                </a:lnTo>
                <a:lnTo>
                  <a:pt x="7669" y="3672"/>
                </a:lnTo>
                <a:lnTo>
                  <a:pt x="7107" y="3129"/>
                </a:lnTo>
                <a:lnTo>
                  <a:pt x="7142" y="2531"/>
                </a:lnTo>
                <a:lnTo>
                  <a:pt x="7491" y="2282"/>
                </a:lnTo>
                <a:lnTo>
                  <a:pt x="7493" y="1682"/>
                </a:lnTo>
                <a:lnTo>
                  <a:pt x="7211" y="1027"/>
                </a:lnTo>
                <a:lnTo>
                  <a:pt x="8482" y="0"/>
                </a:lnTo>
                <a:lnTo>
                  <a:pt x="8636" y="654"/>
                </a:lnTo>
                <a:lnTo>
                  <a:pt x="8911" y="733"/>
                </a:lnTo>
                <a:lnTo>
                  <a:pt x="9337" y="497"/>
                </a:lnTo>
                <a:lnTo>
                  <a:pt x="9517" y="774"/>
                </a:lnTo>
                <a:lnTo>
                  <a:pt x="10090" y="696"/>
                </a:lnTo>
                <a:lnTo>
                  <a:pt x="10618" y="981"/>
                </a:lnTo>
                <a:lnTo>
                  <a:pt x="10953" y="1935"/>
                </a:lnTo>
                <a:lnTo>
                  <a:pt x="10833" y="2285"/>
                </a:lnTo>
                <a:lnTo>
                  <a:pt x="11033" y="2550"/>
                </a:lnTo>
                <a:lnTo>
                  <a:pt x="11579" y="2367"/>
                </a:lnTo>
                <a:lnTo>
                  <a:pt x="12056" y="2893"/>
                </a:lnTo>
                <a:lnTo>
                  <a:pt x="12395" y="3265"/>
                </a:lnTo>
                <a:lnTo>
                  <a:pt x="12656" y="3946"/>
                </a:lnTo>
                <a:lnTo>
                  <a:pt x="12935" y="4013"/>
                </a:lnTo>
                <a:lnTo>
                  <a:pt x="13504" y="3774"/>
                </a:lnTo>
                <a:lnTo>
                  <a:pt x="14299" y="4193"/>
                </a:lnTo>
                <a:lnTo>
                  <a:pt x="14863" y="4444"/>
                </a:lnTo>
                <a:lnTo>
                  <a:pt x="15569" y="4425"/>
                </a:lnTo>
                <a:lnTo>
                  <a:pt x="15885" y="4618"/>
                </a:lnTo>
                <a:lnTo>
                  <a:pt x="16902" y="4302"/>
                </a:lnTo>
                <a:lnTo>
                  <a:pt x="17694" y="4298"/>
                </a:lnTo>
                <a:lnTo>
                  <a:pt x="18625" y="4671"/>
                </a:lnTo>
                <a:lnTo>
                  <a:pt x="19150" y="5210"/>
                </a:lnTo>
                <a:lnTo>
                  <a:pt x="19652" y="5668"/>
                </a:lnTo>
                <a:lnTo>
                  <a:pt x="20316" y="6047"/>
                </a:lnTo>
                <a:lnTo>
                  <a:pt x="21100" y="6142"/>
                </a:lnTo>
                <a:lnTo>
                  <a:pt x="21600" y="65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3" name="Shape 4875">
            <a:extLst>
              <a:ext uri="{FF2B5EF4-FFF2-40B4-BE49-F238E27FC236}">
                <a16:creationId xmlns:a16="http://schemas.microsoft.com/office/drawing/2014/main" id="{1883B834-A09E-4281-BA94-A2DDF5A5A1CB}"/>
              </a:ext>
            </a:extLst>
          </p:cNvPr>
          <p:cNvSpPr/>
          <p:nvPr/>
        </p:nvSpPr>
        <p:spPr>
          <a:xfrm>
            <a:off x="3653420" y="3547493"/>
            <a:ext cx="606247" cy="687978"/>
          </a:xfrm>
          <a:custGeom>
            <a:avLst/>
            <a:gdLst/>
            <a:ahLst/>
            <a:cxnLst>
              <a:cxn ang="0">
                <a:pos x="wd2" y="hd2"/>
              </a:cxn>
              <a:cxn ang="5400000">
                <a:pos x="wd2" y="hd2"/>
              </a:cxn>
              <a:cxn ang="10800000">
                <a:pos x="wd2" y="hd2"/>
              </a:cxn>
              <a:cxn ang="16200000">
                <a:pos x="wd2" y="hd2"/>
              </a:cxn>
            </a:cxnLst>
            <a:rect l="0" t="0" r="r" b="b"/>
            <a:pathLst>
              <a:path w="21600" h="21600" extrusionOk="0">
                <a:moveTo>
                  <a:pt x="17828" y="516"/>
                </a:moveTo>
                <a:lnTo>
                  <a:pt x="17957" y="1157"/>
                </a:lnTo>
                <a:lnTo>
                  <a:pt x="18392" y="1794"/>
                </a:lnTo>
                <a:lnTo>
                  <a:pt x="19037" y="2043"/>
                </a:lnTo>
                <a:lnTo>
                  <a:pt x="19332" y="2514"/>
                </a:lnTo>
                <a:lnTo>
                  <a:pt x="19640" y="2872"/>
                </a:lnTo>
                <a:lnTo>
                  <a:pt x="20316" y="3166"/>
                </a:lnTo>
                <a:lnTo>
                  <a:pt x="20592" y="3646"/>
                </a:lnTo>
                <a:lnTo>
                  <a:pt x="20763" y="4158"/>
                </a:lnTo>
                <a:lnTo>
                  <a:pt x="20922" y="4708"/>
                </a:lnTo>
                <a:lnTo>
                  <a:pt x="21092" y="5182"/>
                </a:lnTo>
                <a:lnTo>
                  <a:pt x="21137" y="5822"/>
                </a:lnTo>
                <a:lnTo>
                  <a:pt x="21268" y="6222"/>
                </a:lnTo>
                <a:lnTo>
                  <a:pt x="20945" y="6560"/>
                </a:lnTo>
                <a:lnTo>
                  <a:pt x="20515" y="6839"/>
                </a:lnTo>
                <a:lnTo>
                  <a:pt x="20226" y="7289"/>
                </a:lnTo>
                <a:lnTo>
                  <a:pt x="20462" y="7757"/>
                </a:lnTo>
                <a:lnTo>
                  <a:pt x="20456" y="8085"/>
                </a:lnTo>
                <a:lnTo>
                  <a:pt x="20302" y="8471"/>
                </a:lnTo>
                <a:lnTo>
                  <a:pt x="20321" y="8874"/>
                </a:lnTo>
                <a:lnTo>
                  <a:pt x="20424" y="9366"/>
                </a:lnTo>
                <a:lnTo>
                  <a:pt x="20443" y="9811"/>
                </a:lnTo>
                <a:lnTo>
                  <a:pt x="20316" y="10280"/>
                </a:lnTo>
                <a:lnTo>
                  <a:pt x="20106" y="10719"/>
                </a:lnTo>
                <a:lnTo>
                  <a:pt x="19899" y="11272"/>
                </a:lnTo>
                <a:lnTo>
                  <a:pt x="19737" y="11817"/>
                </a:lnTo>
                <a:lnTo>
                  <a:pt x="20006" y="12133"/>
                </a:lnTo>
                <a:lnTo>
                  <a:pt x="20441" y="12339"/>
                </a:lnTo>
                <a:lnTo>
                  <a:pt x="20852" y="12633"/>
                </a:lnTo>
                <a:lnTo>
                  <a:pt x="21078" y="12928"/>
                </a:lnTo>
                <a:lnTo>
                  <a:pt x="21189" y="13518"/>
                </a:lnTo>
                <a:lnTo>
                  <a:pt x="21061" y="14143"/>
                </a:lnTo>
                <a:lnTo>
                  <a:pt x="21044" y="14725"/>
                </a:lnTo>
                <a:lnTo>
                  <a:pt x="20990" y="15261"/>
                </a:lnTo>
                <a:lnTo>
                  <a:pt x="21048" y="15908"/>
                </a:lnTo>
                <a:lnTo>
                  <a:pt x="21422" y="16417"/>
                </a:lnTo>
                <a:lnTo>
                  <a:pt x="21600" y="16614"/>
                </a:lnTo>
                <a:lnTo>
                  <a:pt x="21222" y="16955"/>
                </a:lnTo>
                <a:lnTo>
                  <a:pt x="20884" y="17499"/>
                </a:lnTo>
                <a:lnTo>
                  <a:pt x="20876" y="17990"/>
                </a:lnTo>
                <a:lnTo>
                  <a:pt x="20773" y="18488"/>
                </a:lnTo>
                <a:lnTo>
                  <a:pt x="20361" y="18670"/>
                </a:lnTo>
                <a:lnTo>
                  <a:pt x="19852" y="18821"/>
                </a:lnTo>
                <a:lnTo>
                  <a:pt x="19360" y="18952"/>
                </a:lnTo>
                <a:lnTo>
                  <a:pt x="18922" y="18986"/>
                </a:lnTo>
                <a:lnTo>
                  <a:pt x="18547" y="18668"/>
                </a:lnTo>
                <a:cubicBezTo>
                  <a:pt x="18401" y="18677"/>
                  <a:pt x="18256" y="18689"/>
                  <a:pt x="18111" y="18704"/>
                </a:cubicBezTo>
                <a:cubicBezTo>
                  <a:pt x="17873" y="18729"/>
                  <a:pt x="17637" y="18763"/>
                  <a:pt x="17403" y="18806"/>
                </a:cubicBezTo>
                <a:lnTo>
                  <a:pt x="16917" y="19130"/>
                </a:lnTo>
                <a:lnTo>
                  <a:pt x="16713" y="19508"/>
                </a:lnTo>
                <a:lnTo>
                  <a:pt x="16621" y="20009"/>
                </a:lnTo>
                <a:lnTo>
                  <a:pt x="16608" y="20472"/>
                </a:lnTo>
                <a:lnTo>
                  <a:pt x="16312" y="20860"/>
                </a:lnTo>
                <a:lnTo>
                  <a:pt x="15892" y="21288"/>
                </a:lnTo>
                <a:lnTo>
                  <a:pt x="15167" y="21087"/>
                </a:lnTo>
                <a:lnTo>
                  <a:pt x="14343" y="21118"/>
                </a:lnTo>
                <a:lnTo>
                  <a:pt x="13682" y="21600"/>
                </a:lnTo>
                <a:lnTo>
                  <a:pt x="13116" y="21536"/>
                </a:lnTo>
                <a:lnTo>
                  <a:pt x="12643" y="21071"/>
                </a:lnTo>
                <a:lnTo>
                  <a:pt x="12134" y="20698"/>
                </a:lnTo>
                <a:lnTo>
                  <a:pt x="11585" y="20380"/>
                </a:lnTo>
                <a:lnTo>
                  <a:pt x="11114" y="20023"/>
                </a:lnTo>
                <a:lnTo>
                  <a:pt x="10652" y="19962"/>
                </a:lnTo>
                <a:lnTo>
                  <a:pt x="10056" y="20120"/>
                </a:lnTo>
                <a:lnTo>
                  <a:pt x="8900" y="20316"/>
                </a:lnTo>
                <a:lnTo>
                  <a:pt x="8224" y="19717"/>
                </a:lnTo>
                <a:lnTo>
                  <a:pt x="7831" y="18952"/>
                </a:lnTo>
                <a:lnTo>
                  <a:pt x="7540" y="19043"/>
                </a:lnTo>
                <a:lnTo>
                  <a:pt x="7147" y="19334"/>
                </a:lnTo>
                <a:lnTo>
                  <a:pt x="6627" y="19043"/>
                </a:lnTo>
                <a:lnTo>
                  <a:pt x="6465" y="18603"/>
                </a:lnTo>
                <a:lnTo>
                  <a:pt x="5219" y="18209"/>
                </a:lnTo>
                <a:lnTo>
                  <a:pt x="4682" y="17490"/>
                </a:lnTo>
                <a:lnTo>
                  <a:pt x="4175" y="17162"/>
                </a:lnTo>
                <a:lnTo>
                  <a:pt x="3664" y="17175"/>
                </a:lnTo>
                <a:lnTo>
                  <a:pt x="3359" y="17323"/>
                </a:lnTo>
                <a:lnTo>
                  <a:pt x="2363" y="16556"/>
                </a:lnTo>
                <a:lnTo>
                  <a:pt x="1842" y="16066"/>
                </a:lnTo>
                <a:lnTo>
                  <a:pt x="1146" y="15682"/>
                </a:lnTo>
                <a:lnTo>
                  <a:pt x="702" y="15430"/>
                </a:lnTo>
                <a:lnTo>
                  <a:pt x="387" y="14992"/>
                </a:lnTo>
                <a:lnTo>
                  <a:pt x="231" y="14607"/>
                </a:lnTo>
                <a:lnTo>
                  <a:pt x="0" y="14400"/>
                </a:lnTo>
                <a:lnTo>
                  <a:pt x="455" y="13993"/>
                </a:lnTo>
                <a:lnTo>
                  <a:pt x="889" y="13337"/>
                </a:lnTo>
                <a:lnTo>
                  <a:pt x="1274" y="12768"/>
                </a:lnTo>
                <a:lnTo>
                  <a:pt x="1698" y="12551"/>
                </a:lnTo>
                <a:lnTo>
                  <a:pt x="2351" y="12721"/>
                </a:lnTo>
                <a:lnTo>
                  <a:pt x="2653" y="13188"/>
                </a:lnTo>
                <a:lnTo>
                  <a:pt x="2989" y="13303"/>
                </a:lnTo>
                <a:lnTo>
                  <a:pt x="3495" y="13064"/>
                </a:lnTo>
                <a:lnTo>
                  <a:pt x="3757" y="12543"/>
                </a:lnTo>
                <a:lnTo>
                  <a:pt x="3959" y="11831"/>
                </a:lnTo>
                <a:lnTo>
                  <a:pt x="4296" y="11499"/>
                </a:lnTo>
                <a:lnTo>
                  <a:pt x="4887" y="11238"/>
                </a:lnTo>
                <a:lnTo>
                  <a:pt x="5456" y="11397"/>
                </a:lnTo>
                <a:lnTo>
                  <a:pt x="6052" y="12115"/>
                </a:lnTo>
                <a:lnTo>
                  <a:pt x="6329" y="12171"/>
                </a:lnTo>
                <a:lnTo>
                  <a:pt x="6834" y="11936"/>
                </a:lnTo>
                <a:lnTo>
                  <a:pt x="7177" y="11588"/>
                </a:lnTo>
                <a:lnTo>
                  <a:pt x="7064" y="11196"/>
                </a:lnTo>
                <a:lnTo>
                  <a:pt x="7118" y="10628"/>
                </a:lnTo>
                <a:lnTo>
                  <a:pt x="7739" y="10349"/>
                </a:lnTo>
                <a:lnTo>
                  <a:pt x="8916" y="10429"/>
                </a:lnTo>
                <a:lnTo>
                  <a:pt x="9532" y="10077"/>
                </a:lnTo>
                <a:lnTo>
                  <a:pt x="9576" y="9428"/>
                </a:lnTo>
                <a:lnTo>
                  <a:pt x="9674" y="8715"/>
                </a:lnTo>
                <a:lnTo>
                  <a:pt x="9937" y="8378"/>
                </a:lnTo>
                <a:lnTo>
                  <a:pt x="10342" y="8257"/>
                </a:lnTo>
                <a:lnTo>
                  <a:pt x="10352" y="7936"/>
                </a:lnTo>
                <a:lnTo>
                  <a:pt x="9626" y="7213"/>
                </a:lnTo>
                <a:lnTo>
                  <a:pt x="9841" y="6674"/>
                </a:lnTo>
                <a:lnTo>
                  <a:pt x="10998" y="5809"/>
                </a:lnTo>
                <a:lnTo>
                  <a:pt x="11698" y="5626"/>
                </a:lnTo>
                <a:lnTo>
                  <a:pt x="12158" y="5585"/>
                </a:lnTo>
                <a:lnTo>
                  <a:pt x="12752" y="5154"/>
                </a:lnTo>
                <a:lnTo>
                  <a:pt x="13542" y="4308"/>
                </a:lnTo>
                <a:lnTo>
                  <a:pt x="14197" y="3948"/>
                </a:lnTo>
                <a:lnTo>
                  <a:pt x="14953" y="3439"/>
                </a:lnTo>
                <a:lnTo>
                  <a:pt x="14720" y="3143"/>
                </a:lnTo>
                <a:lnTo>
                  <a:pt x="15290" y="2545"/>
                </a:lnTo>
                <a:lnTo>
                  <a:pt x="15633" y="1901"/>
                </a:lnTo>
                <a:lnTo>
                  <a:pt x="16228" y="1326"/>
                </a:lnTo>
                <a:lnTo>
                  <a:pt x="16571" y="924"/>
                </a:lnTo>
                <a:lnTo>
                  <a:pt x="16064" y="472"/>
                </a:lnTo>
                <a:lnTo>
                  <a:pt x="16712" y="221"/>
                </a:lnTo>
                <a:lnTo>
                  <a:pt x="17349" y="0"/>
                </a:lnTo>
                <a:lnTo>
                  <a:pt x="17827" y="32"/>
                </a:lnTo>
                <a:lnTo>
                  <a:pt x="17828" y="5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4" name="Shape 4876">
            <a:extLst>
              <a:ext uri="{FF2B5EF4-FFF2-40B4-BE49-F238E27FC236}">
                <a16:creationId xmlns:a16="http://schemas.microsoft.com/office/drawing/2014/main" id="{37988953-BD50-4635-9D56-A52E3E730101}"/>
              </a:ext>
            </a:extLst>
          </p:cNvPr>
          <p:cNvSpPr/>
          <p:nvPr/>
        </p:nvSpPr>
        <p:spPr>
          <a:xfrm>
            <a:off x="3826460" y="4178889"/>
            <a:ext cx="414148" cy="337357"/>
          </a:xfrm>
          <a:custGeom>
            <a:avLst/>
            <a:gdLst/>
            <a:ahLst/>
            <a:cxnLst>
              <a:cxn ang="0">
                <a:pos x="wd2" y="hd2"/>
              </a:cxn>
              <a:cxn ang="5400000">
                <a:pos x="wd2" y="hd2"/>
              </a:cxn>
              <a:cxn ang="10800000">
                <a:pos x="wd2" y="hd2"/>
              </a:cxn>
              <a:cxn ang="16200000">
                <a:pos x="wd2" y="hd2"/>
              </a:cxn>
            </a:cxnLst>
            <a:rect l="0" t="0" r="r" b="b"/>
            <a:pathLst>
              <a:path w="21600" h="21600" extrusionOk="0">
                <a:moveTo>
                  <a:pt x="13467" y="6785"/>
                </a:moveTo>
                <a:lnTo>
                  <a:pt x="14033" y="7496"/>
                </a:lnTo>
                <a:lnTo>
                  <a:pt x="14781" y="8458"/>
                </a:lnTo>
                <a:lnTo>
                  <a:pt x="15237" y="9515"/>
                </a:lnTo>
                <a:lnTo>
                  <a:pt x="15704" y="10639"/>
                </a:lnTo>
                <a:lnTo>
                  <a:pt x="16224" y="11192"/>
                </a:lnTo>
                <a:lnTo>
                  <a:pt x="16653" y="10987"/>
                </a:lnTo>
                <a:lnTo>
                  <a:pt x="17253" y="11118"/>
                </a:lnTo>
                <a:lnTo>
                  <a:pt x="17559" y="11883"/>
                </a:lnTo>
                <a:lnTo>
                  <a:pt x="17908" y="12929"/>
                </a:lnTo>
                <a:lnTo>
                  <a:pt x="18203" y="13828"/>
                </a:lnTo>
                <a:lnTo>
                  <a:pt x="18688" y="14822"/>
                </a:lnTo>
                <a:lnTo>
                  <a:pt x="19436" y="15647"/>
                </a:lnTo>
                <a:lnTo>
                  <a:pt x="20208" y="15911"/>
                </a:lnTo>
                <a:lnTo>
                  <a:pt x="20576" y="16310"/>
                </a:lnTo>
                <a:lnTo>
                  <a:pt x="20735" y="17127"/>
                </a:lnTo>
                <a:lnTo>
                  <a:pt x="21220" y="18144"/>
                </a:lnTo>
                <a:lnTo>
                  <a:pt x="21600" y="18722"/>
                </a:lnTo>
                <a:lnTo>
                  <a:pt x="21437" y="19594"/>
                </a:lnTo>
                <a:lnTo>
                  <a:pt x="21343" y="20858"/>
                </a:lnTo>
                <a:lnTo>
                  <a:pt x="20540" y="20793"/>
                </a:lnTo>
                <a:lnTo>
                  <a:pt x="19511" y="21543"/>
                </a:lnTo>
                <a:lnTo>
                  <a:pt x="18543" y="21276"/>
                </a:lnTo>
                <a:lnTo>
                  <a:pt x="17108" y="21600"/>
                </a:lnTo>
                <a:lnTo>
                  <a:pt x="15856" y="21419"/>
                </a:lnTo>
                <a:lnTo>
                  <a:pt x="14541" y="20787"/>
                </a:lnTo>
                <a:cubicBezTo>
                  <a:pt x="14215" y="20609"/>
                  <a:pt x="13881" y="20458"/>
                  <a:pt x="13539" y="20336"/>
                </a:cubicBezTo>
                <a:cubicBezTo>
                  <a:pt x="13113" y="20184"/>
                  <a:pt x="12678" y="20077"/>
                  <a:pt x="12238" y="20015"/>
                </a:cubicBezTo>
                <a:lnTo>
                  <a:pt x="11049" y="19232"/>
                </a:lnTo>
                <a:lnTo>
                  <a:pt x="10328" y="18746"/>
                </a:lnTo>
                <a:lnTo>
                  <a:pt x="9488" y="18833"/>
                </a:lnTo>
                <a:lnTo>
                  <a:pt x="8555" y="19236"/>
                </a:lnTo>
                <a:lnTo>
                  <a:pt x="7287" y="19208"/>
                </a:lnTo>
                <a:lnTo>
                  <a:pt x="6386" y="18836"/>
                </a:lnTo>
                <a:lnTo>
                  <a:pt x="5250" y="18079"/>
                </a:lnTo>
                <a:lnTo>
                  <a:pt x="4084" y="17574"/>
                </a:lnTo>
                <a:lnTo>
                  <a:pt x="3251" y="17217"/>
                </a:lnTo>
                <a:lnTo>
                  <a:pt x="2235" y="16756"/>
                </a:lnTo>
                <a:lnTo>
                  <a:pt x="1651" y="16598"/>
                </a:lnTo>
                <a:lnTo>
                  <a:pt x="1839" y="14881"/>
                </a:lnTo>
                <a:lnTo>
                  <a:pt x="1967" y="13782"/>
                </a:lnTo>
                <a:lnTo>
                  <a:pt x="1421" y="11975"/>
                </a:lnTo>
                <a:lnTo>
                  <a:pt x="802" y="10919"/>
                </a:lnTo>
                <a:lnTo>
                  <a:pt x="108" y="10265"/>
                </a:lnTo>
                <a:lnTo>
                  <a:pt x="0" y="8992"/>
                </a:lnTo>
                <a:lnTo>
                  <a:pt x="624" y="8279"/>
                </a:lnTo>
                <a:lnTo>
                  <a:pt x="1592" y="8043"/>
                </a:lnTo>
                <a:lnTo>
                  <a:pt x="1976" y="7479"/>
                </a:lnTo>
                <a:lnTo>
                  <a:pt x="2151" y="6665"/>
                </a:lnTo>
                <a:lnTo>
                  <a:pt x="3056" y="6252"/>
                </a:lnTo>
                <a:lnTo>
                  <a:pt x="3468" y="6477"/>
                </a:lnTo>
                <a:lnTo>
                  <a:pt x="3826" y="6037"/>
                </a:lnTo>
                <a:lnTo>
                  <a:pt x="4026" y="5418"/>
                </a:lnTo>
                <a:lnTo>
                  <a:pt x="3803" y="4245"/>
                </a:lnTo>
                <a:lnTo>
                  <a:pt x="4231" y="2070"/>
                </a:lnTo>
                <a:lnTo>
                  <a:pt x="3948" y="755"/>
                </a:lnTo>
                <a:lnTo>
                  <a:pt x="5156" y="442"/>
                </a:lnTo>
                <a:lnTo>
                  <a:pt x="6415" y="0"/>
                </a:lnTo>
                <a:lnTo>
                  <a:pt x="7520" y="206"/>
                </a:lnTo>
                <a:lnTo>
                  <a:pt x="7985" y="899"/>
                </a:lnTo>
                <a:lnTo>
                  <a:pt x="8782" y="1437"/>
                </a:lnTo>
                <a:lnTo>
                  <a:pt x="9600" y="2274"/>
                </a:lnTo>
                <a:lnTo>
                  <a:pt x="10169" y="3051"/>
                </a:lnTo>
                <a:lnTo>
                  <a:pt x="10851" y="3307"/>
                </a:lnTo>
                <a:lnTo>
                  <a:pt x="11906" y="2419"/>
                </a:lnTo>
                <a:lnTo>
                  <a:pt x="13168" y="2331"/>
                </a:lnTo>
                <a:lnTo>
                  <a:pt x="14390" y="2869"/>
                </a:lnTo>
                <a:lnTo>
                  <a:pt x="13710" y="3873"/>
                </a:lnTo>
                <a:lnTo>
                  <a:pt x="13156" y="4921"/>
                </a:lnTo>
                <a:lnTo>
                  <a:pt x="13198" y="5856"/>
                </a:lnTo>
                <a:lnTo>
                  <a:pt x="13467" y="6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5" name="Shape 4877">
            <a:extLst>
              <a:ext uri="{FF2B5EF4-FFF2-40B4-BE49-F238E27FC236}">
                <a16:creationId xmlns:a16="http://schemas.microsoft.com/office/drawing/2014/main" id="{DD8D4BD1-B433-46F8-A10C-E4A7110988CE}"/>
              </a:ext>
            </a:extLst>
          </p:cNvPr>
          <p:cNvSpPr/>
          <p:nvPr/>
        </p:nvSpPr>
        <p:spPr>
          <a:xfrm>
            <a:off x="5186925" y="2657621"/>
            <a:ext cx="68295" cy="48346"/>
          </a:xfrm>
          <a:custGeom>
            <a:avLst/>
            <a:gdLst/>
            <a:ahLst/>
            <a:cxnLst>
              <a:cxn ang="0">
                <a:pos x="wd2" y="hd2"/>
              </a:cxn>
              <a:cxn ang="5400000">
                <a:pos x="wd2" y="hd2"/>
              </a:cxn>
              <a:cxn ang="10800000">
                <a:pos x="wd2" y="hd2"/>
              </a:cxn>
              <a:cxn ang="16200000">
                <a:pos x="wd2" y="hd2"/>
              </a:cxn>
            </a:cxnLst>
            <a:rect l="0" t="0" r="r" b="b"/>
            <a:pathLst>
              <a:path w="21600" h="21600" extrusionOk="0">
                <a:moveTo>
                  <a:pt x="9230" y="1618"/>
                </a:moveTo>
                <a:lnTo>
                  <a:pt x="4823" y="7417"/>
                </a:lnTo>
                <a:lnTo>
                  <a:pt x="0" y="10581"/>
                </a:lnTo>
                <a:lnTo>
                  <a:pt x="17" y="17409"/>
                </a:lnTo>
                <a:lnTo>
                  <a:pt x="4143" y="18746"/>
                </a:lnTo>
                <a:lnTo>
                  <a:pt x="9065" y="17100"/>
                </a:lnTo>
                <a:lnTo>
                  <a:pt x="13210" y="21484"/>
                </a:lnTo>
                <a:lnTo>
                  <a:pt x="17687" y="21600"/>
                </a:lnTo>
                <a:lnTo>
                  <a:pt x="20559" y="16932"/>
                </a:lnTo>
                <a:lnTo>
                  <a:pt x="21600" y="8923"/>
                </a:lnTo>
                <a:lnTo>
                  <a:pt x="18790" y="2687"/>
                </a:lnTo>
                <a:lnTo>
                  <a:pt x="14220" y="0"/>
                </a:lnTo>
                <a:lnTo>
                  <a:pt x="9230" y="16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6" name="Shape 4878">
            <a:extLst>
              <a:ext uri="{FF2B5EF4-FFF2-40B4-BE49-F238E27FC236}">
                <a16:creationId xmlns:a16="http://schemas.microsoft.com/office/drawing/2014/main" id="{114DF605-CA2A-4FAC-8BBA-362B2B7F7678}"/>
              </a:ext>
            </a:extLst>
          </p:cNvPr>
          <p:cNvSpPr/>
          <p:nvPr/>
        </p:nvSpPr>
        <p:spPr>
          <a:xfrm>
            <a:off x="5317683" y="2740399"/>
            <a:ext cx="25300" cy="29033"/>
          </a:xfrm>
          <a:custGeom>
            <a:avLst/>
            <a:gdLst/>
            <a:ahLst/>
            <a:cxnLst>
              <a:cxn ang="0">
                <a:pos x="wd2" y="hd2"/>
              </a:cxn>
              <a:cxn ang="5400000">
                <a:pos x="wd2" y="hd2"/>
              </a:cxn>
              <a:cxn ang="10800000">
                <a:pos x="wd2" y="hd2"/>
              </a:cxn>
              <a:cxn ang="16200000">
                <a:pos x="wd2" y="hd2"/>
              </a:cxn>
            </a:cxnLst>
            <a:rect l="0" t="0" r="r" b="b"/>
            <a:pathLst>
              <a:path w="21600" h="21600" extrusionOk="0">
                <a:moveTo>
                  <a:pt x="6546" y="2726"/>
                </a:moveTo>
                <a:lnTo>
                  <a:pt x="1443" y="8956"/>
                </a:lnTo>
                <a:lnTo>
                  <a:pt x="0" y="18583"/>
                </a:lnTo>
                <a:lnTo>
                  <a:pt x="9619" y="21600"/>
                </a:lnTo>
                <a:lnTo>
                  <a:pt x="18462" y="13507"/>
                </a:lnTo>
                <a:lnTo>
                  <a:pt x="21600" y="4474"/>
                </a:lnTo>
                <a:lnTo>
                  <a:pt x="15106" y="0"/>
                </a:lnTo>
                <a:lnTo>
                  <a:pt x="6546" y="27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7" name="Shape 4879">
            <a:extLst>
              <a:ext uri="{FF2B5EF4-FFF2-40B4-BE49-F238E27FC236}">
                <a16:creationId xmlns:a16="http://schemas.microsoft.com/office/drawing/2014/main" id="{A23C06B8-9DCC-4A03-8FE3-CB06216136C1}"/>
              </a:ext>
            </a:extLst>
          </p:cNvPr>
          <p:cNvSpPr/>
          <p:nvPr/>
        </p:nvSpPr>
        <p:spPr>
          <a:xfrm>
            <a:off x="4452200" y="2706267"/>
            <a:ext cx="1057332" cy="1369227"/>
          </a:xfrm>
          <a:custGeom>
            <a:avLst/>
            <a:gdLst/>
            <a:ahLst/>
            <a:cxnLst>
              <a:cxn ang="0">
                <a:pos x="wd2" y="hd2"/>
              </a:cxn>
              <a:cxn ang="5400000">
                <a:pos x="wd2" y="hd2"/>
              </a:cxn>
              <a:cxn ang="10800000">
                <a:pos x="wd2" y="hd2"/>
              </a:cxn>
              <a:cxn ang="16200000">
                <a:pos x="wd2" y="hd2"/>
              </a:cxn>
            </a:cxnLst>
            <a:rect l="0" t="0" r="r" b="b"/>
            <a:pathLst>
              <a:path w="21565" h="21595" extrusionOk="0">
                <a:moveTo>
                  <a:pt x="7900" y="5420"/>
                </a:moveTo>
                <a:lnTo>
                  <a:pt x="8177" y="5625"/>
                </a:lnTo>
                <a:lnTo>
                  <a:pt x="8331" y="5912"/>
                </a:lnTo>
                <a:lnTo>
                  <a:pt x="8470" y="6095"/>
                </a:lnTo>
                <a:lnTo>
                  <a:pt x="8595" y="6221"/>
                </a:lnTo>
                <a:lnTo>
                  <a:pt x="8597" y="6470"/>
                </a:lnTo>
                <a:lnTo>
                  <a:pt x="8547" y="6699"/>
                </a:lnTo>
                <a:lnTo>
                  <a:pt x="8714" y="6818"/>
                </a:lnTo>
                <a:lnTo>
                  <a:pt x="8723" y="7068"/>
                </a:lnTo>
                <a:lnTo>
                  <a:pt x="8907" y="7193"/>
                </a:lnTo>
                <a:lnTo>
                  <a:pt x="9272" y="7080"/>
                </a:lnTo>
                <a:lnTo>
                  <a:pt x="9543" y="6938"/>
                </a:lnTo>
                <a:lnTo>
                  <a:pt x="9884" y="6808"/>
                </a:lnTo>
                <a:lnTo>
                  <a:pt x="9947" y="6573"/>
                </a:lnTo>
                <a:lnTo>
                  <a:pt x="9936" y="6383"/>
                </a:lnTo>
                <a:lnTo>
                  <a:pt x="9776" y="6176"/>
                </a:lnTo>
                <a:lnTo>
                  <a:pt x="9659" y="5910"/>
                </a:lnTo>
                <a:lnTo>
                  <a:pt x="9721" y="5673"/>
                </a:lnTo>
                <a:lnTo>
                  <a:pt x="9938" y="5435"/>
                </a:lnTo>
                <a:lnTo>
                  <a:pt x="10091" y="5226"/>
                </a:lnTo>
                <a:lnTo>
                  <a:pt x="9811" y="5085"/>
                </a:lnTo>
                <a:lnTo>
                  <a:pt x="9764" y="4948"/>
                </a:lnTo>
                <a:lnTo>
                  <a:pt x="9711" y="4710"/>
                </a:lnTo>
                <a:lnTo>
                  <a:pt x="9538" y="4498"/>
                </a:lnTo>
                <a:cubicBezTo>
                  <a:pt x="9434" y="4467"/>
                  <a:pt x="9355" y="4401"/>
                  <a:pt x="9323" y="4319"/>
                </a:cubicBezTo>
                <a:cubicBezTo>
                  <a:pt x="9209" y="4026"/>
                  <a:pt x="9612" y="3774"/>
                  <a:pt x="9959" y="3920"/>
                </a:cubicBezTo>
                <a:lnTo>
                  <a:pt x="10275" y="3687"/>
                </a:lnTo>
                <a:lnTo>
                  <a:pt x="10385" y="3401"/>
                </a:lnTo>
                <a:lnTo>
                  <a:pt x="10401" y="3236"/>
                </a:lnTo>
                <a:lnTo>
                  <a:pt x="10726" y="3062"/>
                </a:lnTo>
                <a:lnTo>
                  <a:pt x="10765" y="2878"/>
                </a:lnTo>
                <a:cubicBezTo>
                  <a:pt x="10666" y="2881"/>
                  <a:pt x="10575" y="2836"/>
                  <a:pt x="10535" y="2766"/>
                </a:cubicBezTo>
                <a:cubicBezTo>
                  <a:pt x="10453" y="2622"/>
                  <a:pt x="10595" y="2462"/>
                  <a:pt x="10798" y="2469"/>
                </a:cubicBezTo>
                <a:lnTo>
                  <a:pt x="10687" y="2283"/>
                </a:lnTo>
                <a:lnTo>
                  <a:pt x="10619" y="2169"/>
                </a:lnTo>
                <a:lnTo>
                  <a:pt x="10942" y="2099"/>
                </a:lnTo>
                <a:lnTo>
                  <a:pt x="11437" y="2028"/>
                </a:lnTo>
                <a:lnTo>
                  <a:pt x="11898" y="1877"/>
                </a:lnTo>
                <a:lnTo>
                  <a:pt x="12603" y="1551"/>
                </a:lnTo>
                <a:lnTo>
                  <a:pt x="12842" y="1281"/>
                </a:lnTo>
                <a:lnTo>
                  <a:pt x="13310" y="998"/>
                </a:lnTo>
                <a:lnTo>
                  <a:pt x="13655" y="830"/>
                </a:lnTo>
                <a:lnTo>
                  <a:pt x="13886" y="535"/>
                </a:lnTo>
                <a:lnTo>
                  <a:pt x="14247" y="289"/>
                </a:lnTo>
                <a:cubicBezTo>
                  <a:pt x="14291" y="212"/>
                  <a:pt x="14361" y="145"/>
                  <a:pt x="14448" y="96"/>
                </a:cubicBezTo>
                <a:cubicBezTo>
                  <a:pt x="14566" y="28"/>
                  <a:pt x="14710" y="-5"/>
                  <a:pt x="14857" y="1"/>
                </a:cubicBezTo>
                <a:lnTo>
                  <a:pt x="14958" y="261"/>
                </a:lnTo>
                <a:lnTo>
                  <a:pt x="15262" y="374"/>
                </a:lnTo>
                <a:lnTo>
                  <a:pt x="15507" y="356"/>
                </a:lnTo>
                <a:lnTo>
                  <a:pt x="15923" y="387"/>
                </a:lnTo>
                <a:cubicBezTo>
                  <a:pt x="15996" y="457"/>
                  <a:pt x="16061" y="533"/>
                  <a:pt x="16116" y="613"/>
                </a:cubicBezTo>
                <a:cubicBezTo>
                  <a:pt x="16187" y="717"/>
                  <a:pt x="16242" y="828"/>
                  <a:pt x="16263" y="944"/>
                </a:cubicBezTo>
                <a:cubicBezTo>
                  <a:pt x="16285" y="1066"/>
                  <a:pt x="16271" y="1189"/>
                  <a:pt x="16221" y="1306"/>
                </a:cubicBezTo>
                <a:lnTo>
                  <a:pt x="16121" y="1597"/>
                </a:lnTo>
                <a:lnTo>
                  <a:pt x="15988" y="1954"/>
                </a:lnTo>
                <a:cubicBezTo>
                  <a:pt x="15937" y="2053"/>
                  <a:pt x="15872" y="2147"/>
                  <a:pt x="15795" y="2235"/>
                </a:cubicBezTo>
                <a:cubicBezTo>
                  <a:pt x="15705" y="2337"/>
                  <a:pt x="15599" y="2431"/>
                  <a:pt x="15479" y="2513"/>
                </a:cubicBezTo>
                <a:lnTo>
                  <a:pt x="15272" y="2738"/>
                </a:lnTo>
                <a:cubicBezTo>
                  <a:pt x="15138" y="2771"/>
                  <a:pt x="15010" y="2820"/>
                  <a:pt x="14893" y="2881"/>
                </a:cubicBezTo>
                <a:cubicBezTo>
                  <a:pt x="14799" y="2931"/>
                  <a:pt x="14712" y="2989"/>
                  <a:pt x="14635" y="3054"/>
                </a:cubicBezTo>
                <a:lnTo>
                  <a:pt x="14593" y="3354"/>
                </a:lnTo>
                <a:lnTo>
                  <a:pt x="14707" y="3589"/>
                </a:lnTo>
                <a:cubicBezTo>
                  <a:pt x="14759" y="3662"/>
                  <a:pt x="14795" y="3741"/>
                  <a:pt x="14814" y="3823"/>
                </a:cubicBezTo>
                <a:cubicBezTo>
                  <a:pt x="14858" y="4011"/>
                  <a:pt x="14812" y="4206"/>
                  <a:pt x="14686" y="4371"/>
                </a:cubicBezTo>
                <a:cubicBezTo>
                  <a:pt x="14676" y="4470"/>
                  <a:pt x="14638" y="4567"/>
                  <a:pt x="14575" y="4654"/>
                </a:cubicBezTo>
                <a:cubicBezTo>
                  <a:pt x="14487" y="4775"/>
                  <a:pt x="14353" y="4872"/>
                  <a:pt x="14245" y="4983"/>
                </a:cubicBezTo>
                <a:cubicBezTo>
                  <a:pt x="14104" y="5127"/>
                  <a:pt x="14008" y="5294"/>
                  <a:pt x="13962" y="5472"/>
                </a:cubicBezTo>
                <a:lnTo>
                  <a:pt x="13850" y="5764"/>
                </a:lnTo>
                <a:lnTo>
                  <a:pt x="13698" y="5974"/>
                </a:lnTo>
                <a:lnTo>
                  <a:pt x="13447" y="6260"/>
                </a:lnTo>
                <a:lnTo>
                  <a:pt x="13349" y="6566"/>
                </a:lnTo>
                <a:cubicBezTo>
                  <a:pt x="13266" y="6643"/>
                  <a:pt x="13195" y="6726"/>
                  <a:pt x="13135" y="6815"/>
                </a:cubicBezTo>
                <a:cubicBezTo>
                  <a:pt x="13036" y="6963"/>
                  <a:pt x="12972" y="7123"/>
                  <a:pt x="12947" y="7288"/>
                </a:cubicBezTo>
                <a:cubicBezTo>
                  <a:pt x="12973" y="7372"/>
                  <a:pt x="13005" y="7455"/>
                  <a:pt x="13043" y="7537"/>
                </a:cubicBezTo>
                <a:cubicBezTo>
                  <a:pt x="13087" y="7631"/>
                  <a:pt x="13138" y="7723"/>
                  <a:pt x="13196" y="7813"/>
                </a:cubicBezTo>
                <a:lnTo>
                  <a:pt x="13327" y="8050"/>
                </a:lnTo>
                <a:lnTo>
                  <a:pt x="13363" y="8208"/>
                </a:lnTo>
                <a:cubicBezTo>
                  <a:pt x="13309" y="8266"/>
                  <a:pt x="13242" y="8317"/>
                  <a:pt x="13166" y="8358"/>
                </a:cubicBezTo>
                <a:cubicBezTo>
                  <a:pt x="13050" y="8420"/>
                  <a:pt x="12914" y="8459"/>
                  <a:pt x="12773" y="8470"/>
                </a:cubicBezTo>
                <a:lnTo>
                  <a:pt x="12461" y="8716"/>
                </a:lnTo>
                <a:cubicBezTo>
                  <a:pt x="12467" y="8878"/>
                  <a:pt x="12429" y="9039"/>
                  <a:pt x="12350" y="9190"/>
                </a:cubicBezTo>
                <a:cubicBezTo>
                  <a:pt x="12294" y="9296"/>
                  <a:pt x="12211" y="9399"/>
                  <a:pt x="12073" y="9438"/>
                </a:cubicBezTo>
                <a:cubicBezTo>
                  <a:pt x="11959" y="9471"/>
                  <a:pt x="11831" y="9452"/>
                  <a:pt x="11741" y="9388"/>
                </a:cubicBezTo>
                <a:lnTo>
                  <a:pt x="11482" y="9501"/>
                </a:lnTo>
                <a:lnTo>
                  <a:pt x="11322" y="9684"/>
                </a:lnTo>
                <a:lnTo>
                  <a:pt x="11126" y="9941"/>
                </a:lnTo>
                <a:cubicBezTo>
                  <a:pt x="11068" y="10045"/>
                  <a:pt x="10974" y="10135"/>
                  <a:pt x="10856" y="10203"/>
                </a:cubicBezTo>
                <a:cubicBezTo>
                  <a:pt x="10747" y="10265"/>
                  <a:pt x="10617" y="10306"/>
                  <a:pt x="10482" y="10295"/>
                </a:cubicBezTo>
                <a:cubicBezTo>
                  <a:pt x="10292" y="10279"/>
                  <a:pt x="10111" y="10160"/>
                  <a:pt x="9931" y="10224"/>
                </a:cubicBezTo>
                <a:cubicBezTo>
                  <a:pt x="9779" y="10279"/>
                  <a:pt x="9734" y="10430"/>
                  <a:pt x="9840" y="10531"/>
                </a:cubicBezTo>
                <a:cubicBezTo>
                  <a:pt x="9770" y="10624"/>
                  <a:pt x="9654" y="10692"/>
                  <a:pt x="9518" y="10718"/>
                </a:cubicBezTo>
                <a:cubicBezTo>
                  <a:pt x="9376" y="10745"/>
                  <a:pt x="9225" y="10724"/>
                  <a:pt x="9105" y="10660"/>
                </a:cubicBezTo>
                <a:cubicBezTo>
                  <a:pt x="8986" y="10690"/>
                  <a:pt x="8857" y="10651"/>
                  <a:pt x="8796" y="10568"/>
                </a:cubicBezTo>
                <a:cubicBezTo>
                  <a:pt x="8727" y="10472"/>
                  <a:pt x="8773" y="10356"/>
                  <a:pt x="8743" y="10251"/>
                </a:cubicBezTo>
                <a:cubicBezTo>
                  <a:pt x="8682" y="10036"/>
                  <a:pt x="8374" y="9925"/>
                  <a:pt x="8103" y="10009"/>
                </a:cubicBezTo>
                <a:cubicBezTo>
                  <a:pt x="8001" y="10041"/>
                  <a:pt x="7916" y="10100"/>
                  <a:pt x="7864" y="10176"/>
                </a:cubicBezTo>
                <a:lnTo>
                  <a:pt x="8008" y="10434"/>
                </a:lnTo>
                <a:lnTo>
                  <a:pt x="8273" y="10678"/>
                </a:lnTo>
                <a:lnTo>
                  <a:pt x="8552" y="10985"/>
                </a:lnTo>
                <a:cubicBezTo>
                  <a:pt x="8571" y="11082"/>
                  <a:pt x="8642" y="11168"/>
                  <a:pt x="8749" y="11221"/>
                </a:cubicBezTo>
                <a:cubicBezTo>
                  <a:pt x="8871" y="11283"/>
                  <a:pt x="9025" y="11294"/>
                  <a:pt x="9160" y="11251"/>
                </a:cubicBezTo>
                <a:lnTo>
                  <a:pt x="9622" y="11457"/>
                </a:lnTo>
                <a:lnTo>
                  <a:pt x="9951" y="11578"/>
                </a:lnTo>
                <a:lnTo>
                  <a:pt x="10284" y="11439"/>
                </a:lnTo>
                <a:cubicBezTo>
                  <a:pt x="10365" y="11369"/>
                  <a:pt x="10457" y="11307"/>
                  <a:pt x="10558" y="11256"/>
                </a:cubicBezTo>
                <a:cubicBezTo>
                  <a:pt x="10693" y="11187"/>
                  <a:pt x="10842" y="11138"/>
                  <a:pt x="10999" y="11110"/>
                </a:cubicBezTo>
                <a:lnTo>
                  <a:pt x="11486" y="11025"/>
                </a:lnTo>
                <a:lnTo>
                  <a:pt x="11961" y="10884"/>
                </a:lnTo>
                <a:cubicBezTo>
                  <a:pt x="12101" y="10830"/>
                  <a:pt x="12228" y="10759"/>
                  <a:pt x="12338" y="10673"/>
                </a:cubicBezTo>
                <a:cubicBezTo>
                  <a:pt x="12437" y="10596"/>
                  <a:pt x="12520" y="10507"/>
                  <a:pt x="12586" y="10411"/>
                </a:cubicBezTo>
                <a:cubicBezTo>
                  <a:pt x="12683" y="10323"/>
                  <a:pt x="12788" y="10239"/>
                  <a:pt x="12900" y="10161"/>
                </a:cubicBezTo>
                <a:cubicBezTo>
                  <a:pt x="13053" y="10054"/>
                  <a:pt x="13219" y="9958"/>
                  <a:pt x="13395" y="9874"/>
                </a:cubicBezTo>
                <a:cubicBezTo>
                  <a:pt x="13559" y="9848"/>
                  <a:pt x="13707" y="9781"/>
                  <a:pt x="13817" y="9683"/>
                </a:cubicBezTo>
                <a:cubicBezTo>
                  <a:pt x="13890" y="9618"/>
                  <a:pt x="13943" y="9541"/>
                  <a:pt x="13973" y="9457"/>
                </a:cubicBezTo>
                <a:lnTo>
                  <a:pt x="13895" y="9143"/>
                </a:lnTo>
                <a:cubicBezTo>
                  <a:pt x="13793" y="9049"/>
                  <a:pt x="13733" y="8931"/>
                  <a:pt x="13724" y="8808"/>
                </a:cubicBezTo>
                <a:cubicBezTo>
                  <a:pt x="13716" y="8699"/>
                  <a:pt x="13752" y="8587"/>
                  <a:pt x="13862" y="8520"/>
                </a:cubicBezTo>
                <a:cubicBezTo>
                  <a:pt x="13955" y="8463"/>
                  <a:pt x="14090" y="8450"/>
                  <a:pt x="14159" y="8373"/>
                </a:cubicBezTo>
                <a:cubicBezTo>
                  <a:pt x="14235" y="8288"/>
                  <a:pt x="14188" y="8170"/>
                  <a:pt x="14251" y="8080"/>
                </a:cubicBezTo>
                <a:cubicBezTo>
                  <a:pt x="14329" y="7968"/>
                  <a:pt x="14522" y="7942"/>
                  <a:pt x="14644" y="8027"/>
                </a:cubicBezTo>
                <a:lnTo>
                  <a:pt x="15068" y="8109"/>
                </a:lnTo>
                <a:cubicBezTo>
                  <a:pt x="15224" y="8113"/>
                  <a:pt x="15380" y="8120"/>
                  <a:pt x="15535" y="8130"/>
                </a:cubicBezTo>
                <a:cubicBezTo>
                  <a:pt x="15655" y="8137"/>
                  <a:pt x="15774" y="8146"/>
                  <a:pt x="15893" y="8157"/>
                </a:cubicBezTo>
                <a:lnTo>
                  <a:pt x="16124" y="8405"/>
                </a:lnTo>
                <a:cubicBezTo>
                  <a:pt x="16092" y="8501"/>
                  <a:pt x="16073" y="8599"/>
                  <a:pt x="16065" y="8697"/>
                </a:cubicBezTo>
                <a:cubicBezTo>
                  <a:pt x="16054" y="8825"/>
                  <a:pt x="16064" y="8953"/>
                  <a:pt x="16099" y="9078"/>
                </a:cubicBezTo>
                <a:cubicBezTo>
                  <a:pt x="16122" y="9161"/>
                  <a:pt x="16156" y="9243"/>
                  <a:pt x="16157" y="9328"/>
                </a:cubicBezTo>
                <a:cubicBezTo>
                  <a:pt x="16158" y="9408"/>
                  <a:pt x="16130" y="9485"/>
                  <a:pt x="16097" y="9560"/>
                </a:cubicBezTo>
                <a:cubicBezTo>
                  <a:pt x="16052" y="9660"/>
                  <a:pt x="15997" y="9757"/>
                  <a:pt x="15926" y="9847"/>
                </a:cubicBezTo>
                <a:cubicBezTo>
                  <a:pt x="15831" y="9968"/>
                  <a:pt x="15708" y="10078"/>
                  <a:pt x="15648" y="10212"/>
                </a:cubicBezTo>
                <a:cubicBezTo>
                  <a:pt x="15604" y="10312"/>
                  <a:pt x="15597" y="10419"/>
                  <a:pt x="15629" y="10521"/>
                </a:cubicBezTo>
                <a:cubicBezTo>
                  <a:pt x="15650" y="10587"/>
                  <a:pt x="15686" y="10650"/>
                  <a:pt x="15734" y="10707"/>
                </a:cubicBezTo>
                <a:cubicBezTo>
                  <a:pt x="15809" y="10796"/>
                  <a:pt x="15913" y="10869"/>
                  <a:pt x="16035" y="10917"/>
                </a:cubicBezTo>
                <a:lnTo>
                  <a:pt x="16301" y="11056"/>
                </a:lnTo>
                <a:lnTo>
                  <a:pt x="16534" y="11197"/>
                </a:lnTo>
                <a:lnTo>
                  <a:pt x="16681" y="11405"/>
                </a:lnTo>
                <a:lnTo>
                  <a:pt x="16855" y="11639"/>
                </a:lnTo>
                <a:cubicBezTo>
                  <a:pt x="16874" y="11731"/>
                  <a:pt x="16949" y="11810"/>
                  <a:pt x="17056" y="11852"/>
                </a:cubicBezTo>
                <a:cubicBezTo>
                  <a:pt x="17184" y="11902"/>
                  <a:pt x="17342" y="11886"/>
                  <a:pt x="17407" y="11793"/>
                </a:cubicBezTo>
                <a:cubicBezTo>
                  <a:pt x="17512" y="11642"/>
                  <a:pt x="17281" y="11515"/>
                  <a:pt x="17093" y="11398"/>
                </a:cubicBezTo>
                <a:cubicBezTo>
                  <a:pt x="16910" y="11283"/>
                  <a:pt x="16798" y="11114"/>
                  <a:pt x="16783" y="10932"/>
                </a:cubicBezTo>
                <a:lnTo>
                  <a:pt x="16698" y="10817"/>
                </a:lnTo>
                <a:lnTo>
                  <a:pt x="16539" y="10755"/>
                </a:lnTo>
                <a:lnTo>
                  <a:pt x="16319" y="10677"/>
                </a:lnTo>
                <a:lnTo>
                  <a:pt x="16122" y="10552"/>
                </a:lnTo>
                <a:lnTo>
                  <a:pt x="16138" y="10347"/>
                </a:lnTo>
                <a:cubicBezTo>
                  <a:pt x="16218" y="10297"/>
                  <a:pt x="16268" y="10225"/>
                  <a:pt x="16280" y="10146"/>
                </a:cubicBezTo>
                <a:cubicBezTo>
                  <a:pt x="16291" y="10068"/>
                  <a:pt x="16263" y="9989"/>
                  <a:pt x="16200" y="9926"/>
                </a:cubicBezTo>
                <a:lnTo>
                  <a:pt x="16402" y="9786"/>
                </a:lnTo>
                <a:cubicBezTo>
                  <a:pt x="16490" y="9772"/>
                  <a:pt x="16572" y="9739"/>
                  <a:pt x="16639" y="9692"/>
                </a:cubicBezTo>
                <a:cubicBezTo>
                  <a:pt x="16773" y="9598"/>
                  <a:pt x="16836" y="9459"/>
                  <a:pt x="16806" y="9321"/>
                </a:cubicBezTo>
                <a:cubicBezTo>
                  <a:pt x="16842" y="9241"/>
                  <a:pt x="16863" y="9159"/>
                  <a:pt x="16871" y="9075"/>
                </a:cubicBezTo>
                <a:cubicBezTo>
                  <a:pt x="16880" y="8977"/>
                  <a:pt x="16869" y="8879"/>
                  <a:pt x="16840" y="8783"/>
                </a:cubicBezTo>
                <a:cubicBezTo>
                  <a:pt x="16908" y="8702"/>
                  <a:pt x="16910" y="8598"/>
                  <a:pt x="16846" y="8515"/>
                </a:cubicBezTo>
                <a:cubicBezTo>
                  <a:pt x="16775" y="8424"/>
                  <a:pt x="16641" y="8381"/>
                  <a:pt x="16536" y="8314"/>
                </a:cubicBezTo>
                <a:cubicBezTo>
                  <a:pt x="16459" y="8264"/>
                  <a:pt x="16397" y="8202"/>
                  <a:pt x="16344" y="8137"/>
                </a:cubicBezTo>
                <a:cubicBezTo>
                  <a:pt x="16283" y="8060"/>
                  <a:pt x="16233" y="7978"/>
                  <a:pt x="16195" y="7893"/>
                </a:cubicBezTo>
                <a:lnTo>
                  <a:pt x="15903" y="7807"/>
                </a:lnTo>
                <a:cubicBezTo>
                  <a:pt x="15813" y="7769"/>
                  <a:pt x="15730" y="7721"/>
                  <a:pt x="15659" y="7664"/>
                </a:cubicBezTo>
                <a:cubicBezTo>
                  <a:pt x="15558" y="7583"/>
                  <a:pt x="15477" y="7483"/>
                  <a:pt x="15344" y="7436"/>
                </a:cubicBezTo>
                <a:cubicBezTo>
                  <a:pt x="15218" y="7392"/>
                  <a:pt x="15071" y="7404"/>
                  <a:pt x="14960" y="7467"/>
                </a:cubicBezTo>
                <a:lnTo>
                  <a:pt x="14650" y="7384"/>
                </a:lnTo>
                <a:lnTo>
                  <a:pt x="14452" y="7249"/>
                </a:lnTo>
                <a:cubicBezTo>
                  <a:pt x="14360" y="7213"/>
                  <a:pt x="14255" y="7201"/>
                  <a:pt x="14153" y="7215"/>
                </a:cubicBezTo>
                <a:cubicBezTo>
                  <a:pt x="14099" y="7223"/>
                  <a:pt x="14042" y="7237"/>
                  <a:pt x="13994" y="7216"/>
                </a:cubicBezTo>
                <a:cubicBezTo>
                  <a:pt x="13811" y="7132"/>
                  <a:pt x="14085" y="7000"/>
                  <a:pt x="14299" y="6883"/>
                </a:cubicBezTo>
                <a:cubicBezTo>
                  <a:pt x="14419" y="6817"/>
                  <a:pt x="14458" y="6693"/>
                  <a:pt x="14390" y="6592"/>
                </a:cubicBezTo>
                <a:lnTo>
                  <a:pt x="14440" y="6164"/>
                </a:lnTo>
                <a:lnTo>
                  <a:pt x="14522" y="5982"/>
                </a:lnTo>
                <a:lnTo>
                  <a:pt x="14771" y="5722"/>
                </a:lnTo>
                <a:lnTo>
                  <a:pt x="14965" y="5404"/>
                </a:lnTo>
                <a:lnTo>
                  <a:pt x="15385" y="5212"/>
                </a:lnTo>
                <a:cubicBezTo>
                  <a:pt x="15494" y="5140"/>
                  <a:pt x="15584" y="5053"/>
                  <a:pt x="15649" y="4954"/>
                </a:cubicBezTo>
                <a:cubicBezTo>
                  <a:pt x="15730" y="4832"/>
                  <a:pt x="15770" y="4695"/>
                  <a:pt x="15767" y="4558"/>
                </a:cubicBezTo>
                <a:cubicBezTo>
                  <a:pt x="15726" y="4465"/>
                  <a:pt x="15685" y="4372"/>
                  <a:pt x="15644" y="4279"/>
                </a:cubicBezTo>
                <a:cubicBezTo>
                  <a:pt x="15592" y="4163"/>
                  <a:pt x="15540" y="4040"/>
                  <a:pt x="15587" y="3921"/>
                </a:cubicBezTo>
                <a:cubicBezTo>
                  <a:pt x="15616" y="3847"/>
                  <a:pt x="15682" y="3785"/>
                  <a:pt x="15707" y="3710"/>
                </a:cubicBezTo>
                <a:cubicBezTo>
                  <a:pt x="15749" y="3586"/>
                  <a:pt x="15675" y="3456"/>
                  <a:pt x="15528" y="3395"/>
                </a:cubicBezTo>
                <a:cubicBezTo>
                  <a:pt x="15490" y="3332"/>
                  <a:pt x="15501" y="3259"/>
                  <a:pt x="15555" y="3203"/>
                </a:cubicBezTo>
                <a:cubicBezTo>
                  <a:pt x="15617" y="3140"/>
                  <a:pt x="15723" y="3117"/>
                  <a:pt x="15807" y="3070"/>
                </a:cubicBezTo>
                <a:cubicBezTo>
                  <a:pt x="15907" y="3015"/>
                  <a:pt x="15970" y="2929"/>
                  <a:pt x="16057" y="2861"/>
                </a:cubicBezTo>
                <a:cubicBezTo>
                  <a:pt x="16228" y="2728"/>
                  <a:pt x="16470" y="2676"/>
                  <a:pt x="16711" y="2651"/>
                </a:cubicBezTo>
                <a:cubicBezTo>
                  <a:pt x="16868" y="2635"/>
                  <a:pt x="17030" y="2628"/>
                  <a:pt x="17169" y="2570"/>
                </a:cubicBezTo>
                <a:cubicBezTo>
                  <a:pt x="17305" y="2513"/>
                  <a:pt x="17399" y="2415"/>
                  <a:pt x="17492" y="2320"/>
                </a:cubicBezTo>
                <a:cubicBezTo>
                  <a:pt x="17582" y="2227"/>
                  <a:pt x="17673" y="2136"/>
                  <a:pt x="17758" y="2041"/>
                </a:cubicBezTo>
                <a:cubicBezTo>
                  <a:pt x="17851" y="1935"/>
                  <a:pt x="17937" y="1822"/>
                  <a:pt x="17941" y="1694"/>
                </a:cubicBezTo>
                <a:cubicBezTo>
                  <a:pt x="17946" y="1578"/>
                  <a:pt x="17885" y="1453"/>
                  <a:pt x="17975" y="1358"/>
                </a:cubicBezTo>
                <a:cubicBezTo>
                  <a:pt x="18039" y="1290"/>
                  <a:pt x="18158" y="1268"/>
                  <a:pt x="18252" y="1310"/>
                </a:cubicBezTo>
                <a:cubicBezTo>
                  <a:pt x="18355" y="1357"/>
                  <a:pt x="18385" y="1462"/>
                  <a:pt x="18316" y="1538"/>
                </a:cubicBezTo>
                <a:cubicBezTo>
                  <a:pt x="18314" y="1618"/>
                  <a:pt x="18298" y="1696"/>
                  <a:pt x="18269" y="1772"/>
                </a:cubicBezTo>
                <a:cubicBezTo>
                  <a:pt x="18233" y="1865"/>
                  <a:pt x="18177" y="1954"/>
                  <a:pt x="18164" y="2051"/>
                </a:cubicBezTo>
                <a:cubicBezTo>
                  <a:pt x="18154" y="2118"/>
                  <a:pt x="18166" y="2186"/>
                  <a:pt x="18198" y="2248"/>
                </a:cubicBezTo>
                <a:cubicBezTo>
                  <a:pt x="18268" y="2306"/>
                  <a:pt x="18280" y="2392"/>
                  <a:pt x="18228" y="2459"/>
                </a:cubicBezTo>
                <a:cubicBezTo>
                  <a:pt x="18149" y="2562"/>
                  <a:pt x="17975" y="2570"/>
                  <a:pt x="17838" y="2620"/>
                </a:cubicBezTo>
                <a:cubicBezTo>
                  <a:pt x="17725" y="2661"/>
                  <a:pt x="17637" y="2732"/>
                  <a:pt x="17589" y="2821"/>
                </a:cubicBezTo>
                <a:lnTo>
                  <a:pt x="17526" y="3002"/>
                </a:lnTo>
                <a:lnTo>
                  <a:pt x="17467" y="3230"/>
                </a:lnTo>
                <a:lnTo>
                  <a:pt x="17525" y="3443"/>
                </a:lnTo>
                <a:cubicBezTo>
                  <a:pt x="17476" y="3494"/>
                  <a:pt x="17434" y="3549"/>
                  <a:pt x="17398" y="3606"/>
                </a:cubicBezTo>
                <a:cubicBezTo>
                  <a:pt x="17350" y="3684"/>
                  <a:pt x="17316" y="3766"/>
                  <a:pt x="17295" y="3850"/>
                </a:cubicBezTo>
                <a:lnTo>
                  <a:pt x="17405" y="4058"/>
                </a:lnTo>
                <a:lnTo>
                  <a:pt x="17566" y="4254"/>
                </a:lnTo>
                <a:lnTo>
                  <a:pt x="17820" y="4524"/>
                </a:lnTo>
                <a:lnTo>
                  <a:pt x="18041" y="4663"/>
                </a:lnTo>
                <a:lnTo>
                  <a:pt x="18360" y="4617"/>
                </a:lnTo>
                <a:lnTo>
                  <a:pt x="18561" y="4870"/>
                </a:lnTo>
                <a:lnTo>
                  <a:pt x="18834" y="5089"/>
                </a:lnTo>
                <a:lnTo>
                  <a:pt x="19132" y="5247"/>
                </a:lnTo>
                <a:lnTo>
                  <a:pt x="19398" y="5359"/>
                </a:lnTo>
                <a:lnTo>
                  <a:pt x="19536" y="5206"/>
                </a:lnTo>
                <a:lnTo>
                  <a:pt x="19365" y="5120"/>
                </a:lnTo>
                <a:lnTo>
                  <a:pt x="19165" y="5003"/>
                </a:lnTo>
                <a:lnTo>
                  <a:pt x="19155" y="4815"/>
                </a:lnTo>
                <a:lnTo>
                  <a:pt x="19018" y="4630"/>
                </a:lnTo>
                <a:lnTo>
                  <a:pt x="18597" y="4419"/>
                </a:lnTo>
                <a:cubicBezTo>
                  <a:pt x="18519" y="4360"/>
                  <a:pt x="18443" y="4301"/>
                  <a:pt x="18368" y="4240"/>
                </a:cubicBezTo>
                <a:cubicBezTo>
                  <a:pt x="18290" y="4177"/>
                  <a:pt x="18213" y="4112"/>
                  <a:pt x="18164" y="4034"/>
                </a:cubicBezTo>
                <a:cubicBezTo>
                  <a:pt x="18108" y="3945"/>
                  <a:pt x="18091" y="3844"/>
                  <a:pt x="18117" y="3747"/>
                </a:cubicBezTo>
                <a:lnTo>
                  <a:pt x="18110" y="3525"/>
                </a:lnTo>
                <a:lnTo>
                  <a:pt x="18110" y="3335"/>
                </a:lnTo>
                <a:lnTo>
                  <a:pt x="18076" y="3106"/>
                </a:lnTo>
                <a:cubicBezTo>
                  <a:pt x="18185" y="3043"/>
                  <a:pt x="18315" y="3006"/>
                  <a:pt x="18451" y="2998"/>
                </a:cubicBezTo>
                <a:cubicBezTo>
                  <a:pt x="18532" y="2993"/>
                  <a:pt x="18614" y="2999"/>
                  <a:pt x="18692" y="3016"/>
                </a:cubicBezTo>
                <a:cubicBezTo>
                  <a:pt x="18759" y="2973"/>
                  <a:pt x="18856" y="2975"/>
                  <a:pt x="18919" y="3021"/>
                </a:cubicBezTo>
                <a:cubicBezTo>
                  <a:pt x="19040" y="3110"/>
                  <a:pt x="18944" y="3253"/>
                  <a:pt x="18973" y="3373"/>
                </a:cubicBezTo>
                <a:cubicBezTo>
                  <a:pt x="18998" y="3474"/>
                  <a:pt x="19107" y="3550"/>
                  <a:pt x="19239" y="3558"/>
                </a:cubicBezTo>
                <a:lnTo>
                  <a:pt x="19481" y="3528"/>
                </a:lnTo>
                <a:cubicBezTo>
                  <a:pt x="19540" y="3505"/>
                  <a:pt x="19585" y="3466"/>
                  <a:pt x="19607" y="3418"/>
                </a:cubicBezTo>
                <a:cubicBezTo>
                  <a:pt x="19648" y="3328"/>
                  <a:pt x="19603" y="3227"/>
                  <a:pt x="19499" y="3176"/>
                </a:cubicBezTo>
                <a:cubicBezTo>
                  <a:pt x="19462" y="3115"/>
                  <a:pt x="19439" y="3049"/>
                  <a:pt x="19429" y="2981"/>
                </a:cubicBezTo>
                <a:cubicBezTo>
                  <a:pt x="19420" y="2914"/>
                  <a:pt x="19424" y="2846"/>
                  <a:pt x="19443" y="2780"/>
                </a:cubicBezTo>
                <a:cubicBezTo>
                  <a:pt x="19503" y="2744"/>
                  <a:pt x="19575" y="2723"/>
                  <a:pt x="19650" y="2720"/>
                </a:cubicBezTo>
                <a:cubicBezTo>
                  <a:pt x="19763" y="2714"/>
                  <a:pt x="19873" y="2747"/>
                  <a:pt x="19959" y="2805"/>
                </a:cubicBezTo>
                <a:cubicBezTo>
                  <a:pt x="20072" y="2882"/>
                  <a:pt x="20135" y="2993"/>
                  <a:pt x="20130" y="3109"/>
                </a:cubicBezTo>
                <a:lnTo>
                  <a:pt x="20462" y="3178"/>
                </a:lnTo>
                <a:lnTo>
                  <a:pt x="20778" y="3190"/>
                </a:lnTo>
                <a:lnTo>
                  <a:pt x="20818" y="3476"/>
                </a:lnTo>
                <a:cubicBezTo>
                  <a:pt x="20833" y="3555"/>
                  <a:pt x="20826" y="3635"/>
                  <a:pt x="20797" y="3712"/>
                </a:cubicBezTo>
                <a:cubicBezTo>
                  <a:pt x="20763" y="3800"/>
                  <a:pt x="20703" y="3880"/>
                  <a:pt x="20619" y="3945"/>
                </a:cubicBezTo>
                <a:cubicBezTo>
                  <a:pt x="20546" y="4007"/>
                  <a:pt x="20456" y="4056"/>
                  <a:pt x="20355" y="4087"/>
                </a:cubicBezTo>
                <a:cubicBezTo>
                  <a:pt x="20201" y="4134"/>
                  <a:pt x="20015" y="4149"/>
                  <a:pt x="19937" y="4263"/>
                </a:cubicBezTo>
                <a:cubicBezTo>
                  <a:pt x="19887" y="4335"/>
                  <a:pt x="19903" y="4421"/>
                  <a:pt x="19951" y="4494"/>
                </a:cubicBezTo>
                <a:cubicBezTo>
                  <a:pt x="19991" y="4557"/>
                  <a:pt x="20053" y="4611"/>
                  <a:pt x="20129" y="4650"/>
                </a:cubicBezTo>
                <a:lnTo>
                  <a:pt x="20280" y="4919"/>
                </a:lnTo>
                <a:lnTo>
                  <a:pt x="20413" y="5197"/>
                </a:lnTo>
                <a:cubicBezTo>
                  <a:pt x="20433" y="5279"/>
                  <a:pt x="20446" y="5361"/>
                  <a:pt x="20451" y="5444"/>
                </a:cubicBezTo>
                <a:cubicBezTo>
                  <a:pt x="20460" y="5568"/>
                  <a:pt x="20452" y="5692"/>
                  <a:pt x="20430" y="5814"/>
                </a:cubicBezTo>
                <a:lnTo>
                  <a:pt x="20515" y="6110"/>
                </a:lnTo>
                <a:cubicBezTo>
                  <a:pt x="20550" y="6174"/>
                  <a:pt x="20533" y="6247"/>
                  <a:pt x="20471" y="6297"/>
                </a:cubicBezTo>
                <a:cubicBezTo>
                  <a:pt x="20393" y="6359"/>
                  <a:pt x="20268" y="6368"/>
                  <a:pt x="20177" y="6319"/>
                </a:cubicBezTo>
                <a:lnTo>
                  <a:pt x="19877" y="6328"/>
                </a:lnTo>
                <a:lnTo>
                  <a:pt x="19636" y="6374"/>
                </a:lnTo>
                <a:lnTo>
                  <a:pt x="19502" y="6522"/>
                </a:lnTo>
                <a:lnTo>
                  <a:pt x="19402" y="6673"/>
                </a:lnTo>
                <a:cubicBezTo>
                  <a:pt x="19350" y="6732"/>
                  <a:pt x="19280" y="6779"/>
                  <a:pt x="19198" y="6811"/>
                </a:cubicBezTo>
                <a:cubicBezTo>
                  <a:pt x="19092" y="6851"/>
                  <a:pt x="18974" y="6863"/>
                  <a:pt x="18861" y="6884"/>
                </a:cubicBezTo>
                <a:cubicBezTo>
                  <a:pt x="18763" y="6901"/>
                  <a:pt x="18667" y="6927"/>
                  <a:pt x="18587" y="6974"/>
                </a:cubicBezTo>
                <a:cubicBezTo>
                  <a:pt x="18452" y="7054"/>
                  <a:pt x="18384" y="7186"/>
                  <a:pt x="18411" y="7316"/>
                </a:cubicBezTo>
                <a:cubicBezTo>
                  <a:pt x="18440" y="7416"/>
                  <a:pt x="18490" y="7513"/>
                  <a:pt x="18558" y="7601"/>
                </a:cubicBezTo>
                <a:cubicBezTo>
                  <a:pt x="18607" y="7664"/>
                  <a:pt x="18666" y="7723"/>
                  <a:pt x="18733" y="7776"/>
                </a:cubicBezTo>
                <a:lnTo>
                  <a:pt x="18839" y="8020"/>
                </a:lnTo>
                <a:lnTo>
                  <a:pt x="18954" y="8287"/>
                </a:lnTo>
                <a:cubicBezTo>
                  <a:pt x="18983" y="8364"/>
                  <a:pt x="19044" y="8432"/>
                  <a:pt x="19127" y="8480"/>
                </a:cubicBezTo>
                <a:cubicBezTo>
                  <a:pt x="19197" y="8521"/>
                  <a:pt x="19282" y="8546"/>
                  <a:pt x="19370" y="8551"/>
                </a:cubicBezTo>
                <a:lnTo>
                  <a:pt x="19601" y="8520"/>
                </a:lnTo>
                <a:lnTo>
                  <a:pt x="19918" y="8429"/>
                </a:lnTo>
                <a:lnTo>
                  <a:pt x="20232" y="8436"/>
                </a:lnTo>
                <a:lnTo>
                  <a:pt x="20381" y="8574"/>
                </a:lnTo>
                <a:lnTo>
                  <a:pt x="20510" y="8802"/>
                </a:lnTo>
                <a:cubicBezTo>
                  <a:pt x="20595" y="8852"/>
                  <a:pt x="20661" y="8919"/>
                  <a:pt x="20699" y="8997"/>
                </a:cubicBezTo>
                <a:cubicBezTo>
                  <a:pt x="20746" y="9092"/>
                  <a:pt x="20749" y="9196"/>
                  <a:pt x="20736" y="9298"/>
                </a:cubicBezTo>
                <a:cubicBezTo>
                  <a:pt x="20723" y="9396"/>
                  <a:pt x="20696" y="9492"/>
                  <a:pt x="20654" y="9585"/>
                </a:cubicBezTo>
                <a:cubicBezTo>
                  <a:pt x="20703" y="9663"/>
                  <a:pt x="20744" y="9744"/>
                  <a:pt x="20777" y="9827"/>
                </a:cubicBezTo>
                <a:cubicBezTo>
                  <a:pt x="20805" y="9897"/>
                  <a:pt x="20828" y="9968"/>
                  <a:pt x="20817" y="10041"/>
                </a:cubicBezTo>
                <a:cubicBezTo>
                  <a:pt x="20805" y="10121"/>
                  <a:pt x="20754" y="10193"/>
                  <a:pt x="20700" y="10262"/>
                </a:cubicBezTo>
                <a:cubicBezTo>
                  <a:pt x="20636" y="10345"/>
                  <a:pt x="20567" y="10426"/>
                  <a:pt x="20494" y="10504"/>
                </a:cubicBezTo>
                <a:cubicBezTo>
                  <a:pt x="20402" y="10474"/>
                  <a:pt x="20295" y="10486"/>
                  <a:pt x="20218" y="10535"/>
                </a:cubicBezTo>
                <a:cubicBezTo>
                  <a:pt x="20127" y="10593"/>
                  <a:pt x="20099" y="10686"/>
                  <a:pt x="20067" y="10773"/>
                </a:cubicBezTo>
                <a:cubicBezTo>
                  <a:pt x="20028" y="10882"/>
                  <a:pt x="19960" y="10993"/>
                  <a:pt x="19821" y="11009"/>
                </a:cubicBezTo>
                <a:cubicBezTo>
                  <a:pt x="19700" y="11023"/>
                  <a:pt x="19590" y="10952"/>
                  <a:pt x="19585" y="10858"/>
                </a:cubicBezTo>
                <a:cubicBezTo>
                  <a:pt x="19525" y="10823"/>
                  <a:pt x="19444" y="10820"/>
                  <a:pt x="19380" y="10850"/>
                </a:cubicBezTo>
                <a:cubicBezTo>
                  <a:pt x="19251" y="10910"/>
                  <a:pt x="19246" y="11054"/>
                  <a:pt x="19371" y="11119"/>
                </a:cubicBezTo>
                <a:cubicBezTo>
                  <a:pt x="19410" y="11207"/>
                  <a:pt x="19454" y="11294"/>
                  <a:pt x="19504" y="11378"/>
                </a:cubicBezTo>
                <a:cubicBezTo>
                  <a:pt x="19546" y="11450"/>
                  <a:pt x="19591" y="11519"/>
                  <a:pt x="19641" y="11587"/>
                </a:cubicBezTo>
                <a:cubicBezTo>
                  <a:pt x="19666" y="11636"/>
                  <a:pt x="19671" y="11689"/>
                  <a:pt x="19656" y="11739"/>
                </a:cubicBezTo>
                <a:cubicBezTo>
                  <a:pt x="19632" y="11821"/>
                  <a:pt x="19560" y="11886"/>
                  <a:pt x="19495" y="11952"/>
                </a:cubicBezTo>
                <a:cubicBezTo>
                  <a:pt x="19416" y="12032"/>
                  <a:pt x="19343" y="12121"/>
                  <a:pt x="19346" y="12221"/>
                </a:cubicBezTo>
                <a:cubicBezTo>
                  <a:pt x="19348" y="12320"/>
                  <a:pt x="19423" y="12404"/>
                  <a:pt x="19507" y="12478"/>
                </a:cubicBezTo>
                <a:cubicBezTo>
                  <a:pt x="19578" y="12540"/>
                  <a:pt x="19656" y="12596"/>
                  <a:pt x="19723" y="12660"/>
                </a:cubicBezTo>
                <a:cubicBezTo>
                  <a:pt x="19854" y="12784"/>
                  <a:pt x="19943" y="12932"/>
                  <a:pt x="19979" y="13090"/>
                </a:cubicBezTo>
                <a:cubicBezTo>
                  <a:pt x="19933" y="13181"/>
                  <a:pt x="19869" y="13267"/>
                  <a:pt x="19791" y="13345"/>
                </a:cubicBezTo>
                <a:cubicBezTo>
                  <a:pt x="19708" y="13427"/>
                  <a:pt x="19607" y="13501"/>
                  <a:pt x="19567" y="13601"/>
                </a:cubicBezTo>
                <a:cubicBezTo>
                  <a:pt x="19533" y="13687"/>
                  <a:pt x="19549" y="13780"/>
                  <a:pt x="19611" y="13857"/>
                </a:cubicBezTo>
                <a:cubicBezTo>
                  <a:pt x="19704" y="13917"/>
                  <a:pt x="19755" y="14009"/>
                  <a:pt x="19747" y="14103"/>
                </a:cubicBezTo>
                <a:cubicBezTo>
                  <a:pt x="19742" y="14172"/>
                  <a:pt x="19705" y="14237"/>
                  <a:pt x="19643" y="14287"/>
                </a:cubicBezTo>
                <a:cubicBezTo>
                  <a:pt x="19605" y="14339"/>
                  <a:pt x="19576" y="14396"/>
                  <a:pt x="19559" y="14455"/>
                </a:cubicBezTo>
                <a:cubicBezTo>
                  <a:pt x="19535" y="14534"/>
                  <a:pt x="19531" y="14615"/>
                  <a:pt x="19547" y="14695"/>
                </a:cubicBezTo>
                <a:lnTo>
                  <a:pt x="19647" y="14889"/>
                </a:lnTo>
                <a:lnTo>
                  <a:pt x="19827" y="15042"/>
                </a:lnTo>
                <a:cubicBezTo>
                  <a:pt x="19897" y="15058"/>
                  <a:pt x="19963" y="15085"/>
                  <a:pt x="20021" y="15120"/>
                </a:cubicBezTo>
                <a:cubicBezTo>
                  <a:pt x="20097" y="15167"/>
                  <a:pt x="20157" y="15228"/>
                  <a:pt x="20207" y="15292"/>
                </a:cubicBezTo>
                <a:cubicBezTo>
                  <a:pt x="20259" y="15359"/>
                  <a:pt x="20303" y="15429"/>
                  <a:pt x="20337" y="15501"/>
                </a:cubicBezTo>
                <a:cubicBezTo>
                  <a:pt x="20374" y="15595"/>
                  <a:pt x="20388" y="15693"/>
                  <a:pt x="20379" y="15791"/>
                </a:cubicBezTo>
                <a:cubicBezTo>
                  <a:pt x="20370" y="15880"/>
                  <a:pt x="20342" y="15966"/>
                  <a:pt x="20297" y="16048"/>
                </a:cubicBezTo>
                <a:cubicBezTo>
                  <a:pt x="20244" y="16145"/>
                  <a:pt x="20166" y="16234"/>
                  <a:pt x="20115" y="16332"/>
                </a:cubicBezTo>
                <a:cubicBezTo>
                  <a:pt x="20069" y="16420"/>
                  <a:pt x="20045" y="16514"/>
                  <a:pt x="20044" y="16609"/>
                </a:cubicBezTo>
                <a:cubicBezTo>
                  <a:pt x="20022" y="16715"/>
                  <a:pt x="20049" y="16825"/>
                  <a:pt x="20121" y="16918"/>
                </a:cubicBezTo>
                <a:cubicBezTo>
                  <a:pt x="20186" y="17002"/>
                  <a:pt x="20284" y="17068"/>
                  <a:pt x="20403" y="17102"/>
                </a:cubicBezTo>
                <a:cubicBezTo>
                  <a:pt x="20506" y="17132"/>
                  <a:pt x="20617" y="17136"/>
                  <a:pt x="20727" y="17140"/>
                </a:cubicBezTo>
                <a:cubicBezTo>
                  <a:pt x="20806" y="17142"/>
                  <a:pt x="20885" y="17145"/>
                  <a:pt x="20963" y="17153"/>
                </a:cubicBezTo>
                <a:cubicBezTo>
                  <a:pt x="21180" y="17175"/>
                  <a:pt x="21387" y="17239"/>
                  <a:pt x="21563" y="17340"/>
                </a:cubicBezTo>
                <a:cubicBezTo>
                  <a:pt x="21571" y="17407"/>
                  <a:pt x="21560" y="17475"/>
                  <a:pt x="21531" y="17539"/>
                </a:cubicBezTo>
                <a:cubicBezTo>
                  <a:pt x="21491" y="17625"/>
                  <a:pt x="21421" y="17700"/>
                  <a:pt x="21329" y="17755"/>
                </a:cubicBezTo>
                <a:cubicBezTo>
                  <a:pt x="21279" y="17821"/>
                  <a:pt x="21246" y="17892"/>
                  <a:pt x="21231" y="17967"/>
                </a:cubicBezTo>
                <a:cubicBezTo>
                  <a:pt x="21212" y="18059"/>
                  <a:pt x="21221" y="18153"/>
                  <a:pt x="21234" y="18247"/>
                </a:cubicBezTo>
                <a:cubicBezTo>
                  <a:pt x="21245" y="18320"/>
                  <a:pt x="21258" y="18394"/>
                  <a:pt x="21274" y="18467"/>
                </a:cubicBezTo>
                <a:cubicBezTo>
                  <a:pt x="21260" y="18519"/>
                  <a:pt x="21231" y="18567"/>
                  <a:pt x="21188" y="18609"/>
                </a:cubicBezTo>
                <a:cubicBezTo>
                  <a:pt x="21053" y="18741"/>
                  <a:pt x="20818" y="18785"/>
                  <a:pt x="20619" y="18714"/>
                </a:cubicBezTo>
                <a:lnTo>
                  <a:pt x="20449" y="18753"/>
                </a:lnTo>
                <a:lnTo>
                  <a:pt x="20333" y="18858"/>
                </a:lnTo>
                <a:lnTo>
                  <a:pt x="20177" y="19053"/>
                </a:lnTo>
                <a:lnTo>
                  <a:pt x="19984" y="19119"/>
                </a:lnTo>
                <a:lnTo>
                  <a:pt x="20015" y="19407"/>
                </a:lnTo>
                <a:lnTo>
                  <a:pt x="20193" y="19552"/>
                </a:lnTo>
                <a:lnTo>
                  <a:pt x="20384" y="19641"/>
                </a:lnTo>
                <a:lnTo>
                  <a:pt x="20425" y="19816"/>
                </a:lnTo>
                <a:lnTo>
                  <a:pt x="20300" y="20069"/>
                </a:lnTo>
                <a:cubicBezTo>
                  <a:pt x="20231" y="20129"/>
                  <a:pt x="20157" y="20185"/>
                  <a:pt x="20078" y="20236"/>
                </a:cubicBezTo>
                <a:cubicBezTo>
                  <a:pt x="19999" y="20287"/>
                  <a:pt x="19916" y="20333"/>
                  <a:pt x="19829" y="20375"/>
                </a:cubicBezTo>
                <a:lnTo>
                  <a:pt x="19851" y="20548"/>
                </a:lnTo>
                <a:lnTo>
                  <a:pt x="19769" y="20676"/>
                </a:lnTo>
                <a:lnTo>
                  <a:pt x="19645" y="20807"/>
                </a:lnTo>
                <a:lnTo>
                  <a:pt x="19554" y="21045"/>
                </a:lnTo>
                <a:lnTo>
                  <a:pt x="19427" y="21182"/>
                </a:lnTo>
                <a:lnTo>
                  <a:pt x="19200" y="21242"/>
                </a:lnTo>
                <a:lnTo>
                  <a:pt x="18841" y="21467"/>
                </a:lnTo>
                <a:lnTo>
                  <a:pt x="18719" y="21595"/>
                </a:lnTo>
                <a:lnTo>
                  <a:pt x="18584" y="21285"/>
                </a:lnTo>
                <a:lnTo>
                  <a:pt x="18526" y="21044"/>
                </a:lnTo>
                <a:lnTo>
                  <a:pt x="18416" y="20820"/>
                </a:lnTo>
                <a:lnTo>
                  <a:pt x="18131" y="20744"/>
                </a:lnTo>
                <a:lnTo>
                  <a:pt x="17903" y="20781"/>
                </a:lnTo>
                <a:lnTo>
                  <a:pt x="17591" y="20870"/>
                </a:lnTo>
                <a:lnTo>
                  <a:pt x="17394" y="20787"/>
                </a:lnTo>
                <a:lnTo>
                  <a:pt x="17340" y="20603"/>
                </a:lnTo>
                <a:lnTo>
                  <a:pt x="17220" y="20400"/>
                </a:lnTo>
                <a:lnTo>
                  <a:pt x="16952" y="20196"/>
                </a:lnTo>
                <a:lnTo>
                  <a:pt x="16790" y="20053"/>
                </a:lnTo>
                <a:lnTo>
                  <a:pt x="16481" y="20032"/>
                </a:lnTo>
                <a:lnTo>
                  <a:pt x="16280" y="20028"/>
                </a:lnTo>
                <a:lnTo>
                  <a:pt x="16085" y="19734"/>
                </a:lnTo>
                <a:lnTo>
                  <a:pt x="15863" y="19520"/>
                </a:lnTo>
                <a:cubicBezTo>
                  <a:pt x="15895" y="19465"/>
                  <a:pt x="15881" y="19400"/>
                  <a:pt x="15829" y="19355"/>
                </a:cubicBezTo>
                <a:cubicBezTo>
                  <a:pt x="15738" y="19278"/>
                  <a:pt x="15589" y="19289"/>
                  <a:pt x="15454" y="19305"/>
                </a:cubicBezTo>
                <a:cubicBezTo>
                  <a:pt x="15364" y="19316"/>
                  <a:pt x="15275" y="19325"/>
                  <a:pt x="15185" y="19334"/>
                </a:cubicBezTo>
                <a:lnTo>
                  <a:pt x="14912" y="19399"/>
                </a:lnTo>
                <a:lnTo>
                  <a:pt x="14591" y="19500"/>
                </a:lnTo>
                <a:lnTo>
                  <a:pt x="14344" y="19632"/>
                </a:lnTo>
                <a:lnTo>
                  <a:pt x="14028" y="19723"/>
                </a:lnTo>
                <a:lnTo>
                  <a:pt x="13616" y="19635"/>
                </a:lnTo>
                <a:lnTo>
                  <a:pt x="13285" y="19503"/>
                </a:lnTo>
                <a:lnTo>
                  <a:pt x="12968" y="19454"/>
                </a:lnTo>
                <a:lnTo>
                  <a:pt x="12771" y="19444"/>
                </a:lnTo>
                <a:lnTo>
                  <a:pt x="12493" y="19415"/>
                </a:lnTo>
                <a:lnTo>
                  <a:pt x="12126" y="19343"/>
                </a:lnTo>
                <a:lnTo>
                  <a:pt x="11954" y="19200"/>
                </a:lnTo>
                <a:lnTo>
                  <a:pt x="11882" y="18932"/>
                </a:lnTo>
                <a:lnTo>
                  <a:pt x="11792" y="18637"/>
                </a:lnTo>
                <a:lnTo>
                  <a:pt x="11622" y="18445"/>
                </a:lnTo>
                <a:lnTo>
                  <a:pt x="11313" y="18372"/>
                </a:lnTo>
                <a:lnTo>
                  <a:pt x="11027" y="18411"/>
                </a:lnTo>
                <a:lnTo>
                  <a:pt x="10822" y="18322"/>
                </a:lnTo>
                <a:cubicBezTo>
                  <a:pt x="10795" y="18235"/>
                  <a:pt x="10766" y="18150"/>
                  <a:pt x="10735" y="18064"/>
                </a:cubicBezTo>
                <a:cubicBezTo>
                  <a:pt x="10704" y="17979"/>
                  <a:pt x="10671" y="17895"/>
                  <a:pt x="10636" y="17811"/>
                </a:cubicBezTo>
                <a:lnTo>
                  <a:pt x="10391" y="17555"/>
                </a:lnTo>
                <a:cubicBezTo>
                  <a:pt x="10244" y="17538"/>
                  <a:pt x="10096" y="17523"/>
                  <a:pt x="9949" y="17512"/>
                </a:cubicBezTo>
                <a:cubicBezTo>
                  <a:pt x="9802" y="17500"/>
                  <a:pt x="9655" y="17491"/>
                  <a:pt x="9507" y="17485"/>
                </a:cubicBezTo>
                <a:lnTo>
                  <a:pt x="9198" y="17327"/>
                </a:lnTo>
                <a:lnTo>
                  <a:pt x="8912" y="17163"/>
                </a:lnTo>
                <a:lnTo>
                  <a:pt x="8593" y="17031"/>
                </a:lnTo>
                <a:lnTo>
                  <a:pt x="8371" y="16843"/>
                </a:lnTo>
                <a:lnTo>
                  <a:pt x="8064" y="16619"/>
                </a:lnTo>
                <a:lnTo>
                  <a:pt x="7867" y="16534"/>
                </a:lnTo>
                <a:lnTo>
                  <a:pt x="7403" y="16538"/>
                </a:lnTo>
                <a:lnTo>
                  <a:pt x="7079" y="16482"/>
                </a:lnTo>
                <a:lnTo>
                  <a:pt x="6747" y="16333"/>
                </a:lnTo>
                <a:lnTo>
                  <a:pt x="6718" y="16027"/>
                </a:lnTo>
                <a:lnTo>
                  <a:pt x="6642" y="15819"/>
                </a:lnTo>
                <a:lnTo>
                  <a:pt x="6455" y="15621"/>
                </a:lnTo>
                <a:cubicBezTo>
                  <a:pt x="6392" y="15537"/>
                  <a:pt x="6335" y="15449"/>
                  <a:pt x="6286" y="15360"/>
                </a:cubicBezTo>
                <a:cubicBezTo>
                  <a:pt x="6222" y="15243"/>
                  <a:pt x="6171" y="15123"/>
                  <a:pt x="6132" y="15001"/>
                </a:cubicBezTo>
                <a:lnTo>
                  <a:pt x="6209" y="14779"/>
                </a:lnTo>
                <a:lnTo>
                  <a:pt x="6268" y="14426"/>
                </a:lnTo>
                <a:cubicBezTo>
                  <a:pt x="6330" y="14357"/>
                  <a:pt x="6354" y="14273"/>
                  <a:pt x="6335" y="14191"/>
                </a:cubicBezTo>
                <a:cubicBezTo>
                  <a:pt x="6314" y="14100"/>
                  <a:pt x="6243" y="14021"/>
                  <a:pt x="6140" y="13974"/>
                </a:cubicBezTo>
                <a:lnTo>
                  <a:pt x="5841" y="13863"/>
                </a:lnTo>
                <a:cubicBezTo>
                  <a:pt x="5816" y="13785"/>
                  <a:pt x="5784" y="13709"/>
                  <a:pt x="5746" y="13635"/>
                </a:cubicBezTo>
                <a:cubicBezTo>
                  <a:pt x="5693" y="13533"/>
                  <a:pt x="5629" y="13436"/>
                  <a:pt x="5553" y="13344"/>
                </a:cubicBezTo>
                <a:lnTo>
                  <a:pt x="5410" y="13179"/>
                </a:lnTo>
                <a:cubicBezTo>
                  <a:pt x="5332" y="13173"/>
                  <a:pt x="5254" y="13195"/>
                  <a:pt x="5199" y="13238"/>
                </a:cubicBezTo>
                <a:cubicBezTo>
                  <a:pt x="5121" y="13299"/>
                  <a:pt x="5101" y="13391"/>
                  <a:pt x="5148" y="13469"/>
                </a:cubicBezTo>
                <a:lnTo>
                  <a:pt x="4929" y="13503"/>
                </a:lnTo>
                <a:cubicBezTo>
                  <a:pt x="4850" y="13464"/>
                  <a:pt x="4756" y="13449"/>
                  <a:pt x="4663" y="13461"/>
                </a:cubicBezTo>
                <a:cubicBezTo>
                  <a:pt x="4549" y="13476"/>
                  <a:pt x="4450" y="13530"/>
                  <a:pt x="4394" y="13608"/>
                </a:cubicBezTo>
                <a:lnTo>
                  <a:pt x="4210" y="13746"/>
                </a:lnTo>
                <a:lnTo>
                  <a:pt x="3897" y="13616"/>
                </a:lnTo>
                <a:lnTo>
                  <a:pt x="3730" y="13433"/>
                </a:lnTo>
                <a:cubicBezTo>
                  <a:pt x="3640" y="13345"/>
                  <a:pt x="3540" y="13262"/>
                  <a:pt x="3433" y="13186"/>
                </a:cubicBezTo>
                <a:cubicBezTo>
                  <a:pt x="3339" y="13119"/>
                  <a:pt x="3240" y="13058"/>
                  <a:pt x="3136" y="13002"/>
                </a:cubicBezTo>
                <a:cubicBezTo>
                  <a:pt x="3060" y="12912"/>
                  <a:pt x="3066" y="12795"/>
                  <a:pt x="3151" y="12711"/>
                </a:cubicBezTo>
                <a:cubicBezTo>
                  <a:pt x="3252" y="12609"/>
                  <a:pt x="3434" y="12580"/>
                  <a:pt x="3578" y="12643"/>
                </a:cubicBezTo>
                <a:lnTo>
                  <a:pt x="3561" y="12382"/>
                </a:lnTo>
                <a:cubicBezTo>
                  <a:pt x="3443" y="12249"/>
                  <a:pt x="3298" y="12132"/>
                  <a:pt x="3131" y="12035"/>
                </a:cubicBezTo>
                <a:cubicBezTo>
                  <a:pt x="3006" y="11962"/>
                  <a:pt x="2870" y="11902"/>
                  <a:pt x="2723" y="11861"/>
                </a:cubicBezTo>
                <a:cubicBezTo>
                  <a:pt x="2580" y="11820"/>
                  <a:pt x="2429" y="11799"/>
                  <a:pt x="2277" y="11798"/>
                </a:cubicBezTo>
                <a:lnTo>
                  <a:pt x="1673" y="11775"/>
                </a:lnTo>
                <a:cubicBezTo>
                  <a:pt x="1525" y="11769"/>
                  <a:pt x="1377" y="11753"/>
                  <a:pt x="1232" y="11727"/>
                </a:cubicBezTo>
                <a:cubicBezTo>
                  <a:pt x="1054" y="11695"/>
                  <a:pt x="880" y="11647"/>
                  <a:pt x="715" y="11585"/>
                </a:cubicBezTo>
                <a:lnTo>
                  <a:pt x="613" y="11330"/>
                </a:lnTo>
                <a:lnTo>
                  <a:pt x="361" y="11079"/>
                </a:lnTo>
                <a:cubicBezTo>
                  <a:pt x="240" y="11096"/>
                  <a:pt x="118" y="11054"/>
                  <a:pt x="51" y="10975"/>
                </a:cubicBezTo>
                <a:cubicBezTo>
                  <a:pt x="-29" y="10880"/>
                  <a:pt x="-13" y="10754"/>
                  <a:pt x="89" y="10673"/>
                </a:cubicBezTo>
                <a:lnTo>
                  <a:pt x="376" y="10514"/>
                </a:lnTo>
                <a:cubicBezTo>
                  <a:pt x="487" y="10447"/>
                  <a:pt x="590" y="10372"/>
                  <a:pt x="685" y="10292"/>
                </a:cubicBezTo>
                <a:cubicBezTo>
                  <a:pt x="792" y="10200"/>
                  <a:pt x="887" y="10102"/>
                  <a:pt x="970" y="9997"/>
                </a:cubicBezTo>
                <a:lnTo>
                  <a:pt x="987" y="9766"/>
                </a:lnTo>
                <a:lnTo>
                  <a:pt x="1015" y="9548"/>
                </a:lnTo>
                <a:lnTo>
                  <a:pt x="1043" y="9294"/>
                </a:lnTo>
                <a:lnTo>
                  <a:pt x="963" y="8733"/>
                </a:lnTo>
                <a:lnTo>
                  <a:pt x="1799" y="8755"/>
                </a:lnTo>
                <a:lnTo>
                  <a:pt x="2086" y="8546"/>
                </a:lnTo>
                <a:lnTo>
                  <a:pt x="2244" y="8252"/>
                </a:lnTo>
                <a:lnTo>
                  <a:pt x="2568" y="8022"/>
                </a:lnTo>
                <a:lnTo>
                  <a:pt x="3135" y="7947"/>
                </a:lnTo>
                <a:lnTo>
                  <a:pt x="3588" y="8010"/>
                </a:lnTo>
                <a:lnTo>
                  <a:pt x="4244" y="8130"/>
                </a:lnTo>
                <a:lnTo>
                  <a:pt x="4588" y="8090"/>
                </a:lnTo>
                <a:lnTo>
                  <a:pt x="4859" y="7870"/>
                </a:lnTo>
                <a:lnTo>
                  <a:pt x="5092" y="7732"/>
                </a:lnTo>
                <a:lnTo>
                  <a:pt x="5448" y="7691"/>
                </a:lnTo>
                <a:lnTo>
                  <a:pt x="5864" y="7667"/>
                </a:lnTo>
                <a:lnTo>
                  <a:pt x="6179" y="7620"/>
                </a:lnTo>
                <a:lnTo>
                  <a:pt x="6261" y="7418"/>
                </a:lnTo>
                <a:lnTo>
                  <a:pt x="6537" y="7326"/>
                </a:lnTo>
                <a:lnTo>
                  <a:pt x="6750" y="7268"/>
                </a:lnTo>
                <a:lnTo>
                  <a:pt x="6696" y="7049"/>
                </a:lnTo>
                <a:lnTo>
                  <a:pt x="6382" y="6749"/>
                </a:lnTo>
                <a:lnTo>
                  <a:pt x="6264" y="6467"/>
                </a:lnTo>
                <a:lnTo>
                  <a:pt x="6337" y="6160"/>
                </a:lnTo>
                <a:lnTo>
                  <a:pt x="6684" y="5951"/>
                </a:lnTo>
                <a:lnTo>
                  <a:pt x="7111" y="5590"/>
                </a:lnTo>
                <a:lnTo>
                  <a:pt x="7252" y="5279"/>
                </a:lnTo>
                <a:lnTo>
                  <a:pt x="7449" y="4997"/>
                </a:lnTo>
                <a:lnTo>
                  <a:pt x="7803" y="5060"/>
                </a:lnTo>
                <a:lnTo>
                  <a:pt x="7854" y="5288"/>
                </a:lnTo>
                <a:lnTo>
                  <a:pt x="7900" y="54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8" name="Shape 4880">
            <a:extLst>
              <a:ext uri="{FF2B5EF4-FFF2-40B4-BE49-F238E27FC236}">
                <a16:creationId xmlns:a16="http://schemas.microsoft.com/office/drawing/2014/main" id="{224539DC-EDC6-4B91-A53B-B3D57418DE5E}"/>
              </a:ext>
            </a:extLst>
          </p:cNvPr>
          <p:cNvSpPr/>
          <p:nvPr/>
        </p:nvSpPr>
        <p:spPr>
          <a:xfrm>
            <a:off x="4149754" y="3259383"/>
            <a:ext cx="1265820" cy="1038969"/>
          </a:xfrm>
          <a:custGeom>
            <a:avLst/>
            <a:gdLst/>
            <a:ahLst/>
            <a:cxnLst>
              <a:cxn ang="0">
                <a:pos x="wd2" y="hd2"/>
              </a:cxn>
              <a:cxn ang="5400000">
                <a:pos x="wd2" y="hd2"/>
              </a:cxn>
              <a:cxn ang="10800000">
                <a:pos x="wd2" y="hd2"/>
              </a:cxn>
              <a:cxn ang="16200000">
                <a:pos x="wd2" y="hd2"/>
              </a:cxn>
            </a:cxnLst>
            <a:rect l="0" t="0" r="r" b="b"/>
            <a:pathLst>
              <a:path w="21600" h="21600" extrusionOk="0">
                <a:moveTo>
                  <a:pt x="5087" y="293"/>
                </a:moveTo>
                <a:lnTo>
                  <a:pt x="4821" y="606"/>
                </a:lnTo>
                <a:lnTo>
                  <a:pt x="4545" y="842"/>
                </a:lnTo>
                <a:lnTo>
                  <a:pt x="4211" y="1011"/>
                </a:lnTo>
                <a:lnTo>
                  <a:pt x="3970" y="985"/>
                </a:lnTo>
                <a:lnTo>
                  <a:pt x="3893" y="758"/>
                </a:lnTo>
                <a:lnTo>
                  <a:pt x="3982" y="437"/>
                </a:lnTo>
                <a:lnTo>
                  <a:pt x="3805" y="168"/>
                </a:lnTo>
                <a:lnTo>
                  <a:pt x="3465" y="378"/>
                </a:lnTo>
                <a:lnTo>
                  <a:pt x="3260" y="524"/>
                </a:lnTo>
                <a:lnTo>
                  <a:pt x="3126" y="765"/>
                </a:lnTo>
                <a:lnTo>
                  <a:pt x="2978" y="1054"/>
                </a:lnTo>
                <a:lnTo>
                  <a:pt x="2757" y="1101"/>
                </a:lnTo>
                <a:lnTo>
                  <a:pt x="2607" y="1323"/>
                </a:lnTo>
                <a:lnTo>
                  <a:pt x="2531" y="1692"/>
                </a:lnTo>
                <a:lnTo>
                  <a:pt x="2471" y="2123"/>
                </a:lnTo>
                <a:lnTo>
                  <a:pt x="2367" y="2422"/>
                </a:lnTo>
                <a:lnTo>
                  <a:pt x="2168" y="2798"/>
                </a:lnTo>
                <a:lnTo>
                  <a:pt x="1839" y="3134"/>
                </a:lnTo>
                <a:lnTo>
                  <a:pt x="1506" y="3415"/>
                </a:lnTo>
                <a:lnTo>
                  <a:pt x="1330" y="3534"/>
                </a:lnTo>
                <a:lnTo>
                  <a:pt x="1088" y="4002"/>
                </a:lnTo>
                <a:lnTo>
                  <a:pt x="646" y="4735"/>
                </a:lnTo>
                <a:lnTo>
                  <a:pt x="638" y="5007"/>
                </a:lnTo>
                <a:lnTo>
                  <a:pt x="713" y="5304"/>
                </a:lnTo>
                <a:lnTo>
                  <a:pt x="602" y="5525"/>
                </a:lnTo>
                <a:lnTo>
                  <a:pt x="389" y="5754"/>
                </a:lnTo>
                <a:lnTo>
                  <a:pt x="30" y="6042"/>
                </a:lnTo>
                <a:lnTo>
                  <a:pt x="0" y="6359"/>
                </a:lnTo>
                <a:lnTo>
                  <a:pt x="82" y="6694"/>
                </a:lnTo>
                <a:lnTo>
                  <a:pt x="164" y="6999"/>
                </a:lnTo>
                <a:lnTo>
                  <a:pt x="315" y="7229"/>
                </a:lnTo>
                <a:lnTo>
                  <a:pt x="610" y="7421"/>
                </a:lnTo>
                <a:lnTo>
                  <a:pt x="798" y="7837"/>
                </a:lnTo>
                <a:lnTo>
                  <a:pt x="925" y="8013"/>
                </a:lnTo>
                <a:lnTo>
                  <a:pt x="1186" y="8149"/>
                </a:lnTo>
                <a:lnTo>
                  <a:pt x="1325" y="8414"/>
                </a:lnTo>
                <a:lnTo>
                  <a:pt x="1462" y="8922"/>
                </a:lnTo>
                <a:lnTo>
                  <a:pt x="1592" y="9437"/>
                </a:lnTo>
                <a:lnTo>
                  <a:pt x="1588" y="9794"/>
                </a:lnTo>
                <a:lnTo>
                  <a:pt x="1634" y="10053"/>
                </a:lnTo>
                <a:lnTo>
                  <a:pt x="1492" y="10350"/>
                </a:lnTo>
                <a:lnTo>
                  <a:pt x="1301" y="10464"/>
                </a:lnTo>
                <a:lnTo>
                  <a:pt x="1177" y="10810"/>
                </a:lnTo>
                <a:lnTo>
                  <a:pt x="1242" y="11089"/>
                </a:lnTo>
                <a:lnTo>
                  <a:pt x="1227" y="11353"/>
                </a:lnTo>
                <a:lnTo>
                  <a:pt x="1142" y="11590"/>
                </a:lnTo>
                <a:lnTo>
                  <a:pt x="1218" y="11935"/>
                </a:lnTo>
                <a:lnTo>
                  <a:pt x="1265" y="12239"/>
                </a:lnTo>
                <a:lnTo>
                  <a:pt x="1270" y="12500"/>
                </a:lnTo>
                <a:lnTo>
                  <a:pt x="1179" y="12812"/>
                </a:lnTo>
                <a:lnTo>
                  <a:pt x="1081" y="13198"/>
                </a:lnTo>
                <a:lnTo>
                  <a:pt x="978" y="13510"/>
                </a:lnTo>
                <a:lnTo>
                  <a:pt x="916" y="13764"/>
                </a:lnTo>
                <a:lnTo>
                  <a:pt x="1006" y="14019"/>
                </a:lnTo>
                <a:lnTo>
                  <a:pt x="1189" y="14224"/>
                </a:lnTo>
                <a:lnTo>
                  <a:pt x="1435" y="14410"/>
                </a:lnTo>
                <a:lnTo>
                  <a:pt x="1551" y="14607"/>
                </a:lnTo>
                <a:lnTo>
                  <a:pt x="1610" y="14930"/>
                </a:lnTo>
                <a:lnTo>
                  <a:pt x="1549" y="15289"/>
                </a:lnTo>
                <a:lnTo>
                  <a:pt x="1534" y="15706"/>
                </a:lnTo>
                <a:lnTo>
                  <a:pt x="1500" y="16252"/>
                </a:lnTo>
                <a:lnTo>
                  <a:pt x="1545" y="16550"/>
                </a:lnTo>
                <a:lnTo>
                  <a:pt x="1665" y="16777"/>
                </a:lnTo>
                <a:lnTo>
                  <a:pt x="1832" y="17034"/>
                </a:lnTo>
                <a:lnTo>
                  <a:pt x="2154" y="17344"/>
                </a:lnTo>
                <a:lnTo>
                  <a:pt x="2625" y="17306"/>
                </a:lnTo>
                <a:lnTo>
                  <a:pt x="3046" y="17185"/>
                </a:lnTo>
                <a:lnTo>
                  <a:pt x="3518" y="16997"/>
                </a:lnTo>
                <a:lnTo>
                  <a:pt x="3983" y="16940"/>
                </a:lnTo>
                <a:lnTo>
                  <a:pt x="4505" y="17081"/>
                </a:lnTo>
                <a:lnTo>
                  <a:pt x="5073" y="17093"/>
                </a:lnTo>
                <a:lnTo>
                  <a:pt x="5542" y="16874"/>
                </a:lnTo>
                <a:lnTo>
                  <a:pt x="5976" y="16944"/>
                </a:lnTo>
                <a:lnTo>
                  <a:pt x="6307" y="17110"/>
                </a:lnTo>
                <a:lnTo>
                  <a:pt x="6737" y="17147"/>
                </a:lnTo>
                <a:lnTo>
                  <a:pt x="7053" y="16956"/>
                </a:lnTo>
                <a:lnTo>
                  <a:pt x="7380" y="16950"/>
                </a:lnTo>
                <a:lnTo>
                  <a:pt x="7711" y="17077"/>
                </a:lnTo>
                <a:lnTo>
                  <a:pt x="7984" y="17476"/>
                </a:lnTo>
                <a:lnTo>
                  <a:pt x="8189" y="17895"/>
                </a:lnTo>
                <a:lnTo>
                  <a:pt x="8247" y="18397"/>
                </a:lnTo>
                <a:lnTo>
                  <a:pt x="8226" y="18861"/>
                </a:lnTo>
                <a:lnTo>
                  <a:pt x="8391" y="19261"/>
                </a:lnTo>
                <a:lnTo>
                  <a:pt x="8602" y="19354"/>
                </a:lnTo>
                <a:lnTo>
                  <a:pt x="8610" y="19635"/>
                </a:lnTo>
                <a:lnTo>
                  <a:pt x="8451" y="19931"/>
                </a:lnTo>
                <a:cubicBezTo>
                  <a:pt x="8411" y="20028"/>
                  <a:pt x="8424" y="20144"/>
                  <a:pt x="8484" y="20223"/>
                </a:cubicBezTo>
                <a:cubicBezTo>
                  <a:pt x="8539" y="20296"/>
                  <a:pt x="8620" y="20321"/>
                  <a:pt x="8699" y="20338"/>
                </a:cubicBezTo>
                <a:cubicBezTo>
                  <a:pt x="8817" y="20362"/>
                  <a:pt x="8937" y="20372"/>
                  <a:pt x="9056" y="20366"/>
                </a:cubicBezTo>
                <a:lnTo>
                  <a:pt x="9328" y="20594"/>
                </a:lnTo>
                <a:lnTo>
                  <a:pt x="9510" y="20864"/>
                </a:lnTo>
                <a:lnTo>
                  <a:pt x="9833" y="21245"/>
                </a:lnTo>
                <a:lnTo>
                  <a:pt x="10125" y="21508"/>
                </a:lnTo>
                <a:lnTo>
                  <a:pt x="10412" y="21600"/>
                </a:lnTo>
                <a:lnTo>
                  <a:pt x="10723" y="21576"/>
                </a:lnTo>
                <a:lnTo>
                  <a:pt x="10967" y="21345"/>
                </a:lnTo>
                <a:lnTo>
                  <a:pt x="11106" y="21093"/>
                </a:lnTo>
                <a:cubicBezTo>
                  <a:pt x="11155" y="20978"/>
                  <a:pt x="11196" y="20857"/>
                  <a:pt x="11228" y="20733"/>
                </a:cubicBezTo>
                <a:cubicBezTo>
                  <a:pt x="11263" y="20596"/>
                  <a:pt x="11291" y="20449"/>
                  <a:pt x="11376" y="20348"/>
                </a:cubicBezTo>
                <a:cubicBezTo>
                  <a:pt x="11491" y="20209"/>
                  <a:pt x="11672" y="20194"/>
                  <a:pt x="11802" y="20313"/>
                </a:cubicBezTo>
                <a:lnTo>
                  <a:pt x="12140" y="20328"/>
                </a:lnTo>
                <a:lnTo>
                  <a:pt x="12352" y="20061"/>
                </a:lnTo>
                <a:lnTo>
                  <a:pt x="12432" y="19723"/>
                </a:lnTo>
                <a:cubicBezTo>
                  <a:pt x="12446" y="19606"/>
                  <a:pt x="12481" y="19495"/>
                  <a:pt x="12535" y="19397"/>
                </a:cubicBezTo>
                <a:cubicBezTo>
                  <a:pt x="12585" y="19307"/>
                  <a:pt x="12651" y="19230"/>
                  <a:pt x="12728" y="19173"/>
                </a:cubicBezTo>
                <a:lnTo>
                  <a:pt x="12991" y="18978"/>
                </a:lnTo>
                <a:lnTo>
                  <a:pt x="13047" y="18645"/>
                </a:lnTo>
                <a:lnTo>
                  <a:pt x="13072" y="18396"/>
                </a:lnTo>
                <a:lnTo>
                  <a:pt x="13299" y="18224"/>
                </a:lnTo>
                <a:lnTo>
                  <a:pt x="13518" y="18154"/>
                </a:lnTo>
                <a:lnTo>
                  <a:pt x="13698" y="17814"/>
                </a:lnTo>
                <a:lnTo>
                  <a:pt x="13938" y="17611"/>
                </a:lnTo>
                <a:lnTo>
                  <a:pt x="14278" y="17689"/>
                </a:lnTo>
                <a:lnTo>
                  <a:pt x="14427" y="18041"/>
                </a:lnTo>
                <a:lnTo>
                  <a:pt x="14703" y="18269"/>
                </a:lnTo>
                <a:lnTo>
                  <a:pt x="14996" y="18381"/>
                </a:lnTo>
                <a:lnTo>
                  <a:pt x="15323" y="18345"/>
                </a:lnTo>
                <a:lnTo>
                  <a:pt x="15584" y="18710"/>
                </a:lnTo>
                <a:lnTo>
                  <a:pt x="15738" y="18949"/>
                </a:lnTo>
                <a:lnTo>
                  <a:pt x="16018" y="19041"/>
                </a:lnTo>
                <a:cubicBezTo>
                  <a:pt x="16126" y="19079"/>
                  <a:pt x="16240" y="19083"/>
                  <a:pt x="16349" y="19054"/>
                </a:cubicBezTo>
                <a:cubicBezTo>
                  <a:pt x="16440" y="19029"/>
                  <a:pt x="16526" y="18981"/>
                  <a:pt x="16620" y="18977"/>
                </a:cubicBezTo>
                <a:cubicBezTo>
                  <a:pt x="16879" y="18966"/>
                  <a:pt x="17080" y="19250"/>
                  <a:pt x="17032" y="19561"/>
                </a:cubicBezTo>
                <a:lnTo>
                  <a:pt x="17289" y="19693"/>
                </a:lnTo>
                <a:cubicBezTo>
                  <a:pt x="17378" y="19671"/>
                  <a:pt x="17471" y="19671"/>
                  <a:pt x="17560" y="19694"/>
                </a:cubicBezTo>
                <a:cubicBezTo>
                  <a:pt x="17697" y="19729"/>
                  <a:pt x="17822" y="19815"/>
                  <a:pt x="17918" y="19940"/>
                </a:cubicBezTo>
                <a:lnTo>
                  <a:pt x="18076" y="20058"/>
                </a:lnTo>
                <a:cubicBezTo>
                  <a:pt x="18134" y="20028"/>
                  <a:pt x="18190" y="19995"/>
                  <a:pt x="18245" y="19957"/>
                </a:cubicBezTo>
                <a:cubicBezTo>
                  <a:pt x="18361" y="19875"/>
                  <a:pt x="18468" y="19775"/>
                  <a:pt x="18587" y="19701"/>
                </a:cubicBezTo>
                <a:cubicBezTo>
                  <a:pt x="18710" y="19624"/>
                  <a:pt x="18844" y="19576"/>
                  <a:pt x="18982" y="19561"/>
                </a:cubicBezTo>
                <a:cubicBezTo>
                  <a:pt x="19070" y="19518"/>
                  <a:pt x="19167" y="19507"/>
                  <a:pt x="19260" y="19531"/>
                </a:cubicBezTo>
                <a:cubicBezTo>
                  <a:pt x="19471" y="19584"/>
                  <a:pt x="19639" y="19803"/>
                  <a:pt x="19857" y="19806"/>
                </a:cubicBezTo>
                <a:cubicBezTo>
                  <a:pt x="19952" y="19808"/>
                  <a:pt x="20042" y="19766"/>
                  <a:pt x="20132" y="19730"/>
                </a:cubicBezTo>
                <a:cubicBezTo>
                  <a:pt x="20268" y="19678"/>
                  <a:pt x="20406" y="19639"/>
                  <a:pt x="20547" y="19616"/>
                </a:cubicBezTo>
                <a:lnTo>
                  <a:pt x="21090" y="19535"/>
                </a:lnTo>
                <a:lnTo>
                  <a:pt x="21380" y="19467"/>
                </a:lnTo>
                <a:lnTo>
                  <a:pt x="21525" y="19216"/>
                </a:lnTo>
                <a:lnTo>
                  <a:pt x="21600" y="18873"/>
                </a:lnTo>
                <a:lnTo>
                  <a:pt x="21431" y="18555"/>
                </a:lnTo>
                <a:lnTo>
                  <a:pt x="21201" y="18335"/>
                </a:lnTo>
                <a:lnTo>
                  <a:pt x="20915" y="18055"/>
                </a:lnTo>
                <a:lnTo>
                  <a:pt x="20758" y="17776"/>
                </a:lnTo>
                <a:lnTo>
                  <a:pt x="20760" y="17446"/>
                </a:lnTo>
                <a:lnTo>
                  <a:pt x="20872" y="16849"/>
                </a:lnTo>
                <a:lnTo>
                  <a:pt x="20774" y="16502"/>
                </a:lnTo>
                <a:lnTo>
                  <a:pt x="20687" y="16082"/>
                </a:lnTo>
                <a:lnTo>
                  <a:pt x="20602" y="15868"/>
                </a:lnTo>
                <a:lnTo>
                  <a:pt x="20309" y="15763"/>
                </a:lnTo>
                <a:lnTo>
                  <a:pt x="19939" y="15917"/>
                </a:lnTo>
                <a:lnTo>
                  <a:pt x="19772" y="15835"/>
                </a:lnTo>
                <a:lnTo>
                  <a:pt x="19695" y="15473"/>
                </a:lnTo>
                <a:lnTo>
                  <a:pt x="19577" y="15261"/>
                </a:lnTo>
                <a:lnTo>
                  <a:pt x="19284" y="14888"/>
                </a:lnTo>
                <a:lnTo>
                  <a:pt x="19017" y="14810"/>
                </a:lnTo>
                <a:lnTo>
                  <a:pt x="18828" y="14815"/>
                </a:lnTo>
                <a:lnTo>
                  <a:pt x="18711" y="14520"/>
                </a:lnTo>
                <a:lnTo>
                  <a:pt x="18528" y="14241"/>
                </a:lnTo>
                <a:lnTo>
                  <a:pt x="18463" y="13999"/>
                </a:lnTo>
                <a:lnTo>
                  <a:pt x="18217" y="13837"/>
                </a:lnTo>
                <a:lnTo>
                  <a:pt x="17753" y="13976"/>
                </a:lnTo>
                <a:lnTo>
                  <a:pt x="17351" y="14138"/>
                </a:lnTo>
                <a:lnTo>
                  <a:pt x="17182" y="14270"/>
                </a:lnTo>
                <a:lnTo>
                  <a:pt x="16936" y="14392"/>
                </a:lnTo>
                <a:lnTo>
                  <a:pt x="16584" y="14328"/>
                </a:lnTo>
                <a:lnTo>
                  <a:pt x="16363" y="14150"/>
                </a:lnTo>
                <a:lnTo>
                  <a:pt x="15995" y="14045"/>
                </a:lnTo>
                <a:lnTo>
                  <a:pt x="15600" y="14039"/>
                </a:lnTo>
                <a:lnTo>
                  <a:pt x="15358" y="13940"/>
                </a:lnTo>
                <a:lnTo>
                  <a:pt x="15199" y="13753"/>
                </a:lnTo>
                <a:lnTo>
                  <a:pt x="15085" y="13111"/>
                </a:lnTo>
                <a:lnTo>
                  <a:pt x="14925" y="12791"/>
                </a:lnTo>
                <a:lnTo>
                  <a:pt x="14646" y="12653"/>
                </a:lnTo>
                <a:lnTo>
                  <a:pt x="14427" y="12717"/>
                </a:lnTo>
                <a:lnTo>
                  <a:pt x="14261" y="12593"/>
                </a:lnTo>
                <a:lnTo>
                  <a:pt x="14127" y="11967"/>
                </a:lnTo>
                <a:lnTo>
                  <a:pt x="13881" y="11579"/>
                </a:lnTo>
                <a:lnTo>
                  <a:pt x="13469" y="11496"/>
                </a:lnTo>
                <a:lnTo>
                  <a:pt x="13138" y="11459"/>
                </a:lnTo>
                <a:lnTo>
                  <a:pt x="12614" y="11042"/>
                </a:lnTo>
                <a:lnTo>
                  <a:pt x="12370" y="10879"/>
                </a:lnTo>
                <a:lnTo>
                  <a:pt x="12073" y="10501"/>
                </a:lnTo>
                <a:lnTo>
                  <a:pt x="11794" y="10255"/>
                </a:lnTo>
                <a:lnTo>
                  <a:pt x="11513" y="10224"/>
                </a:lnTo>
                <a:lnTo>
                  <a:pt x="11209" y="10186"/>
                </a:lnTo>
                <a:lnTo>
                  <a:pt x="10878" y="9981"/>
                </a:lnTo>
                <a:lnTo>
                  <a:pt x="10844" y="9603"/>
                </a:lnTo>
                <a:lnTo>
                  <a:pt x="10752" y="9245"/>
                </a:lnTo>
                <a:lnTo>
                  <a:pt x="10544" y="8888"/>
                </a:lnTo>
                <a:lnTo>
                  <a:pt x="10371" y="8320"/>
                </a:lnTo>
                <a:lnTo>
                  <a:pt x="10474" y="7535"/>
                </a:lnTo>
                <a:lnTo>
                  <a:pt x="10557" y="7354"/>
                </a:lnTo>
                <a:lnTo>
                  <a:pt x="10452" y="6995"/>
                </a:lnTo>
                <a:lnTo>
                  <a:pt x="10179" y="6725"/>
                </a:lnTo>
                <a:lnTo>
                  <a:pt x="10074" y="6592"/>
                </a:lnTo>
                <a:lnTo>
                  <a:pt x="9889" y="6066"/>
                </a:lnTo>
                <a:lnTo>
                  <a:pt x="9706" y="5788"/>
                </a:lnTo>
                <a:lnTo>
                  <a:pt x="9454" y="5869"/>
                </a:lnTo>
                <a:lnTo>
                  <a:pt x="9387" y="6044"/>
                </a:lnTo>
                <a:lnTo>
                  <a:pt x="9288" y="6232"/>
                </a:lnTo>
                <a:lnTo>
                  <a:pt x="9045" y="6150"/>
                </a:lnTo>
                <a:lnTo>
                  <a:pt x="8863" y="6257"/>
                </a:lnTo>
                <a:lnTo>
                  <a:pt x="8702" y="6555"/>
                </a:lnTo>
                <a:lnTo>
                  <a:pt x="8490" y="6416"/>
                </a:lnTo>
                <a:lnTo>
                  <a:pt x="8163" y="5937"/>
                </a:lnTo>
                <a:lnTo>
                  <a:pt x="7982" y="5731"/>
                </a:lnTo>
                <a:lnTo>
                  <a:pt x="7790" y="5547"/>
                </a:lnTo>
                <a:lnTo>
                  <a:pt x="7838" y="5330"/>
                </a:lnTo>
                <a:lnTo>
                  <a:pt x="8005" y="5209"/>
                </a:lnTo>
                <a:lnTo>
                  <a:pt x="8234" y="5271"/>
                </a:lnTo>
                <a:lnTo>
                  <a:pt x="8224" y="4755"/>
                </a:lnTo>
                <a:lnTo>
                  <a:pt x="7978" y="4489"/>
                </a:lnTo>
                <a:lnTo>
                  <a:pt x="7692" y="4182"/>
                </a:lnTo>
                <a:lnTo>
                  <a:pt x="7367" y="3975"/>
                </a:lnTo>
                <a:lnTo>
                  <a:pt x="6879" y="3977"/>
                </a:lnTo>
                <a:lnTo>
                  <a:pt x="6412" y="3935"/>
                </a:lnTo>
                <a:lnTo>
                  <a:pt x="5880" y="3749"/>
                </a:lnTo>
                <a:lnTo>
                  <a:pt x="5738" y="3471"/>
                </a:lnTo>
                <a:lnTo>
                  <a:pt x="5507" y="3053"/>
                </a:lnTo>
                <a:lnTo>
                  <a:pt x="5325" y="2960"/>
                </a:lnTo>
                <a:lnTo>
                  <a:pt x="5237" y="2714"/>
                </a:lnTo>
                <a:lnTo>
                  <a:pt x="5426" y="2531"/>
                </a:lnTo>
                <a:lnTo>
                  <a:pt x="5820" y="2090"/>
                </a:lnTo>
                <a:lnTo>
                  <a:pt x="6041" y="1655"/>
                </a:lnTo>
                <a:lnTo>
                  <a:pt x="6071" y="1051"/>
                </a:lnTo>
                <a:lnTo>
                  <a:pt x="6084" y="390"/>
                </a:lnTo>
                <a:lnTo>
                  <a:pt x="6022" y="0"/>
                </a:lnTo>
                <a:lnTo>
                  <a:pt x="5663" y="46"/>
                </a:lnTo>
                <a:lnTo>
                  <a:pt x="5360" y="109"/>
                </a:lnTo>
                <a:lnTo>
                  <a:pt x="5087" y="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9" name="Shape 4881">
            <a:extLst>
              <a:ext uri="{FF2B5EF4-FFF2-40B4-BE49-F238E27FC236}">
                <a16:creationId xmlns:a16="http://schemas.microsoft.com/office/drawing/2014/main" id="{4C247517-5556-4984-9516-348B6A90FCB1}"/>
              </a:ext>
            </a:extLst>
          </p:cNvPr>
          <p:cNvSpPr/>
          <p:nvPr/>
        </p:nvSpPr>
        <p:spPr>
          <a:xfrm>
            <a:off x="4074919" y="4068388"/>
            <a:ext cx="688239" cy="488665"/>
          </a:xfrm>
          <a:custGeom>
            <a:avLst/>
            <a:gdLst/>
            <a:ahLst/>
            <a:cxnLst>
              <a:cxn ang="0">
                <a:pos x="wd2" y="hd2"/>
              </a:cxn>
              <a:cxn ang="5400000">
                <a:pos x="wd2" y="hd2"/>
              </a:cxn>
              <a:cxn ang="10800000">
                <a:pos x="wd2" y="hd2"/>
              </a:cxn>
              <a:cxn ang="16200000">
                <a:pos x="wd2" y="hd2"/>
              </a:cxn>
            </a:cxnLst>
            <a:rect l="0" t="0" r="r" b="b"/>
            <a:pathLst>
              <a:path w="21600" h="21600" extrusionOk="0">
                <a:moveTo>
                  <a:pt x="20485" y="10894"/>
                </a:moveTo>
                <a:lnTo>
                  <a:pt x="19521" y="11383"/>
                </a:lnTo>
                <a:lnTo>
                  <a:pt x="18646" y="11521"/>
                </a:lnTo>
                <a:lnTo>
                  <a:pt x="18162" y="11307"/>
                </a:lnTo>
                <a:lnTo>
                  <a:pt x="17766" y="10664"/>
                </a:lnTo>
                <a:lnTo>
                  <a:pt x="17373" y="10468"/>
                </a:lnTo>
                <a:lnTo>
                  <a:pt x="16915" y="10831"/>
                </a:lnTo>
                <a:lnTo>
                  <a:pt x="16433" y="11049"/>
                </a:lnTo>
                <a:lnTo>
                  <a:pt x="15861" y="10651"/>
                </a:lnTo>
                <a:lnTo>
                  <a:pt x="15269" y="9951"/>
                </a:lnTo>
                <a:lnTo>
                  <a:pt x="14820" y="9570"/>
                </a:lnTo>
                <a:lnTo>
                  <a:pt x="14134" y="9719"/>
                </a:lnTo>
                <a:lnTo>
                  <a:pt x="13603" y="9586"/>
                </a:lnTo>
                <a:lnTo>
                  <a:pt x="13168" y="9131"/>
                </a:lnTo>
                <a:lnTo>
                  <a:pt x="13527" y="8413"/>
                </a:lnTo>
                <a:lnTo>
                  <a:pt x="13764" y="7722"/>
                </a:lnTo>
                <a:lnTo>
                  <a:pt x="13793" y="6735"/>
                </a:lnTo>
                <a:lnTo>
                  <a:pt x="13229" y="7045"/>
                </a:lnTo>
                <a:lnTo>
                  <a:pt x="12719" y="7911"/>
                </a:lnTo>
                <a:lnTo>
                  <a:pt x="12207" y="8563"/>
                </a:lnTo>
                <a:lnTo>
                  <a:pt x="11799" y="9180"/>
                </a:lnTo>
                <a:lnTo>
                  <a:pt x="11708" y="9923"/>
                </a:lnTo>
                <a:lnTo>
                  <a:pt x="11869" y="10712"/>
                </a:lnTo>
                <a:lnTo>
                  <a:pt x="12062" y="11832"/>
                </a:lnTo>
                <a:lnTo>
                  <a:pt x="12190" y="12691"/>
                </a:lnTo>
                <a:lnTo>
                  <a:pt x="12400" y="13505"/>
                </a:lnTo>
                <a:lnTo>
                  <a:pt x="12530" y="14248"/>
                </a:lnTo>
                <a:lnTo>
                  <a:pt x="12457" y="14979"/>
                </a:lnTo>
                <a:lnTo>
                  <a:pt x="12348" y="15573"/>
                </a:lnTo>
                <a:lnTo>
                  <a:pt x="12042" y="15964"/>
                </a:lnTo>
                <a:lnTo>
                  <a:pt x="11703" y="16080"/>
                </a:lnTo>
                <a:lnTo>
                  <a:pt x="11310" y="15638"/>
                </a:lnTo>
                <a:lnTo>
                  <a:pt x="10979" y="15592"/>
                </a:lnTo>
                <a:lnTo>
                  <a:pt x="11082" y="16333"/>
                </a:lnTo>
                <a:lnTo>
                  <a:pt x="10840" y="16634"/>
                </a:lnTo>
                <a:lnTo>
                  <a:pt x="10570" y="16506"/>
                </a:lnTo>
                <a:lnTo>
                  <a:pt x="10307" y="16602"/>
                </a:lnTo>
                <a:lnTo>
                  <a:pt x="10427" y="17087"/>
                </a:lnTo>
                <a:lnTo>
                  <a:pt x="10676" y="17470"/>
                </a:lnTo>
                <a:lnTo>
                  <a:pt x="10448" y="17793"/>
                </a:lnTo>
                <a:lnTo>
                  <a:pt x="10115" y="17694"/>
                </a:lnTo>
                <a:lnTo>
                  <a:pt x="9875" y="17616"/>
                </a:lnTo>
                <a:lnTo>
                  <a:pt x="9776" y="18040"/>
                </a:lnTo>
                <a:lnTo>
                  <a:pt x="9507" y="18396"/>
                </a:lnTo>
                <a:lnTo>
                  <a:pt x="9045" y="18878"/>
                </a:lnTo>
                <a:lnTo>
                  <a:pt x="8980" y="19333"/>
                </a:lnTo>
                <a:lnTo>
                  <a:pt x="8935" y="20061"/>
                </a:lnTo>
                <a:lnTo>
                  <a:pt x="8671" y="20596"/>
                </a:lnTo>
                <a:lnTo>
                  <a:pt x="8459" y="20972"/>
                </a:lnTo>
                <a:lnTo>
                  <a:pt x="8413" y="21307"/>
                </a:lnTo>
                <a:lnTo>
                  <a:pt x="8132" y="21452"/>
                </a:lnTo>
                <a:lnTo>
                  <a:pt x="7813" y="21449"/>
                </a:lnTo>
                <a:lnTo>
                  <a:pt x="7213" y="21600"/>
                </a:lnTo>
                <a:lnTo>
                  <a:pt x="6814" y="21423"/>
                </a:lnTo>
                <a:lnTo>
                  <a:pt x="6678" y="20881"/>
                </a:lnTo>
                <a:lnTo>
                  <a:pt x="6545" y="20319"/>
                </a:lnTo>
                <a:lnTo>
                  <a:pt x="6316" y="19898"/>
                </a:lnTo>
                <a:lnTo>
                  <a:pt x="5994" y="19843"/>
                </a:lnTo>
                <a:lnTo>
                  <a:pt x="5593" y="19796"/>
                </a:lnTo>
                <a:lnTo>
                  <a:pt x="5264" y="19613"/>
                </a:lnTo>
                <a:lnTo>
                  <a:pt x="4972" y="19165"/>
                </a:lnTo>
                <a:lnTo>
                  <a:pt x="5100" y="17818"/>
                </a:lnTo>
                <a:lnTo>
                  <a:pt x="4753" y="17116"/>
                </a:lnTo>
                <a:lnTo>
                  <a:pt x="4556" y="16661"/>
                </a:lnTo>
                <a:lnTo>
                  <a:pt x="4527" y="16105"/>
                </a:lnTo>
                <a:lnTo>
                  <a:pt x="4241" y="15973"/>
                </a:lnTo>
                <a:lnTo>
                  <a:pt x="3692" y="15736"/>
                </a:lnTo>
                <a:lnTo>
                  <a:pt x="3315" y="15118"/>
                </a:lnTo>
                <a:lnTo>
                  <a:pt x="3022" y="14398"/>
                </a:lnTo>
                <a:lnTo>
                  <a:pt x="2586" y="12724"/>
                </a:lnTo>
                <a:lnTo>
                  <a:pt x="2313" y="12603"/>
                </a:lnTo>
                <a:lnTo>
                  <a:pt x="1889" y="12690"/>
                </a:lnTo>
                <a:lnTo>
                  <a:pt x="1529" y="12276"/>
                </a:lnTo>
                <a:lnTo>
                  <a:pt x="1078" y="10816"/>
                </a:lnTo>
                <a:lnTo>
                  <a:pt x="178" y="9587"/>
                </a:lnTo>
                <a:lnTo>
                  <a:pt x="32" y="8969"/>
                </a:lnTo>
                <a:lnTo>
                  <a:pt x="0" y="8188"/>
                </a:lnTo>
                <a:lnTo>
                  <a:pt x="600" y="7050"/>
                </a:lnTo>
                <a:lnTo>
                  <a:pt x="1383" y="5639"/>
                </a:lnTo>
                <a:lnTo>
                  <a:pt x="1368" y="4769"/>
                </a:lnTo>
                <a:lnTo>
                  <a:pt x="1629" y="3787"/>
                </a:lnTo>
                <a:lnTo>
                  <a:pt x="2105" y="3271"/>
                </a:lnTo>
                <a:lnTo>
                  <a:pt x="3117" y="3082"/>
                </a:lnTo>
                <a:lnTo>
                  <a:pt x="3516" y="3536"/>
                </a:lnTo>
                <a:lnTo>
                  <a:pt x="3964" y="3426"/>
                </a:lnTo>
                <a:lnTo>
                  <a:pt x="4767" y="3009"/>
                </a:lnTo>
                <a:lnTo>
                  <a:pt x="5027" y="2789"/>
                </a:lnTo>
                <a:lnTo>
                  <a:pt x="5092" y="2075"/>
                </a:lnTo>
                <a:lnTo>
                  <a:pt x="5097" y="1482"/>
                </a:lnTo>
                <a:lnTo>
                  <a:pt x="5739" y="299"/>
                </a:lnTo>
                <a:lnTo>
                  <a:pt x="6302" y="957"/>
                </a:lnTo>
                <a:lnTo>
                  <a:pt x="6972" y="950"/>
                </a:lnTo>
                <a:lnTo>
                  <a:pt x="8160" y="590"/>
                </a:lnTo>
                <a:lnTo>
                  <a:pt x="8750" y="235"/>
                </a:lnTo>
                <a:lnTo>
                  <a:pt x="9824" y="46"/>
                </a:lnTo>
                <a:lnTo>
                  <a:pt x="10433" y="462"/>
                </a:lnTo>
                <a:lnTo>
                  <a:pt x="11370" y="477"/>
                </a:lnTo>
                <a:lnTo>
                  <a:pt x="11781" y="377"/>
                </a:lnTo>
                <a:lnTo>
                  <a:pt x="12502" y="0"/>
                </a:lnTo>
                <a:lnTo>
                  <a:pt x="13481" y="224"/>
                </a:lnTo>
                <a:lnTo>
                  <a:pt x="14039" y="558"/>
                </a:lnTo>
                <a:lnTo>
                  <a:pt x="14712" y="543"/>
                </a:lnTo>
                <a:lnTo>
                  <a:pt x="15242" y="211"/>
                </a:lnTo>
                <a:lnTo>
                  <a:pt x="16082" y="244"/>
                </a:lnTo>
                <a:lnTo>
                  <a:pt x="16666" y="533"/>
                </a:lnTo>
                <a:lnTo>
                  <a:pt x="17096" y="1221"/>
                </a:lnTo>
                <a:lnTo>
                  <a:pt x="17511" y="2315"/>
                </a:lnTo>
                <a:lnTo>
                  <a:pt x="17633" y="3237"/>
                </a:lnTo>
                <a:lnTo>
                  <a:pt x="17601" y="4267"/>
                </a:lnTo>
                <a:lnTo>
                  <a:pt x="17842" y="5000"/>
                </a:lnTo>
                <a:lnTo>
                  <a:pt x="18279" y="5365"/>
                </a:lnTo>
                <a:lnTo>
                  <a:pt x="18222" y="6259"/>
                </a:lnTo>
                <a:lnTo>
                  <a:pt x="17977" y="6622"/>
                </a:lnTo>
                <a:lnTo>
                  <a:pt x="18014" y="7035"/>
                </a:lnTo>
                <a:lnTo>
                  <a:pt x="18298" y="7320"/>
                </a:lnTo>
                <a:lnTo>
                  <a:pt x="19055" y="7366"/>
                </a:lnTo>
                <a:lnTo>
                  <a:pt x="19530" y="7852"/>
                </a:lnTo>
                <a:lnTo>
                  <a:pt x="20042" y="8676"/>
                </a:lnTo>
                <a:lnTo>
                  <a:pt x="20534" y="9316"/>
                </a:lnTo>
                <a:lnTo>
                  <a:pt x="21110" y="9905"/>
                </a:lnTo>
                <a:lnTo>
                  <a:pt x="21600" y="10043"/>
                </a:lnTo>
                <a:lnTo>
                  <a:pt x="21270" y="10424"/>
                </a:lnTo>
                <a:lnTo>
                  <a:pt x="20485" y="108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0" name="Shape 4882">
            <a:extLst>
              <a:ext uri="{FF2B5EF4-FFF2-40B4-BE49-F238E27FC236}">
                <a16:creationId xmlns:a16="http://schemas.microsoft.com/office/drawing/2014/main" id="{C9B06083-8A52-4773-834E-4817758F6E15}"/>
              </a:ext>
            </a:extLst>
          </p:cNvPr>
          <p:cNvSpPr/>
          <p:nvPr/>
        </p:nvSpPr>
        <p:spPr>
          <a:xfrm>
            <a:off x="4317452" y="4216606"/>
            <a:ext cx="445473" cy="625093"/>
          </a:xfrm>
          <a:custGeom>
            <a:avLst/>
            <a:gdLst/>
            <a:ahLst/>
            <a:cxnLst>
              <a:cxn ang="0">
                <a:pos x="wd2" y="hd2"/>
              </a:cxn>
              <a:cxn ang="5400000">
                <a:pos x="wd2" y="hd2"/>
              </a:cxn>
              <a:cxn ang="10800000">
                <a:pos x="wd2" y="hd2"/>
              </a:cxn>
              <a:cxn ang="16200000">
                <a:pos x="wd2" y="hd2"/>
              </a:cxn>
            </a:cxnLst>
            <a:rect l="0" t="0" r="r" b="b"/>
            <a:pathLst>
              <a:path w="21572" h="21600" extrusionOk="0">
                <a:moveTo>
                  <a:pt x="21039" y="3710"/>
                </a:moveTo>
                <a:lnTo>
                  <a:pt x="20311" y="4611"/>
                </a:lnTo>
                <a:lnTo>
                  <a:pt x="20132" y="5004"/>
                </a:lnTo>
                <a:lnTo>
                  <a:pt x="20544" y="5591"/>
                </a:lnTo>
                <a:lnTo>
                  <a:pt x="20825" y="5873"/>
                </a:lnTo>
                <a:lnTo>
                  <a:pt x="20505" y="6257"/>
                </a:lnTo>
                <a:lnTo>
                  <a:pt x="20203" y="6670"/>
                </a:lnTo>
                <a:lnTo>
                  <a:pt x="19850" y="7344"/>
                </a:lnTo>
                <a:lnTo>
                  <a:pt x="19898" y="7914"/>
                </a:lnTo>
                <a:lnTo>
                  <a:pt x="20152" y="8631"/>
                </a:lnTo>
                <a:lnTo>
                  <a:pt x="20624" y="8870"/>
                </a:lnTo>
                <a:lnTo>
                  <a:pt x="20752" y="9461"/>
                </a:lnTo>
                <a:lnTo>
                  <a:pt x="20708" y="9958"/>
                </a:lnTo>
                <a:lnTo>
                  <a:pt x="20777" y="10466"/>
                </a:lnTo>
                <a:lnTo>
                  <a:pt x="20588" y="10851"/>
                </a:lnTo>
                <a:lnTo>
                  <a:pt x="20163" y="11068"/>
                </a:lnTo>
                <a:lnTo>
                  <a:pt x="19443" y="11255"/>
                </a:lnTo>
                <a:lnTo>
                  <a:pt x="19051" y="11607"/>
                </a:lnTo>
                <a:lnTo>
                  <a:pt x="19183" y="12078"/>
                </a:lnTo>
                <a:lnTo>
                  <a:pt x="19261" y="12632"/>
                </a:lnTo>
                <a:lnTo>
                  <a:pt x="19126" y="13047"/>
                </a:lnTo>
                <a:lnTo>
                  <a:pt x="18651" y="13391"/>
                </a:lnTo>
                <a:lnTo>
                  <a:pt x="17838" y="13300"/>
                </a:lnTo>
                <a:lnTo>
                  <a:pt x="17213" y="13038"/>
                </a:lnTo>
                <a:lnTo>
                  <a:pt x="16588" y="13048"/>
                </a:lnTo>
                <a:lnTo>
                  <a:pt x="15928" y="13419"/>
                </a:lnTo>
                <a:cubicBezTo>
                  <a:pt x="15916" y="13624"/>
                  <a:pt x="15738" y="13806"/>
                  <a:pt x="15472" y="13885"/>
                </a:cubicBezTo>
                <a:cubicBezTo>
                  <a:pt x="15282" y="13941"/>
                  <a:pt x="15066" y="13937"/>
                  <a:pt x="14880" y="13873"/>
                </a:cubicBezTo>
                <a:lnTo>
                  <a:pt x="14422" y="14253"/>
                </a:lnTo>
                <a:lnTo>
                  <a:pt x="14553" y="14651"/>
                </a:lnTo>
                <a:lnTo>
                  <a:pt x="14530" y="15163"/>
                </a:lnTo>
                <a:lnTo>
                  <a:pt x="14166" y="15261"/>
                </a:lnTo>
                <a:lnTo>
                  <a:pt x="13991" y="15726"/>
                </a:lnTo>
                <a:lnTo>
                  <a:pt x="14123" y="16081"/>
                </a:lnTo>
                <a:lnTo>
                  <a:pt x="14678" y="16719"/>
                </a:lnTo>
                <a:lnTo>
                  <a:pt x="15059" y="17440"/>
                </a:lnTo>
                <a:lnTo>
                  <a:pt x="14899" y="18051"/>
                </a:lnTo>
                <a:lnTo>
                  <a:pt x="14287" y="18474"/>
                </a:lnTo>
                <a:lnTo>
                  <a:pt x="13839" y="18766"/>
                </a:lnTo>
                <a:lnTo>
                  <a:pt x="13894" y="19555"/>
                </a:lnTo>
                <a:lnTo>
                  <a:pt x="13875" y="20214"/>
                </a:lnTo>
                <a:lnTo>
                  <a:pt x="13848" y="20761"/>
                </a:lnTo>
                <a:lnTo>
                  <a:pt x="13343" y="20723"/>
                </a:lnTo>
                <a:lnTo>
                  <a:pt x="12857" y="21180"/>
                </a:lnTo>
                <a:lnTo>
                  <a:pt x="12180" y="21350"/>
                </a:lnTo>
                <a:lnTo>
                  <a:pt x="11350" y="21305"/>
                </a:lnTo>
                <a:lnTo>
                  <a:pt x="10681" y="21338"/>
                </a:lnTo>
                <a:lnTo>
                  <a:pt x="9970" y="21322"/>
                </a:lnTo>
                <a:lnTo>
                  <a:pt x="9304" y="20908"/>
                </a:lnTo>
                <a:lnTo>
                  <a:pt x="8894" y="21160"/>
                </a:lnTo>
                <a:lnTo>
                  <a:pt x="8641" y="21542"/>
                </a:lnTo>
                <a:lnTo>
                  <a:pt x="8008" y="21600"/>
                </a:lnTo>
                <a:lnTo>
                  <a:pt x="7758" y="21024"/>
                </a:lnTo>
                <a:lnTo>
                  <a:pt x="7194" y="20529"/>
                </a:lnTo>
                <a:lnTo>
                  <a:pt x="6423" y="20652"/>
                </a:lnTo>
                <a:lnTo>
                  <a:pt x="5623" y="20782"/>
                </a:lnTo>
                <a:lnTo>
                  <a:pt x="5282" y="20374"/>
                </a:lnTo>
                <a:lnTo>
                  <a:pt x="5737" y="19919"/>
                </a:lnTo>
                <a:lnTo>
                  <a:pt x="6765" y="19645"/>
                </a:lnTo>
                <a:lnTo>
                  <a:pt x="7366" y="19546"/>
                </a:lnTo>
                <a:lnTo>
                  <a:pt x="7099" y="19024"/>
                </a:lnTo>
                <a:lnTo>
                  <a:pt x="6411" y="18886"/>
                </a:lnTo>
                <a:lnTo>
                  <a:pt x="5522" y="18814"/>
                </a:lnTo>
                <a:lnTo>
                  <a:pt x="5296" y="18326"/>
                </a:lnTo>
                <a:lnTo>
                  <a:pt x="5052" y="17890"/>
                </a:lnTo>
                <a:lnTo>
                  <a:pt x="4260" y="17931"/>
                </a:lnTo>
                <a:lnTo>
                  <a:pt x="3603" y="18194"/>
                </a:lnTo>
                <a:lnTo>
                  <a:pt x="3264" y="17834"/>
                </a:lnTo>
                <a:lnTo>
                  <a:pt x="3832" y="17236"/>
                </a:lnTo>
                <a:lnTo>
                  <a:pt x="3603" y="16802"/>
                </a:lnTo>
                <a:lnTo>
                  <a:pt x="3205" y="16622"/>
                </a:lnTo>
                <a:lnTo>
                  <a:pt x="2907" y="17238"/>
                </a:lnTo>
                <a:lnTo>
                  <a:pt x="2340" y="16967"/>
                </a:lnTo>
                <a:lnTo>
                  <a:pt x="1555" y="16675"/>
                </a:lnTo>
                <a:lnTo>
                  <a:pt x="846" y="16665"/>
                </a:lnTo>
                <a:lnTo>
                  <a:pt x="126" y="16536"/>
                </a:lnTo>
                <a:cubicBezTo>
                  <a:pt x="8" y="16365"/>
                  <a:pt x="-28" y="16170"/>
                  <a:pt x="23" y="15982"/>
                </a:cubicBezTo>
                <a:cubicBezTo>
                  <a:pt x="75" y="15789"/>
                  <a:pt x="216" y="15615"/>
                  <a:pt x="398" y="15466"/>
                </a:cubicBezTo>
                <a:cubicBezTo>
                  <a:pt x="618" y="15287"/>
                  <a:pt x="892" y="15149"/>
                  <a:pt x="1140" y="14990"/>
                </a:cubicBezTo>
                <a:cubicBezTo>
                  <a:pt x="1319" y="14875"/>
                  <a:pt x="1484" y="14750"/>
                  <a:pt x="1633" y="14615"/>
                </a:cubicBezTo>
                <a:lnTo>
                  <a:pt x="1660" y="14137"/>
                </a:lnTo>
                <a:lnTo>
                  <a:pt x="1407" y="13592"/>
                </a:lnTo>
                <a:lnTo>
                  <a:pt x="1412" y="13117"/>
                </a:lnTo>
                <a:lnTo>
                  <a:pt x="1786" y="12511"/>
                </a:lnTo>
                <a:lnTo>
                  <a:pt x="1554" y="12141"/>
                </a:lnTo>
                <a:lnTo>
                  <a:pt x="1092" y="11508"/>
                </a:lnTo>
                <a:lnTo>
                  <a:pt x="1149" y="11114"/>
                </a:lnTo>
                <a:lnTo>
                  <a:pt x="1916" y="10464"/>
                </a:lnTo>
                <a:lnTo>
                  <a:pt x="2091" y="9580"/>
                </a:lnTo>
                <a:lnTo>
                  <a:pt x="3156" y="9001"/>
                </a:lnTo>
                <a:lnTo>
                  <a:pt x="3407" y="8462"/>
                </a:lnTo>
                <a:lnTo>
                  <a:pt x="4312" y="8682"/>
                </a:lnTo>
                <a:lnTo>
                  <a:pt x="4608" y="8513"/>
                </a:lnTo>
                <a:lnTo>
                  <a:pt x="4148" y="8310"/>
                </a:lnTo>
                <a:lnTo>
                  <a:pt x="3976" y="7774"/>
                </a:lnTo>
                <a:lnTo>
                  <a:pt x="4580" y="7634"/>
                </a:lnTo>
                <a:lnTo>
                  <a:pt x="4925" y="7832"/>
                </a:lnTo>
                <a:lnTo>
                  <a:pt x="5255" y="7535"/>
                </a:lnTo>
                <a:lnTo>
                  <a:pt x="5041" y="6927"/>
                </a:lnTo>
                <a:lnTo>
                  <a:pt x="5769" y="7053"/>
                </a:lnTo>
                <a:lnTo>
                  <a:pt x="6385" y="7350"/>
                </a:lnTo>
                <a:lnTo>
                  <a:pt x="6759" y="7237"/>
                </a:lnTo>
                <a:lnTo>
                  <a:pt x="7140" y="6959"/>
                </a:lnTo>
                <a:lnTo>
                  <a:pt x="7508" y="5963"/>
                </a:lnTo>
                <a:lnTo>
                  <a:pt x="6922" y="4830"/>
                </a:lnTo>
                <a:lnTo>
                  <a:pt x="6135" y="2588"/>
                </a:lnTo>
                <a:lnTo>
                  <a:pt x="6248" y="1910"/>
                </a:lnTo>
                <a:lnTo>
                  <a:pt x="7847" y="907"/>
                </a:lnTo>
                <a:lnTo>
                  <a:pt x="8499" y="333"/>
                </a:lnTo>
                <a:lnTo>
                  <a:pt x="9700" y="0"/>
                </a:lnTo>
                <a:lnTo>
                  <a:pt x="9570" y="972"/>
                </a:lnTo>
                <a:lnTo>
                  <a:pt x="9198" y="1580"/>
                </a:lnTo>
                <a:lnTo>
                  <a:pt x="8785" y="1913"/>
                </a:lnTo>
                <a:lnTo>
                  <a:pt x="9175" y="2179"/>
                </a:lnTo>
                <a:lnTo>
                  <a:pt x="9921" y="2368"/>
                </a:lnTo>
                <a:lnTo>
                  <a:pt x="11311" y="2171"/>
                </a:lnTo>
                <a:lnTo>
                  <a:pt x="12366" y="2829"/>
                </a:lnTo>
                <a:lnTo>
                  <a:pt x="13075" y="3207"/>
                </a:lnTo>
                <a:lnTo>
                  <a:pt x="13676" y="3416"/>
                </a:lnTo>
                <a:lnTo>
                  <a:pt x="14518" y="3259"/>
                </a:lnTo>
                <a:lnTo>
                  <a:pt x="14996" y="2948"/>
                </a:lnTo>
                <a:lnTo>
                  <a:pt x="15914" y="3195"/>
                </a:lnTo>
                <a:lnTo>
                  <a:pt x="16355" y="3625"/>
                </a:lnTo>
                <a:lnTo>
                  <a:pt x="17124" y="3769"/>
                </a:lnTo>
                <a:lnTo>
                  <a:pt x="18203" y="3682"/>
                </a:lnTo>
                <a:lnTo>
                  <a:pt x="19867" y="3236"/>
                </a:lnTo>
                <a:lnTo>
                  <a:pt x="20950" y="2955"/>
                </a:lnTo>
                <a:lnTo>
                  <a:pt x="21485" y="2730"/>
                </a:lnTo>
                <a:lnTo>
                  <a:pt x="21572" y="3114"/>
                </a:lnTo>
                <a:lnTo>
                  <a:pt x="21039" y="371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1" name="Shape 4883">
            <a:extLst>
              <a:ext uri="{FF2B5EF4-FFF2-40B4-BE49-F238E27FC236}">
                <a16:creationId xmlns:a16="http://schemas.microsoft.com/office/drawing/2014/main" id="{8EDD9B9C-848E-4388-9CB3-E719A4ED405C}"/>
              </a:ext>
            </a:extLst>
          </p:cNvPr>
          <p:cNvSpPr/>
          <p:nvPr/>
        </p:nvSpPr>
        <p:spPr>
          <a:xfrm>
            <a:off x="4600168" y="4486686"/>
            <a:ext cx="622781" cy="539208"/>
          </a:xfrm>
          <a:custGeom>
            <a:avLst/>
            <a:gdLst/>
            <a:ahLst/>
            <a:cxnLst>
              <a:cxn ang="0">
                <a:pos x="wd2" y="hd2"/>
              </a:cxn>
              <a:cxn ang="5400000">
                <a:pos x="wd2" y="hd2"/>
              </a:cxn>
              <a:cxn ang="10800000">
                <a:pos x="wd2" y="hd2"/>
              </a:cxn>
              <a:cxn ang="16200000">
                <a:pos x="wd2" y="hd2"/>
              </a:cxn>
            </a:cxnLst>
            <a:rect l="0" t="0" r="r" b="b"/>
            <a:pathLst>
              <a:path w="21600" h="21600" extrusionOk="0">
                <a:moveTo>
                  <a:pt x="8359" y="1483"/>
                </a:moveTo>
                <a:lnTo>
                  <a:pt x="10160" y="2619"/>
                </a:lnTo>
                <a:lnTo>
                  <a:pt x="10821" y="3157"/>
                </a:lnTo>
                <a:lnTo>
                  <a:pt x="11403" y="3700"/>
                </a:lnTo>
                <a:lnTo>
                  <a:pt x="11785" y="4408"/>
                </a:lnTo>
                <a:lnTo>
                  <a:pt x="11935" y="4995"/>
                </a:lnTo>
                <a:lnTo>
                  <a:pt x="12201" y="5827"/>
                </a:lnTo>
                <a:lnTo>
                  <a:pt x="12500" y="6357"/>
                </a:lnTo>
                <a:lnTo>
                  <a:pt x="12930" y="6448"/>
                </a:lnTo>
                <a:lnTo>
                  <a:pt x="13475" y="6062"/>
                </a:lnTo>
                <a:lnTo>
                  <a:pt x="13985" y="5986"/>
                </a:lnTo>
                <a:lnTo>
                  <a:pt x="14405" y="6320"/>
                </a:lnTo>
                <a:lnTo>
                  <a:pt x="14756" y="6825"/>
                </a:lnTo>
                <a:lnTo>
                  <a:pt x="14984" y="7558"/>
                </a:lnTo>
                <a:lnTo>
                  <a:pt x="15205" y="8327"/>
                </a:lnTo>
                <a:lnTo>
                  <a:pt x="15488" y="8770"/>
                </a:lnTo>
                <a:lnTo>
                  <a:pt x="16035" y="8493"/>
                </a:lnTo>
                <a:lnTo>
                  <a:pt x="16613" y="8092"/>
                </a:lnTo>
                <a:lnTo>
                  <a:pt x="17179" y="8386"/>
                </a:lnTo>
                <a:lnTo>
                  <a:pt x="17680" y="8301"/>
                </a:lnTo>
                <a:lnTo>
                  <a:pt x="18188" y="7918"/>
                </a:lnTo>
                <a:lnTo>
                  <a:pt x="18547" y="7749"/>
                </a:lnTo>
                <a:lnTo>
                  <a:pt x="18890" y="8114"/>
                </a:lnTo>
                <a:lnTo>
                  <a:pt x="18770" y="8687"/>
                </a:lnTo>
                <a:lnTo>
                  <a:pt x="18498" y="9326"/>
                </a:lnTo>
                <a:lnTo>
                  <a:pt x="18485" y="9990"/>
                </a:lnTo>
                <a:lnTo>
                  <a:pt x="18635" y="10355"/>
                </a:lnTo>
                <a:lnTo>
                  <a:pt x="18558" y="10738"/>
                </a:lnTo>
                <a:lnTo>
                  <a:pt x="18339" y="11054"/>
                </a:lnTo>
                <a:lnTo>
                  <a:pt x="18262" y="11644"/>
                </a:lnTo>
                <a:lnTo>
                  <a:pt x="18688" y="11979"/>
                </a:lnTo>
                <a:lnTo>
                  <a:pt x="19063" y="11694"/>
                </a:lnTo>
                <a:lnTo>
                  <a:pt x="19467" y="11674"/>
                </a:lnTo>
                <a:lnTo>
                  <a:pt x="19922" y="11367"/>
                </a:lnTo>
                <a:lnTo>
                  <a:pt x="20276" y="10801"/>
                </a:lnTo>
                <a:lnTo>
                  <a:pt x="20846" y="11086"/>
                </a:lnTo>
                <a:lnTo>
                  <a:pt x="21190" y="11534"/>
                </a:lnTo>
                <a:lnTo>
                  <a:pt x="20931" y="12244"/>
                </a:lnTo>
                <a:lnTo>
                  <a:pt x="21226" y="12584"/>
                </a:lnTo>
                <a:lnTo>
                  <a:pt x="21481" y="12768"/>
                </a:lnTo>
                <a:lnTo>
                  <a:pt x="21600" y="13075"/>
                </a:lnTo>
                <a:lnTo>
                  <a:pt x="21240" y="13845"/>
                </a:lnTo>
                <a:lnTo>
                  <a:pt x="20956" y="14543"/>
                </a:lnTo>
                <a:lnTo>
                  <a:pt x="20753" y="15255"/>
                </a:lnTo>
                <a:lnTo>
                  <a:pt x="20730" y="15914"/>
                </a:lnTo>
                <a:lnTo>
                  <a:pt x="20926" y="16753"/>
                </a:lnTo>
                <a:lnTo>
                  <a:pt x="20976" y="17401"/>
                </a:lnTo>
                <a:lnTo>
                  <a:pt x="20743" y="18104"/>
                </a:lnTo>
                <a:lnTo>
                  <a:pt x="20417" y="18734"/>
                </a:lnTo>
                <a:cubicBezTo>
                  <a:pt x="20312" y="18961"/>
                  <a:pt x="20170" y="19161"/>
                  <a:pt x="19998" y="19324"/>
                </a:cubicBezTo>
                <a:cubicBezTo>
                  <a:pt x="19748" y="19562"/>
                  <a:pt x="19445" y="19712"/>
                  <a:pt x="19124" y="19757"/>
                </a:cubicBezTo>
                <a:lnTo>
                  <a:pt x="18433" y="19591"/>
                </a:lnTo>
                <a:lnTo>
                  <a:pt x="17920" y="19391"/>
                </a:lnTo>
                <a:lnTo>
                  <a:pt x="17451" y="19016"/>
                </a:lnTo>
                <a:lnTo>
                  <a:pt x="16973" y="18990"/>
                </a:lnTo>
                <a:lnTo>
                  <a:pt x="16679" y="19366"/>
                </a:lnTo>
                <a:lnTo>
                  <a:pt x="16145" y="19228"/>
                </a:lnTo>
                <a:lnTo>
                  <a:pt x="15855" y="19214"/>
                </a:lnTo>
                <a:lnTo>
                  <a:pt x="15607" y="19549"/>
                </a:lnTo>
                <a:lnTo>
                  <a:pt x="15538" y="19955"/>
                </a:lnTo>
                <a:lnTo>
                  <a:pt x="15247" y="20073"/>
                </a:lnTo>
                <a:lnTo>
                  <a:pt x="14942" y="20055"/>
                </a:lnTo>
                <a:lnTo>
                  <a:pt x="14614" y="20314"/>
                </a:lnTo>
                <a:lnTo>
                  <a:pt x="14483" y="20942"/>
                </a:lnTo>
                <a:lnTo>
                  <a:pt x="14027" y="21193"/>
                </a:lnTo>
                <a:lnTo>
                  <a:pt x="13700" y="21600"/>
                </a:lnTo>
                <a:lnTo>
                  <a:pt x="13354" y="21107"/>
                </a:lnTo>
                <a:lnTo>
                  <a:pt x="13264" y="20476"/>
                </a:lnTo>
                <a:lnTo>
                  <a:pt x="13624" y="19904"/>
                </a:lnTo>
                <a:lnTo>
                  <a:pt x="13789" y="19300"/>
                </a:lnTo>
                <a:lnTo>
                  <a:pt x="13425" y="18727"/>
                </a:lnTo>
                <a:lnTo>
                  <a:pt x="12834" y="18164"/>
                </a:lnTo>
                <a:lnTo>
                  <a:pt x="12393" y="17815"/>
                </a:lnTo>
                <a:lnTo>
                  <a:pt x="11963" y="17561"/>
                </a:lnTo>
                <a:lnTo>
                  <a:pt x="11882" y="17101"/>
                </a:lnTo>
                <a:lnTo>
                  <a:pt x="11925" y="16654"/>
                </a:lnTo>
                <a:lnTo>
                  <a:pt x="11422" y="16743"/>
                </a:lnTo>
                <a:lnTo>
                  <a:pt x="10890" y="17014"/>
                </a:lnTo>
                <a:lnTo>
                  <a:pt x="10252" y="17213"/>
                </a:lnTo>
                <a:lnTo>
                  <a:pt x="9597" y="16988"/>
                </a:lnTo>
                <a:lnTo>
                  <a:pt x="9068" y="17057"/>
                </a:lnTo>
                <a:lnTo>
                  <a:pt x="8411" y="17605"/>
                </a:lnTo>
                <a:cubicBezTo>
                  <a:pt x="8228" y="17690"/>
                  <a:pt x="8031" y="17731"/>
                  <a:pt x="7833" y="17726"/>
                </a:cubicBezTo>
                <a:cubicBezTo>
                  <a:pt x="7502" y="17717"/>
                  <a:pt x="7184" y="17580"/>
                  <a:pt x="6928" y="17336"/>
                </a:cubicBezTo>
                <a:lnTo>
                  <a:pt x="6141" y="17537"/>
                </a:lnTo>
                <a:lnTo>
                  <a:pt x="5452" y="17764"/>
                </a:lnTo>
                <a:lnTo>
                  <a:pt x="4844" y="18131"/>
                </a:lnTo>
                <a:lnTo>
                  <a:pt x="4305" y="17872"/>
                </a:lnTo>
                <a:lnTo>
                  <a:pt x="3977" y="17232"/>
                </a:lnTo>
                <a:lnTo>
                  <a:pt x="3599" y="17208"/>
                </a:lnTo>
                <a:lnTo>
                  <a:pt x="3575" y="17934"/>
                </a:lnTo>
                <a:lnTo>
                  <a:pt x="3523" y="18673"/>
                </a:lnTo>
                <a:lnTo>
                  <a:pt x="2796" y="16687"/>
                </a:lnTo>
                <a:lnTo>
                  <a:pt x="2392" y="16078"/>
                </a:lnTo>
                <a:lnTo>
                  <a:pt x="2017" y="15610"/>
                </a:lnTo>
                <a:lnTo>
                  <a:pt x="1712" y="15291"/>
                </a:lnTo>
                <a:lnTo>
                  <a:pt x="1579" y="14656"/>
                </a:lnTo>
                <a:lnTo>
                  <a:pt x="1532" y="13983"/>
                </a:lnTo>
                <a:lnTo>
                  <a:pt x="1776" y="13665"/>
                </a:lnTo>
                <a:lnTo>
                  <a:pt x="2429" y="13893"/>
                </a:lnTo>
                <a:lnTo>
                  <a:pt x="2891" y="13898"/>
                </a:lnTo>
                <a:lnTo>
                  <a:pt x="3259" y="13245"/>
                </a:lnTo>
                <a:lnTo>
                  <a:pt x="3357" y="12720"/>
                </a:lnTo>
                <a:lnTo>
                  <a:pt x="2991" y="12798"/>
                </a:lnTo>
                <a:lnTo>
                  <a:pt x="2638" y="12966"/>
                </a:lnTo>
                <a:cubicBezTo>
                  <a:pt x="2506" y="12942"/>
                  <a:pt x="2376" y="12910"/>
                  <a:pt x="2247" y="12870"/>
                </a:cubicBezTo>
                <a:cubicBezTo>
                  <a:pt x="2106" y="12827"/>
                  <a:pt x="1965" y="12774"/>
                  <a:pt x="1819" y="12772"/>
                </a:cubicBezTo>
                <a:cubicBezTo>
                  <a:pt x="1588" y="12769"/>
                  <a:pt x="1369" y="12889"/>
                  <a:pt x="1225" y="13098"/>
                </a:cubicBezTo>
                <a:lnTo>
                  <a:pt x="914" y="13291"/>
                </a:lnTo>
                <a:lnTo>
                  <a:pt x="572" y="13194"/>
                </a:lnTo>
                <a:lnTo>
                  <a:pt x="57" y="13233"/>
                </a:lnTo>
                <a:lnTo>
                  <a:pt x="0" y="10764"/>
                </a:lnTo>
                <a:lnTo>
                  <a:pt x="775" y="9983"/>
                </a:lnTo>
                <a:lnTo>
                  <a:pt x="865" y="9383"/>
                </a:lnTo>
                <a:lnTo>
                  <a:pt x="614" y="8560"/>
                </a:lnTo>
                <a:lnTo>
                  <a:pt x="213" y="7935"/>
                </a:lnTo>
                <a:lnTo>
                  <a:pt x="102" y="7385"/>
                </a:lnTo>
                <a:lnTo>
                  <a:pt x="246" y="6762"/>
                </a:lnTo>
                <a:lnTo>
                  <a:pt x="512" y="6641"/>
                </a:lnTo>
                <a:lnTo>
                  <a:pt x="530" y="6195"/>
                </a:lnTo>
                <a:lnTo>
                  <a:pt x="349" y="5644"/>
                </a:lnTo>
                <a:lnTo>
                  <a:pt x="799" y="5083"/>
                </a:lnTo>
                <a:lnTo>
                  <a:pt x="1142" y="5143"/>
                </a:lnTo>
                <a:lnTo>
                  <a:pt x="1424" y="4957"/>
                </a:lnTo>
                <a:lnTo>
                  <a:pt x="1491" y="4635"/>
                </a:lnTo>
                <a:lnTo>
                  <a:pt x="2000" y="4123"/>
                </a:lnTo>
                <a:lnTo>
                  <a:pt x="2615" y="4170"/>
                </a:lnTo>
                <a:lnTo>
                  <a:pt x="2955" y="4424"/>
                </a:lnTo>
                <a:lnTo>
                  <a:pt x="3466" y="4528"/>
                </a:lnTo>
                <a:lnTo>
                  <a:pt x="3797" y="4248"/>
                </a:lnTo>
                <a:lnTo>
                  <a:pt x="3890" y="3722"/>
                </a:lnTo>
                <a:lnTo>
                  <a:pt x="3676" y="2574"/>
                </a:lnTo>
                <a:lnTo>
                  <a:pt x="4073" y="2121"/>
                </a:lnTo>
                <a:lnTo>
                  <a:pt x="4522" y="1902"/>
                </a:lnTo>
                <a:lnTo>
                  <a:pt x="4966" y="1361"/>
                </a:lnTo>
                <a:lnTo>
                  <a:pt x="4860" y="708"/>
                </a:lnTo>
                <a:lnTo>
                  <a:pt x="5016" y="0"/>
                </a:lnTo>
                <a:lnTo>
                  <a:pt x="5573" y="223"/>
                </a:lnTo>
                <a:lnTo>
                  <a:pt x="6312" y="459"/>
                </a:lnTo>
                <a:lnTo>
                  <a:pt x="7088" y="856"/>
                </a:lnTo>
                <a:lnTo>
                  <a:pt x="8359" y="14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2" name="Shape 4884">
            <a:extLst>
              <a:ext uri="{FF2B5EF4-FFF2-40B4-BE49-F238E27FC236}">
                <a16:creationId xmlns:a16="http://schemas.microsoft.com/office/drawing/2014/main" id="{6557604D-71F8-476A-890E-85B3B8BB8EB1}"/>
              </a:ext>
            </a:extLst>
          </p:cNvPr>
          <p:cNvSpPr/>
          <p:nvPr/>
        </p:nvSpPr>
        <p:spPr>
          <a:xfrm>
            <a:off x="4699694" y="4900234"/>
            <a:ext cx="613601" cy="454553"/>
          </a:xfrm>
          <a:custGeom>
            <a:avLst/>
            <a:gdLst/>
            <a:ahLst/>
            <a:cxnLst>
              <a:cxn ang="0">
                <a:pos x="wd2" y="hd2"/>
              </a:cxn>
              <a:cxn ang="5400000">
                <a:pos x="wd2" y="hd2"/>
              </a:cxn>
              <a:cxn ang="10800000">
                <a:pos x="wd2" y="hd2"/>
              </a:cxn>
              <a:cxn ang="16200000">
                <a:pos x="wd2" y="hd2"/>
              </a:cxn>
            </a:cxnLst>
            <a:rect l="0" t="0" r="r" b="b"/>
            <a:pathLst>
              <a:path w="21600" h="21600" extrusionOk="0">
                <a:moveTo>
                  <a:pt x="18290" y="3596"/>
                </a:moveTo>
                <a:lnTo>
                  <a:pt x="18851" y="3769"/>
                </a:lnTo>
                <a:lnTo>
                  <a:pt x="19227" y="4567"/>
                </a:lnTo>
                <a:lnTo>
                  <a:pt x="18972" y="5389"/>
                </a:lnTo>
                <a:lnTo>
                  <a:pt x="19274" y="6106"/>
                </a:lnTo>
                <a:lnTo>
                  <a:pt x="19719" y="6478"/>
                </a:lnTo>
                <a:lnTo>
                  <a:pt x="20330" y="7252"/>
                </a:lnTo>
                <a:lnTo>
                  <a:pt x="20125" y="8010"/>
                </a:lnTo>
                <a:lnTo>
                  <a:pt x="20200" y="8820"/>
                </a:lnTo>
                <a:lnTo>
                  <a:pt x="20742" y="8961"/>
                </a:lnTo>
                <a:lnTo>
                  <a:pt x="21439" y="9113"/>
                </a:lnTo>
                <a:lnTo>
                  <a:pt x="21600" y="9835"/>
                </a:lnTo>
                <a:lnTo>
                  <a:pt x="21185" y="10189"/>
                </a:lnTo>
                <a:lnTo>
                  <a:pt x="20637" y="10267"/>
                </a:lnTo>
                <a:lnTo>
                  <a:pt x="20443" y="10822"/>
                </a:lnTo>
                <a:lnTo>
                  <a:pt x="20905" y="11388"/>
                </a:lnTo>
                <a:lnTo>
                  <a:pt x="21068" y="11764"/>
                </a:lnTo>
                <a:lnTo>
                  <a:pt x="20755" y="12085"/>
                </a:lnTo>
                <a:lnTo>
                  <a:pt x="20478" y="12608"/>
                </a:lnTo>
                <a:lnTo>
                  <a:pt x="20827" y="13051"/>
                </a:lnTo>
                <a:lnTo>
                  <a:pt x="21136" y="13583"/>
                </a:lnTo>
                <a:lnTo>
                  <a:pt x="20506" y="13736"/>
                </a:lnTo>
                <a:lnTo>
                  <a:pt x="19945" y="13860"/>
                </a:lnTo>
                <a:lnTo>
                  <a:pt x="19928" y="14380"/>
                </a:lnTo>
                <a:lnTo>
                  <a:pt x="19889" y="14917"/>
                </a:lnTo>
                <a:lnTo>
                  <a:pt x="19517" y="15323"/>
                </a:lnTo>
                <a:lnTo>
                  <a:pt x="19070" y="15594"/>
                </a:lnTo>
                <a:lnTo>
                  <a:pt x="18373" y="15832"/>
                </a:lnTo>
                <a:lnTo>
                  <a:pt x="17810" y="15738"/>
                </a:lnTo>
                <a:lnTo>
                  <a:pt x="17334" y="16312"/>
                </a:lnTo>
                <a:lnTo>
                  <a:pt x="17203" y="16861"/>
                </a:lnTo>
                <a:lnTo>
                  <a:pt x="16901" y="17399"/>
                </a:lnTo>
                <a:lnTo>
                  <a:pt x="16204" y="18023"/>
                </a:lnTo>
                <a:lnTo>
                  <a:pt x="15587" y="17960"/>
                </a:lnTo>
                <a:lnTo>
                  <a:pt x="14751" y="17868"/>
                </a:lnTo>
                <a:lnTo>
                  <a:pt x="14136" y="18153"/>
                </a:lnTo>
                <a:lnTo>
                  <a:pt x="13627" y="18484"/>
                </a:lnTo>
                <a:cubicBezTo>
                  <a:pt x="13417" y="18371"/>
                  <a:pt x="13188" y="18337"/>
                  <a:pt x="12964" y="18384"/>
                </a:cubicBezTo>
                <a:cubicBezTo>
                  <a:pt x="12700" y="18439"/>
                  <a:pt x="12455" y="18605"/>
                  <a:pt x="12265" y="18858"/>
                </a:cubicBezTo>
                <a:lnTo>
                  <a:pt x="12343" y="19501"/>
                </a:lnTo>
                <a:lnTo>
                  <a:pt x="12803" y="20223"/>
                </a:lnTo>
                <a:lnTo>
                  <a:pt x="13106" y="20670"/>
                </a:lnTo>
                <a:lnTo>
                  <a:pt x="12748" y="21116"/>
                </a:lnTo>
                <a:lnTo>
                  <a:pt x="12008" y="21600"/>
                </a:lnTo>
                <a:lnTo>
                  <a:pt x="11515" y="20317"/>
                </a:lnTo>
                <a:lnTo>
                  <a:pt x="10665" y="19638"/>
                </a:lnTo>
                <a:lnTo>
                  <a:pt x="9946" y="19214"/>
                </a:lnTo>
                <a:lnTo>
                  <a:pt x="9388" y="19520"/>
                </a:lnTo>
                <a:lnTo>
                  <a:pt x="8948" y="19435"/>
                </a:lnTo>
                <a:lnTo>
                  <a:pt x="8627" y="19218"/>
                </a:lnTo>
                <a:lnTo>
                  <a:pt x="8459" y="20003"/>
                </a:lnTo>
                <a:lnTo>
                  <a:pt x="7834" y="20000"/>
                </a:lnTo>
                <a:lnTo>
                  <a:pt x="6879" y="19861"/>
                </a:lnTo>
                <a:lnTo>
                  <a:pt x="6111" y="19765"/>
                </a:lnTo>
                <a:lnTo>
                  <a:pt x="5853" y="19087"/>
                </a:lnTo>
                <a:lnTo>
                  <a:pt x="5539" y="18515"/>
                </a:lnTo>
                <a:lnTo>
                  <a:pt x="5410" y="18041"/>
                </a:lnTo>
                <a:lnTo>
                  <a:pt x="5067" y="17577"/>
                </a:lnTo>
                <a:lnTo>
                  <a:pt x="4944" y="16999"/>
                </a:lnTo>
                <a:lnTo>
                  <a:pt x="4765" y="16174"/>
                </a:lnTo>
                <a:lnTo>
                  <a:pt x="4285" y="15604"/>
                </a:lnTo>
                <a:lnTo>
                  <a:pt x="3761" y="15466"/>
                </a:lnTo>
                <a:lnTo>
                  <a:pt x="3294" y="15850"/>
                </a:lnTo>
                <a:lnTo>
                  <a:pt x="3312" y="16847"/>
                </a:lnTo>
                <a:lnTo>
                  <a:pt x="3227" y="17390"/>
                </a:lnTo>
                <a:lnTo>
                  <a:pt x="2805" y="17752"/>
                </a:lnTo>
                <a:lnTo>
                  <a:pt x="2447" y="17729"/>
                </a:lnTo>
                <a:lnTo>
                  <a:pt x="1937" y="18258"/>
                </a:lnTo>
                <a:lnTo>
                  <a:pt x="1788" y="17959"/>
                </a:lnTo>
                <a:lnTo>
                  <a:pt x="1669" y="14565"/>
                </a:lnTo>
                <a:lnTo>
                  <a:pt x="1526" y="11228"/>
                </a:lnTo>
                <a:lnTo>
                  <a:pt x="1152" y="8106"/>
                </a:lnTo>
                <a:lnTo>
                  <a:pt x="703" y="4812"/>
                </a:lnTo>
                <a:lnTo>
                  <a:pt x="0" y="2122"/>
                </a:lnTo>
                <a:lnTo>
                  <a:pt x="148" y="396"/>
                </a:lnTo>
                <a:lnTo>
                  <a:pt x="686" y="661"/>
                </a:lnTo>
                <a:lnTo>
                  <a:pt x="914" y="1342"/>
                </a:lnTo>
                <a:lnTo>
                  <a:pt x="1430" y="1587"/>
                </a:lnTo>
                <a:lnTo>
                  <a:pt x="1984" y="1170"/>
                </a:lnTo>
                <a:lnTo>
                  <a:pt x="3648" y="642"/>
                </a:lnTo>
                <a:lnTo>
                  <a:pt x="3966" y="981"/>
                </a:lnTo>
                <a:lnTo>
                  <a:pt x="4522" y="1184"/>
                </a:lnTo>
                <a:lnTo>
                  <a:pt x="5143" y="961"/>
                </a:lnTo>
                <a:lnTo>
                  <a:pt x="5696" y="351"/>
                </a:lnTo>
                <a:lnTo>
                  <a:pt x="6417" y="289"/>
                </a:lnTo>
                <a:lnTo>
                  <a:pt x="6881" y="628"/>
                </a:lnTo>
                <a:lnTo>
                  <a:pt x="7552" y="380"/>
                </a:lnTo>
                <a:lnTo>
                  <a:pt x="8039" y="0"/>
                </a:lnTo>
                <a:lnTo>
                  <a:pt x="8823" y="8"/>
                </a:lnTo>
                <a:lnTo>
                  <a:pt x="8703" y="590"/>
                </a:lnTo>
                <a:lnTo>
                  <a:pt x="8813" y="1072"/>
                </a:lnTo>
                <a:lnTo>
                  <a:pt x="9794" y="1968"/>
                </a:lnTo>
                <a:lnTo>
                  <a:pt x="10366" y="2697"/>
                </a:lnTo>
                <a:lnTo>
                  <a:pt x="10705" y="3208"/>
                </a:lnTo>
                <a:lnTo>
                  <a:pt x="10466" y="4179"/>
                </a:lnTo>
                <a:lnTo>
                  <a:pt x="10124" y="4629"/>
                </a:lnTo>
                <a:lnTo>
                  <a:pt x="10162" y="5262"/>
                </a:lnTo>
                <a:lnTo>
                  <a:pt x="10417" y="5718"/>
                </a:lnTo>
                <a:lnTo>
                  <a:pt x="10711" y="5206"/>
                </a:lnTo>
                <a:lnTo>
                  <a:pt x="11157" y="5135"/>
                </a:lnTo>
                <a:lnTo>
                  <a:pt x="11256" y="4264"/>
                </a:lnTo>
                <a:lnTo>
                  <a:pt x="11736" y="3848"/>
                </a:lnTo>
                <a:lnTo>
                  <a:pt x="12221" y="3956"/>
                </a:lnTo>
                <a:lnTo>
                  <a:pt x="12243" y="3397"/>
                </a:lnTo>
                <a:lnTo>
                  <a:pt x="12657" y="2913"/>
                </a:lnTo>
                <a:lnTo>
                  <a:pt x="13425" y="3170"/>
                </a:lnTo>
                <a:lnTo>
                  <a:pt x="13722" y="2682"/>
                </a:lnTo>
                <a:lnTo>
                  <a:pt x="14463" y="2838"/>
                </a:lnTo>
                <a:lnTo>
                  <a:pt x="14903" y="3214"/>
                </a:lnTo>
                <a:lnTo>
                  <a:pt x="15561" y="3504"/>
                </a:lnTo>
                <a:lnTo>
                  <a:pt x="16077" y="3478"/>
                </a:lnTo>
                <a:lnTo>
                  <a:pt x="16619" y="3118"/>
                </a:lnTo>
                <a:lnTo>
                  <a:pt x="17295" y="2128"/>
                </a:lnTo>
                <a:lnTo>
                  <a:pt x="17705" y="1386"/>
                </a:lnTo>
                <a:lnTo>
                  <a:pt x="17636" y="2355"/>
                </a:lnTo>
                <a:lnTo>
                  <a:pt x="17881" y="3073"/>
                </a:lnTo>
                <a:lnTo>
                  <a:pt x="18290" y="35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3" name="Shape 4885">
            <a:extLst>
              <a:ext uri="{FF2B5EF4-FFF2-40B4-BE49-F238E27FC236}">
                <a16:creationId xmlns:a16="http://schemas.microsoft.com/office/drawing/2014/main" id="{A2315E9D-6575-4B6F-9093-A7BE7DDB2D8E}"/>
              </a:ext>
            </a:extLst>
          </p:cNvPr>
          <p:cNvSpPr/>
          <p:nvPr/>
        </p:nvSpPr>
        <p:spPr>
          <a:xfrm>
            <a:off x="5036598" y="5184907"/>
            <a:ext cx="413569" cy="406874"/>
          </a:xfrm>
          <a:custGeom>
            <a:avLst/>
            <a:gdLst/>
            <a:ahLst/>
            <a:cxnLst>
              <a:cxn ang="0">
                <a:pos x="wd2" y="hd2"/>
              </a:cxn>
              <a:cxn ang="5400000">
                <a:pos x="wd2" y="hd2"/>
              </a:cxn>
              <a:cxn ang="10800000">
                <a:pos x="wd2" y="hd2"/>
              </a:cxn>
              <a:cxn ang="16200000">
                <a:pos x="wd2" y="hd2"/>
              </a:cxn>
            </a:cxnLst>
            <a:rect l="0" t="0" r="r" b="b"/>
            <a:pathLst>
              <a:path w="21600" h="21600" extrusionOk="0">
                <a:moveTo>
                  <a:pt x="14239" y="1527"/>
                </a:moveTo>
                <a:lnTo>
                  <a:pt x="14807" y="1866"/>
                </a:lnTo>
                <a:lnTo>
                  <a:pt x="15340" y="1692"/>
                </a:lnTo>
                <a:lnTo>
                  <a:pt x="15572" y="1130"/>
                </a:lnTo>
                <a:lnTo>
                  <a:pt x="16108" y="1132"/>
                </a:lnTo>
                <a:lnTo>
                  <a:pt x="16345" y="1722"/>
                </a:lnTo>
                <a:lnTo>
                  <a:pt x="17221" y="1809"/>
                </a:lnTo>
                <a:lnTo>
                  <a:pt x="17670" y="2073"/>
                </a:lnTo>
                <a:lnTo>
                  <a:pt x="17771" y="2944"/>
                </a:lnTo>
                <a:lnTo>
                  <a:pt x="17469" y="3437"/>
                </a:lnTo>
                <a:lnTo>
                  <a:pt x="16749" y="3877"/>
                </a:lnTo>
                <a:lnTo>
                  <a:pt x="15991" y="4308"/>
                </a:lnTo>
                <a:lnTo>
                  <a:pt x="15642" y="4944"/>
                </a:lnTo>
                <a:lnTo>
                  <a:pt x="15945" y="6225"/>
                </a:lnTo>
                <a:lnTo>
                  <a:pt x="16215" y="7099"/>
                </a:lnTo>
                <a:lnTo>
                  <a:pt x="16454" y="8066"/>
                </a:lnTo>
                <a:cubicBezTo>
                  <a:pt x="16481" y="8351"/>
                  <a:pt x="16715" y="8570"/>
                  <a:pt x="16996" y="8573"/>
                </a:cubicBezTo>
                <a:cubicBezTo>
                  <a:pt x="17346" y="8578"/>
                  <a:pt x="17618" y="8265"/>
                  <a:pt x="17570" y="7912"/>
                </a:cubicBezTo>
                <a:lnTo>
                  <a:pt x="17781" y="7200"/>
                </a:lnTo>
                <a:lnTo>
                  <a:pt x="18265" y="6864"/>
                </a:lnTo>
                <a:lnTo>
                  <a:pt x="18747" y="6730"/>
                </a:lnTo>
                <a:lnTo>
                  <a:pt x="18624" y="7991"/>
                </a:lnTo>
                <a:lnTo>
                  <a:pt x="18605" y="9282"/>
                </a:lnTo>
                <a:lnTo>
                  <a:pt x="18617" y="10205"/>
                </a:lnTo>
                <a:lnTo>
                  <a:pt x="18781" y="10906"/>
                </a:lnTo>
                <a:lnTo>
                  <a:pt x="19121" y="11672"/>
                </a:lnTo>
                <a:lnTo>
                  <a:pt x="19520" y="12277"/>
                </a:lnTo>
                <a:lnTo>
                  <a:pt x="20086" y="13036"/>
                </a:lnTo>
                <a:lnTo>
                  <a:pt x="20807" y="13787"/>
                </a:lnTo>
                <a:lnTo>
                  <a:pt x="21346" y="14707"/>
                </a:lnTo>
                <a:lnTo>
                  <a:pt x="21600" y="15685"/>
                </a:lnTo>
                <a:lnTo>
                  <a:pt x="21264" y="16077"/>
                </a:lnTo>
                <a:lnTo>
                  <a:pt x="20647" y="15839"/>
                </a:lnTo>
                <a:lnTo>
                  <a:pt x="19836" y="15259"/>
                </a:lnTo>
                <a:lnTo>
                  <a:pt x="19460" y="15700"/>
                </a:lnTo>
                <a:lnTo>
                  <a:pt x="19744" y="16299"/>
                </a:lnTo>
                <a:lnTo>
                  <a:pt x="20328" y="16918"/>
                </a:lnTo>
                <a:lnTo>
                  <a:pt x="20872" y="17526"/>
                </a:lnTo>
                <a:lnTo>
                  <a:pt x="20709" y="18202"/>
                </a:lnTo>
                <a:lnTo>
                  <a:pt x="20365" y="19284"/>
                </a:lnTo>
                <a:lnTo>
                  <a:pt x="19597" y="20098"/>
                </a:lnTo>
                <a:lnTo>
                  <a:pt x="18539" y="20401"/>
                </a:lnTo>
                <a:lnTo>
                  <a:pt x="17607" y="20320"/>
                </a:lnTo>
                <a:lnTo>
                  <a:pt x="16430" y="20602"/>
                </a:lnTo>
                <a:lnTo>
                  <a:pt x="15664" y="20538"/>
                </a:lnTo>
                <a:lnTo>
                  <a:pt x="14816" y="20665"/>
                </a:lnTo>
                <a:cubicBezTo>
                  <a:pt x="14553" y="20786"/>
                  <a:pt x="14288" y="20902"/>
                  <a:pt x="14022" y="21015"/>
                </a:cubicBezTo>
                <a:cubicBezTo>
                  <a:pt x="13563" y="21209"/>
                  <a:pt x="13100" y="21392"/>
                  <a:pt x="12633" y="21563"/>
                </a:cubicBezTo>
                <a:lnTo>
                  <a:pt x="11802" y="21600"/>
                </a:lnTo>
                <a:lnTo>
                  <a:pt x="11606" y="20960"/>
                </a:lnTo>
                <a:cubicBezTo>
                  <a:pt x="11574" y="20797"/>
                  <a:pt x="11485" y="20652"/>
                  <a:pt x="11357" y="20549"/>
                </a:cubicBezTo>
                <a:cubicBezTo>
                  <a:pt x="11116" y="20355"/>
                  <a:pt x="10779" y="20339"/>
                  <a:pt x="10521" y="20509"/>
                </a:cubicBezTo>
                <a:lnTo>
                  <a:pt x="9836" y="19959"/>
                </a:lnTo>
                <a:lnTo>
                  <a:pt x="9623" y="19402"/>
                </a:lnTo>
                <a:lnTo>
                  <a:pt x="9531" y="18846"/>
                </a:lnTo>
                <a:lnTo>
                  <a:pt x="9266" y="18262"/>
                </a:lnTo>
                <a:lnTo>
                  <a:pt x="8843" y="17982"/>
                </a:lnTo>
                <a:lnTo>
                  <a:pt x="8066" y="18054"/>
                </a:lnTo>
                <a:lnTo>
                  <a:pt x="7434" y="17880"/>
                </a:lnTo>
                <a:lnTo>
                  <a:pt x="6830" y="18086"/>
                </a:lnTo>
                <a:lnTo>
                  <a:pt x="6263" y="18233"/>
                </a:lnTo>
                <a:lnTo>
                  <a:pt x="5501" y="18309"/>
                </a:lnTo>
                <a:lnTo>
                  <a:pt x="4888" y="18010"/>
                </a:lnTo>
                <a:lnTo>
                  <a:pt x="4035" y="17626"/>
                </a:lnTo>
                <a:lnTo>
                  <a:pt x="3353" y="16909"/>
                </a:lnTo>
                <a:lnTo>
                  <a:pt x="3022" y="16135"/>
                </a:lnTo>
                <a:lnTo>
                  <a:pt x="2907" y="15222"/>
                </a:lnTo>
                <a:lnTo>
                  <a:pt x="2875" y="14307"/>
                </a:lnTo>
                <a:lnTo>
                  <a:pt x="2825" y="13366"/>
                </a:lnTo>
                <a:lnTo>
                  <a:pt x="2494" y="12932"/>
                </a:lnTo>
                <a:lnTo>
                  <a:pt x="1585" y="12510"/>
                </a:lnTo>
                <a:lnTo>
                  <a:pt x="584" y="12318"/>
                </a:lnTo>
                <a:lnTo>
                  <a:pt x="0" y="11783"/>
                </a:lnTo>
                <a:lnTo>
                  <a:pt x="62" y="10867"/>
                </a:lnTo>
                <a:lnTo>
                  <a:pt x="247" y="10006"/>
                </a:lnTo>
                <a:lnTo>
                  <a:pt x="222" y="8780"/>
                </a:lnTo>
                <a:lnTo>
                  <a:pt x="1117" y="8357"/>
                </a:lnTo>
                <a:lnTo>
                  <a:pt x="1571" y="7936"/>
                </a:lnTo>
                <a:lnTo>
                  <a:pt x="568" y="6927"/>
                </a:lnTo>
                <a:lnTo>
                  <a:pt x="421" y="5761"/>
                </a:lnTo>
                <a:lnTo>
                  <a:pt x="1330" y="5116"/>
                </a:lnTo>
                <a:lnTo>
                  <a:pt x="2499" y="5280"/>
                </a:lnTo>
                <a:lnTo>
                  <a:pt x="3589" y="4875"/>
                </a:lnTo>
                <a:lnTo>
                  <a:pt x="4158" y="4592"/>
                </a:lnTo>
                <a:lnTo>
                  <a:pt x="5342" y="4753"/>
                </a:lnTo>
                <a:lnTo>
                  <a:pt x="6378" y="4823"/>
                </a:lnTo>
                <a:lnTo>
                  <a:pt x="7435" y="4117"/>
                </a:lnTo>
                <a:lnTo>
                  <a:pt x="7847" y="3560"/>
                </a:lnTo>
                <a:lnTo>
                  <a:pt x="7998" y="2939"/>
                </a:lnTo>
                <a:lnTo>
                  <a:pt x="8901" y="2160"/>
                </a:lnTo>
                <a:lnTo>
                  <a:pt x="9638" y="2377"/>
                </a:lnTo>
                <a:lnTo>
                  <a:pt x="10962" y="1957"/>
                </a:lnTo>
                <a:lnTo>
                  <a:pt x="11797" y="1464"/>
                </a:lnTo>
                <a:lnTo>
                  <a:pt x="11880" y="222"/>
                </a:lnTo>
                <a:lnTo>
                  <a:pt x="13403" y="0"/>
                </a:lnTo>
                <a:lnTo>
                  <a:pt x="13842" y="73"/>
                </a:lnTo>
                <a:lnTo>
                  <a:pt x="13985" y="871"/>
                </a:lnTo>
                <a:lnTo>
                  <a:pt x="14239" y="152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4" name="Shape 4886">
            <a:extLst>
              <a:ext uri="{FF2B5EF4-FFF2-40B4-BE49-F238E27FC236}">
                <a16:creationId xmlns:a16="http://schemas.microsoft.com/office/drawing/2014/main" id="{B785F1B5-5AB3-468F-B00A-7F9CA96F1FD6}"/>
              </a:ext>
            </a:extLst>
          </p:cNvPr>
          <p:cNvSpPr/>
          <p:nvPr/>
        </p:nvSpPr>
        <p:spPr>
          <a:xfrm>
            <a:off x="5194868" y="4717039"/>
            <a:ext cx="330575" cy="540366"/>
          </a:xfrm>
          <a:custGeom>
            <a:avLst/>
            <a:gdLst/>
            <a:ahLst/>
            <a:cxnLst>
              <a:cxn ang="0">
                <a:pos x="wd2" y="hd2"/>
              </a:cxn>
              <a:cxn ang="5400000">
                <a:pos x="wd2" y="hd2"/>
              </a:cxn>
              <a:cxn ang="10800000">
                <a:pos x="wd2" y="hd2"/>
              </a:cxn>
              <a:cxn ang="16200000">
                <a:pos x="wd2" y="hd2"/>
              </a:cxn>
            </a:cxnLst>
            <a:rect l="0" t="0" r="r" b="b"/>
            <a:pathLst>
              <a:path w="21600" h="21600" extrusionOk="0">
                <a:moveTo>
                  <a:pt x="15701" y="1064"/>
                </a:moveTo>
                <a:lnTo>
                  <a:pt x="18391" y="538"/>
                </a:lnTo>
                <a:lnTo>
                  <a:pt x="18131" y="1406"/>
                </a:lnTo>
                <a:lnTo>
                  <a:pt x="17831" y="2144"/>
                </a:lnTo>
                <a:lnTo>
                  <a:pt x="18240" y="2509"/>
                </a:lnTo>
                <a:lnTo>
                  <a:pt x="18994" y="2781"/>
                </a:lnTo>
                <a:lnTo>
                  <a:pt x="19697" y="3052"/>
                </a:lnTo>
                <a:lnTo>
                  <a:pt x="20107" y="3758"/>
                </a:lnTo>
                <a:lnTo>
                  <a:pt x="20587" y="4150"/>
                </a:lnTo>
                <a:lnTo>
                  <a:pt x="21429" y="4504"/>
                </a:lnTo>
                <a:lnTo>
                  <a:pt x="21600" y="5012"/>
                </a:lnTo>
                <a:lnTo>
                  <a:pt x="20984" y="5566"/>
                </a:lnTo>
                <a:lnTo>
                  <a:pt x="20111" y="5946"/>
                </a:lnTo>
                <a:lnTo>
                  <a:pt x="19180" y="6207"/>
                </a:lnTo>
                <a:lnTo>
                  <a:pt x="18284" y="6699"/>
                </a:lnTo>
                <a:lnTo>
                  <a:pt x="17847" y="7170"/>
                </a:lnTo>
                <a:lnTo>
                  <a:pt x="16953" y="7297"/>
                </a:lnTo>
                <a:lnTo>
                  <a:pt x="16202" y="7709"/>
                </a:lnTo>
                <a:lnTo>
                  <a:pt x="16026" y="8425"/>
                </a:lnTo>
                <a:lnTo>
                  <a:pt x="16688" y="8863"/>
                </a:lnTo>
                <a:lnTo>
                  <a:pt x="17325" y="9470"/>
                </a:lnTo>
                <a:lnTo>
                  <a:pt x="17193" y="10019"/>
                </a:lnTo>
                <a:lnTo>
                  <a:pt x="16500" y="10388"/>
                </a:lnTo>
                <a:lnTo>
                  <a:pt x="15794" y="10895"/>
                </a:lnTo>
                <a:lnTo>
                  <a:pt x="15548" y="11549"/>
                </a:lnTo>
                <a:lnTo>
                  <a:pt x="16118" y="11864"/>
                </a:lnTo>
                <a:lnTo>
                  <a:pt x="17202" y="11761"/>
                </a:lnTo>
                <a:lnTo>
                  <a:pt x="18045" y="11805"/>
                </a:lnTo>
                <a:lnTo>
                  <a:pt x="18189" y="12359"/>
                </a:lnTo>
                <a:lnTo>
                  <a:pt x="17686" y="12585"/>
                </a:lnTo>
                <a:lnTo>
                  <a:pt x="17212" y="13139"/>
                </a:lnTo>
                <a:lnTo>
                  <a:pt x="17091" y="13644"/>
                </a:lnTo>
                <a:lnTo>
                  <a:pt x="17095" y="14269"/>
                </a:lnTo>
                <a:lnTo>
                  <a:pt x="16178" y="14523"/>
                </a:lnTo>
                <a:lnTo>
                  <a:pt x="15120" y="14619"/>
                </a:lnTo>
                <a:lnTo>
                  <a:pt x="14797" y="14962"/>
                </a:lnTo>
                <a:lnTo>
                  <a:pt x="15182" y="15475"/>
                </a:lnTo>
                <a:lnTo>
                  <a:pt x="15699" y="15931"/>
                </a:lnTo>
                <a:lnTo>
                  <a:pt x="16041" y="16417"/>
                </a:lnTo>
                <a:lnTo>
                  <a:pt x="15843" y="16841"/>
                </a:lnTo>
                <a:lnTo>
                  <a:pt x="14993" y="17280"/>
                </a:lnTo>
                <a:lnTo>
                  <a:pt x="14675" y="17844"/>
                </a:lnTo>
                <a:lnTo>
                  <a:pt x="15351" y="18217"/>
                </a:lnTo>
                <a:lnTo>
                  <a:pt x="15913" y="18737"/>
                </a:lnTo>
                <a:lnTo>
                  <a:pt x="15938" y="19318"/>
                </a:lnTo>
                <a:lnTo>
                  <a:pt x="15487" y="19990"/>
                </a:lnTo>
                <a:lnTo>
                  <a:pt x="14572" y="20666"/>
                </a:lnTo>
                <a:lnTo>
                  <a:pt x="13660" y="21323"/>
                </a:lnTo>
                <a:lnTo>
                  <a:pt x="12804" y="21600"/>
                </a:lnTo>
                <a:lnTo>
                  <a:pt x="11819" y="21592"/>
                </a:lnTo>
                <a:lnTo>
                  <a:pt x="11028" y="21317"/>
                </a:lnTo>
                <a:lnTo>
                  <a:pt x="11621" y="20867"/>
                </a:lnTo>
                <a:lnTo>
                  <a:pt x="11553" y="20323"/>
                </a:lnTo>
                <a:lnTo>
                  <a:pt x="11146" y="20121"/>
                </a:lnTo>
                <a:lnTo>
                  <a:pt x="10041" y="20152"/>
                </a:lnTo>
                <a:lnTo>
                  <a:pt x="9585" y="19687"/>
                </a:lnTo>
                <a:lnTo>
                  <a:pt x="9055" y="20064"/>
                </a:lnTo>
                <a:lnTo>
                  <a:pt x="8222" y="20246"/>
                </a:lnTo>
                <a:lnTo>
                  <a:pt x="7187" y="19911"/>
                </a:lnTo>
                <a:lnTo>
                  <a:pt x="6726" y="18763"/>
                </a:lnTo>
                <a:lnTo>
                  <a:pt x="5413" y="17940"/>
                </a:lnTo>
                <a:lnTo>
                  <a:pt x="5855" y="17393"/>
                </a:lnTo>
                <a:lnTo>
                  <a:pt x="6439" y="17171"/>
                </a:lnTo>
                <a:lnTo>
                  <a:pt x="6165" y="16871"/>
                </a:lnTo>
                <a:lnTo>
                  <a:pt x="5363" y="16436"/>
                </a:lnTo>
                <a:lnTo>
                  <a:pt x="5710" y="15823"/>
                </a:lnTo>
                <a:lnTo>
                  <a:pt x="6751" y="15823"/>
                </a:lnTo>
                <a:lnTo>
                  <a:pt x="7438" y="15502"/>
                </a:lnTo>
                <a:lnTo>
                  <a:pt x="7421" y="15035"/>
                </a:lnTo>
                <a:lnTo>
                  <a:pt x="4788" y="14871"/>
                </a:lnTo>
                <a:lnTo>
                  <a:pt x="4722" y="13994"/>
                </a:lnTo>
                <a:lnTo>
                  <a:pt x="5129" y="13415"/>
                </a:lnTo>
                <a:lnTo>
                  <a:pt x="4088" y="12782"/>
                </a:lnTo>
                <a:lnTo>
                  <a:pt x="3127" y="12589"/>
                </a:lnTo>
                <a:lnTo>
                  <a:pt x="2490" y="11806"/>
                </a:lnTo>
                <a:lnTo>
                  <a:pt x="3070" y="11176"/>
                </a:lnTo>
                <a:lnTo>
                  <a:pt x="2619" y="10611"/>
                </a:lnTo>
                <a:lnTo>
                  <a:pt x="1443" y="10530"/>
                </a:lnTo>
                <a:lnTo>
                  <a:pt x="684" y="10014"/>
                </a:lnTo>
                <a:lnTo>
                  <a:pt x="123" y="9369"/>
                </a:lnTo>
                <a:lnTo>
                  <a:pt x="339" y="8352"/>
                </a:lnTo>
                <a:lnTo>
                  <a:pt x="441" y="7853"/>
                </a:lnTo>
                <a:lnTo>
                  <a:pt x="0" y="6677"/>
                </a:lnTo>
                <a:lnTo>
                  <a:pt x="117" y="5794"/>
                </a:lnTo>
                <a:lnTo>
                  <a:pt x="635" y="4841"/>
                </a:lnTo>
                <a:lnTo>
                  <a:pt x="1637" y="3804"/>
                </a:lnTo>
                <a:lnTo>
                  <a:pt x="1086" y="3434"/>
                </a:lnTo>
                <a:lnTo>
                  <a:pt x="355" y="3024"/>
                </a:lnTo>
                <a:lnTo>
                  <a:pt x="654" y="2319"/>
                </a:lnTo>
                <a:lnTo>
                  <a:pt x="364" y="1983"/>
                </a:lnTo>
                <a:lnTo>
                  <a:pt x="2625" y="1576"/>
                </a:lnTo>
                <a:lnTo>
                  <a:pt x="4609" y="1497"/>
                </a:lnTo>
                <a:lnTo>
                  <a:pt x="6349" y="1300"/>
                </a:lnTo>
                <a:lnTo>
                  <a:pt x="7155" y="994"/>
                </a:lnTo>
                <a:lnTo>
                  <a:pt x="8134" y="833"/>
                </a:lnTo>
                <a:lnTo>
                  <a:pt x="8115" y="359"/>
                </a:lnTo>
                <a:lnTo>
                  <a:pt x="9083" y="0"/>
                </a:lnTo>
                <a:lnTo>
                  <a:pt x="10231" y="308"/>
                </a:lnTo>
                <a:lnTo>
                  <a:pt x="11100" y="571"/>
                </a:lnTo>
                <a:lnTo>
                  <a:pt x="12052" y="630"/>
                </a:lnTo>
                <a:lnTo>
                  <a:pt x="12938" y="201"/>
                </a:lnTo>
                <a:lnTo>
                  <a:pt x="13827" y="601"/>
                </a:lnTo>
                <a:lnTo>
                  <a:pt x="14713" y="947"/>
                </a:lnTo>
                <a:lnTo>
                  <a:pt x="15701" y="10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5" name="Shape 4887">
            <a:extLst>
              <a:ext uri="{FF2B5EF4-FFF2-40B4-BE49-F238E27FC236}">
                <a16:creationId xmlns:a16="http://schemas.microsoft.com/office/drawing/2014/main" id="{E596244A-5BF5-4FDA-85BA-E250559A5085}"/>
              </a:ext>
            </a:extLst>
          </p:cNvPr>
          <p:cNvSpPr/>
          <p:nvPr/>
        </p:nvSpPr>
        <p:spPr>
          <a:xfrm>
            <a:off x="4724378" y="4101172"/>
            <a:ext cx="815785" cy="686203"/>
          </a:xfrm>
          <a:custGeom>
            <a:avLst/>
            <a:gdLst/>
            <a:ahLst/>
            <a:cxnLst>
              <a:cxn ang="0">
                <a:pos x="wd2" y="hd2"/>
              </a:cxn>
              <a:cxn ang="5400000">
                <a:pos x="wd2" y="hd2"/>
              </a:cxn>
              <a:cxn ang="10800000">
                <a:pos x="wd2" y="hd2"/>
              </a:cxn>
              <a:cxn ang="16200000">
                <a:pos x="wd2" y="hd2"/>
              </a:cxn>
            </a:cxnLst>
            <a:rect l="0" t="0" r="r" b="b"/>
            <a:pathLst>
              <a:path w="21600" h="21600" extrusionOk="0">
                <a:moveTo>
                  <a:pt x="16314" y="5431"/>
                </a:moveTo>
                <a:lnTo>
                  <a:pt x="16351" y="5993"/>
                </a:lnTo>
                <a:lnTo>
                  <a:pt x="16117" y="6589"/>
                </a:lnTo>
                <a:lnTo>
                  <a:pt x="15912" y="7038"/>
                </a:lnTo>
                <a:lnTo>
                  <a:pt x="16112" y="7705"/>
                </a:lnTo>
                <a:lnTo>
                  <a:pt x="16522" y="7920"/>
                </a:lnTo>
                <a:lnTo>
                  <a:pt x="17411" y="8015"/>
                </a:lnTo>
                <a:lnTo>
                  <a:pt x="18102" y="8183"/>
                </a:lnTo>
                <a:lnTo>
                  <a:pt x="18819" y="8384"/>
                </a:lnTo>
                <a:lnTo>
                  <a:pt x="19332" y="8512"/>
                </a:lnTo>
                <a:lnTo>
                  <a:pt x="19913" y="9001"/>
                </a:lnTo>
                <a:lnTo>
                  <a:pt x="19982" y="9607"/>
                </a:lnTo>
                <a:lnTo>
                  <a:pt x="19893" y="10220"/>
                </a:lnTo>
                <a:lnTo>
                  <a:pt x="20124" y="10678"/>
                </a:lnTo>
                <a:lnTo>
                  <a:pt x="20524" y="10910"/>
                </a:lnTo>
                <a:lnTo>
                  <a:pt x="20977" y="10766"/>
                </a:lnTo>
                <a:lnTo>
                  <a:pt x="21328" y="10807"/>
                </a:lnTo>
                <a:lnTo>
                  <a:pt x="21383" y="11469"/>
                </a:lnTo>
                <a:lnTo>
                  <a:pt x="21416" y="12031"/>
                </a:lnTo>
                <a:lnTo>
                  <a:pt x="21185" y="12277"/>
                </a:lnTo>
                <a:lnTo>
                  <a:pt x="20727" y="12134"/>
                </a:lnTo>
                <a:lnTo>
                  <a:pt x="20373" y="12389"/>
                </a:lnTo>
                <a:lnTo>
                  <a:pt x="20073" y="12831"/>
                </a:lnTo>
                <a:lnTo>
                  <a:pt x="19914" y="13288"/>
                </a:lnTo>
                <a:lnTo>
                  <a:pt x="19868" y="13801"/>
                </a:lnTo>
                <a:lnTo>
                  <a:pt x="19809" y="14249"/>
                </a:lnTo>
                <a:lnTo>
                  <a:pt x="19744" y="14763"/>
                </a:lnTo>
                <a:lnTo>
                  <a:pt x="19847" y="15133"/>
                </a:lnTo>
                <a:lnTo>
                  <a:pt x="20145" y="15374"/>
                </a:lnTo>
                <a:lnTo>
                  <a:pt x="20722" y="15827"/>
                </a:lnTo>
                <a:lnTo>
                  <a:pt x="21100" y="16038"/>
                </a:lnTo>
                <a:lnTo>
                  <a:pt x="21462" y="16206"/>
                </a:lnTo>
                <a:lnTo>
                  <a:pt x="21600" y="16512"/>
                </a:lnTo>
                <a:lnTo>
                  <a:pt x="21536" y="16788"/>
                </a:lnTo>
                <a:lnTo>
                  <a:pt x="21325" y="17078"/>
                </a:lnTo>
                <a:lnTo>
                  <a:pt x="21192" y="17461"/>
                </a:lnTo>
                <a:lnTo>
                  <a:pt x="20953" y="17918"/>
                </a:lnTo>
                <a:lnTo>
                  <a:pt x="20557" y="18286"/>
                </a:lnTo>
                <a:lnTo>
                  <a:pt x="20173" y="18365"/>
                </a:lnTo>
                <a:lnTo>
                  <a:pt x="19939" y="18666"/>
                </a:lnTo>
                <a:lnTo>
                  <a:pt x="19924" y="19063"/>
                </a:lnTo>
                <a:lnTo>
                  <a:pt x="20188" y="19370"/>
                </a:lnTo>
                <a:lnTo>
                  <a:pt x="20163" y="19652"/>
                </a:lnTo>
                <a:lnTo>
                  <a:pt x="19876" y="19980"/>
                </a:lnTo>
                <a:lnTo>
                  <a:pt x="18906" y="20300"/>
                </a:lnTo>
                <a:lnTo>
                  <a:pt x="18313" y="20240"/>
                </a:lnTo>
                <a:lnTo>
                  <a:pt x="17752" y="19688"/>
                </a:lnTo>
                <a:lnTo>
                  <a:pt x="17381" y="19993"/>
                </a:lnTo>
                <a:lnTo>
                  <a:pt x="16830" y="19895"/>
                </a:lnTo>
                <a:lnTo>
                  <a:pt x="16137" y="19539"/>
                </a:lnTo>
                <a:lnTo>
                  <a:pt x="15837" y="19700"/>
                </a:lnTo>
                <a:lnTo>
                  <a:pt x="15878" y="20064"/>
                </a:lnTo>
                <a:lnTo>
                  <a:pt x="15425" y="20238"/>
                </a:lnTo>
                <a:lnTo>
                  <a:pt x="15045" y="20548"/>
                </a:lnTo>
                <a:lnTo>
                  <a:pt x="14379" y="20639"/>
                </a:lnTo>
                <a:lnTo>
                  <a:pt x="13544" y="20675"/>
                </a:lnTo>
                <a:lnTo>
                  <a:pt x="12639" y="20980"/>
                </a:lnTo>
                <a:lnTo>
                  <a:pt x="12419" y="20807"/>
                </a:lnTo>
                <a:lnTo>
                  <a:pt x="12215" y="20759"/>
                </a:lnTo>
                <a:lnTo>
                  <a:pt x="11992" y="21110"/>
                </a:lnTo>
                <a:lnTo>
                  <a:pt x="11638" y="21387"/>
                </a:lnTo>
                <a:lnTo>
                  <a:pt x="11308" y="21384"/>
                </a:lnTo>
                <a:lnTo>
                  <a:pt x="10972" y="21600"/>
                </a:lnTo>
                <a:lnTo>
                  <a:pt x="10583" y="21304"/>
                </a:lnTo>
                <a:lnTo>
                  <a:pt x="10586" y="20775"/>
                </a:lnTo>
                <a:lnTo>
                  <a:pt x="10791" y="20500"/>
                </a:lnTo>
                <a:lnTo>
                  <a:pt x="10840" y="20230"/>
                </a:lnTo>
                <a:lnTo>
                  <a:pt x="10694" y="19984"/>
                </a:lnTo>
                <a:lnTo>
                  <a:pt x="10710" y="19367"/>
                </a:lnTo>
                <a:lnTo>
                  <a:pt x="11078" y="18479"/>
                </a:lnTo>
                <a:lnTo>
                  <a:pt x="10877" y="18339"/>
                </a:lnTo>
                <a:lnTo>
                  <a:pt x="10573" y="18490"/>
                </a:lnTo>
                <a:lnTo>
                  <a:pt x="10277" y="18766"/>
                </a:lnTo>
                <a:lnTo>
                  <a:pt x="9811" y="18835"/>
                </a:lnTo>
                <a:lnTo>
                  <a:pt x="9417" y="18594"/>
                </a:lnTo>
                <a:lnTo>
                  <a:pt x="9002" y="18883"/>
                </a:lnTo>
                <a:lnTo>
                  <a:pt x="8438" y="19172"/>
                </a:lnTo>
                <a:lnTo>
                  <a:pt x="8195" y="18677"/>
                </a:lnTo>
                <a:lnTo>
                  <a:pt x="7852" y="17463"/>
                </a:lnTo>
                <a:lnTo>
                  <a:pt x="7644" y="17154"/>
                </a:lnTo>
                <a:lnTo>
                  <a:pt x="7368" y="16965"/>
                </a:lnTo>
                <a:lnTo>
                  <a:pt x="7025" y="17003"/>
                </a:lnTo>
                <a:lnTo>
                  <a:pt x="6625" y="17286"/>
                </a:lnTo>
                <a:lnTo>
                  <a:pt x="6155" y="17241"/>
                </a:lnTo>
                <a:lnTo>
                  <a:pt x="5922" y="16690"/>
                </a:lnTo>
                <a:lnTo>
                  <a:pt x="5741" y="16081"/>
                </a:lnTo>
                <a:lnTo>
                  <a:pt x="5598" y="15561"/>
                </a:lnTo>
                <a:lnTo>
                  <a:pt x="5326" y="15037"/>
                </a:lnTo>
                <a:lnTo>
                  <a:pt x="4655" y="14471"/>
                </a:lnTo>
                <a:lnTo>
                  <a:pt x="3959" y="13957"/>
                </a:lnTo>
                <a:lnTo>
                  <a:pt x="2745" y="13212"/>
                </a:lnTo>
                <a:lnTo>
                  <a:pt x="1702" y="12655"/>
                </a:lnTo>
                <a:lnTo>
                  <a:pt x="500" y="12164"/>
                </a:lnTo>
                <a:lnTo>
                  <a:pt x="412" y="11718"/>
                </a:lnTo>
                <a:lnTo>
                  <a:pt x="161" y="11517"/>
                </a:lnTo>
                <a:lnTo>
                  <a:pt x="0" y="10930"/>
                </a:lnTo>
                <a:lnTo>
                  <a:pt x="17" y="10138"/>
                </a:lnTo>
                <a:lnTo>
                  <a:pt x="189" y="9417"/>
                </a:lnTo>
                <a:lnTo>
                  <a:pt x="502" y="8963"/>
                </a:lnTo>
                <a:lnTo>
                  <a:pt x="136" y="8218"/>
                </a:lnTo>
                <a:lnTo>
                  <a:pt x="281" y="7701"/>
                </a:lnTo>
                <a:lnTo>
                  <a:pt x="681" y="6890"/>
                </a:lnTo>
                <a:lnTo>
                  <a:pt x="904" y="6470"/>
                </a:lnTo>
                <a:lnTo>
                  <a:pt x="935" y="6124"/>
                </a:lnTo>
                <a:lnTo>
                  <a:pt x="1393" y="6069"/>
                </a:lnTo>
                <a:lnTo>
                  <a:pt x="1786" y="5682"/>
                </a:lnTo>
                <a:lnTo>
                  <a:pt x="2085" y="4994"/>
                </a:lnTo>
                <a:lnTo>
                  <a:pt x="2311" y="4330"/>
                </a:lnTo>
                <a:lnTo>
                  <a:pt x="2579" y="3977"/>
                </a:lnTo>
                <a:lnTo>
                  <a:pt x="2997" y="3964"/>
                </a:lnTo>
                <a:lnTo>
                  <a:pt x="3211" y="4163"/>
                </a:lnTo>
                <a:lnTo>
                  <a:pt x="3581" y="4151"/>
                </a:lnTo>
                <a:lnTo>
                  <a:pt x="3836" y="3840"/>
                </a:lnTo>
                <a:lnTo>
                  <a:pt x="4052" y="3009"/>
                </a:lnTo>
                <a:lnTo>
                  <a:pt x="4400" y="2470"/>
                </a:lnTo>
                <a:lnTo>
                  <a:pt x="4923" y="2149"/>
                </a:lnTo>
                <a:lnTo>
                  <a:pt x="5022" y="1197"/>
                </a:lnTo>
                <a:lnTo>
                  <a:pt x="5402" y="919"/>
                </a:lnTo>
                <a:lnTo>
                  <a:pt x="5754" y="851"/>
                </a:lnTo>
                <a:lnTo>
                  <a:pt x="5974" y="375"/>
                </a:lnTo>
                <a:lnTo>
                  <a:pt x="6415" y="0"/>
                </a:lnTo>
                <a:lnTo>
                  <a:pt x="7081" y="133"/>
                </a:lnTo>
                <a:lnTo>
                  <a:pt x="7196" y="614"/>
                </a:lnTo>
                <a:lnTo>
                  <a:pt x="7596" y="1020"/>
                </a:lnTo>
                <a:lnTo>
                  <a:pt x="8056" y="1255"/>
                </a:lnTo>
                <a:lnTo>
                  <a:pt x="8666" y="1150"/>
                </a:lnTo>
                <a:lnTo>
                  <a:pt x="9220" y="2036"/>
                </a:lnTo>
                <a:lnTo>
                  <a:pt x="9676" y="2217"/>
                </a:lnTo>
                <a:lnTo>
                  <a:pt x="10085" y="2216"/>
                </a:lnTo>
                <a:lnTo>
                  <a:pt x="10714" y="2110"/>
                </a:lnTo>
                <a:lnTo>
                  <a:pt x="11087" y="2284"/>
                </a:lnTo>
                <a:lnTo>
                  <a:pt x="11333" y="2703"/>
                </a:lnTo>
                <a:lnTo>
                  <a:pt x="11368" y="3043"/>
                </a:lnTo>
                <a:lnTo>
                  <a:pt x="11674" y="3216"/>
                </a:lnTo>
                <a:lnTo>
                  <a:pt x="12122" y="3258"/>
                </a:lnTo>
                <a:lnTo>
                  <a:pt x="12502" y="3489"/>
                </a:lnTo>
                <a:lnTo>
                  <a:pt x="12863" y="3771"/>
                </a:lnTo>
                <a:lnTo>
                  <a:pt x="13422" y="3386"/>
                </a:lnTo>
                <a:lnTo>
                  <a:pt x="14042" y="3020"/>
                </a:lnTo>
                <a:lnTo>
                  <a:pt x="14679" y="2896"/>
                </a:lnTo>
                <a:lnTo>
                  <a:pt x="15197" y="3121"/>
                </a:lnTo>
                <a:lnTo>
                  <a:pt x="15762" y="3383"/>
                </a:lnTo>
                <a:lnTo>
                  <a:pt x="16034" y="3974"/>
                </a:lnTo>
                <a:lnTo>
                  <a:pt x="16256" y="5035"/>
                </a:lnTo>
                <a:lnTo>
                  <a:pt x="16314"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6" name="Shape 4888">
            <a:extLst>
              <a:ext uri="{FF2B5EF4-FFF2-40B4-BE49-F238E27FC236}">
                <a16:creationId xmlns:a16="http://schemas.microsoft.com/office/drawing/2014/main" id="{5BF72EE5-CC58-4889-A4A4-3B67B72916D1}"/>
              </a:ext>
            </a:extLst>
          </p:cNvPr>
          <p:cNvSpPr/>
          <p:nvPr/>
        </p:nvSpPr>
        <p:spPr>
          <a:xfrm>
            <a:off x="5350652" y="2372975"/>
            <a:ext cx="1343320" cy="1160352"/>
          </a:xfrm>
          <a:custGeom>
            <a:avLst/>
            <a:gdLst/>
            <a:ahLst/>
            <a:cxnLst>
              <a:cxn ang="0">
                <a:pos x="wd2" y="hd2"/>
              </a:cxn>
              <a:cxn ang="5400000">
                <a:pos x="wd2" y="hd2"/>
              </a:cxn>
              <a:cxn ang="10800000">
                <a:pos x="wd2" y="hd2"/>
              </a:cxn>
              <a:cxn ang="16200000">
                <a:pos x="wd2" y="hd2"/>
              </a:cxn>
            </a:cxnLst>
            <a:rect l="0" t="0" r="r" b="b"/>
            <a:pathLst>
              <a:path w="21600" h="21600" extrusionOk="0">
                <a:moveTo>
                  <a:pt x="1417" y="9415"/>
                </a:moveTo>
                <a:lnTo>
                  <a:pt x="1834" y="9369"/>
                </a:lnTo>
                <a:lnTo>
                  <a:pt x="2064" y="9735"/>
                </a:lnTo>
                <a:lnTo>
                  <a:pt x="2266" y="10110"/>
                </a:lnTo>
                <a:lnTo>
                  <a:pt x="2482" y="10528"/>
                </a:lnTo>
                <a:lnTo>
                  <a:pt x="2609" y="11068"/>
                </a:lnTo>
                <a:lnTo>
                  <a:pt x="2691" y="11392"/>
                </a:lnTo>
                <a:lnTo>
                  <a:pt x="2914" y="11437"/>
                </a:lnTo>
                <a:lnTo>
                  <a:pt x="3119" y="11481"/>
                </a:lnTo>
                <a:lnTo>
                  <a:pt x="3404" y="11528"/>
                </a:lnTo>
                <a:lnTo>
                  <a:pt x="3626" y="11582"/>
                </a:lnTo>
                <a:lnTo>
                  <a:pt x="3600" y="11838"/>
                </a:lnTo>
                <a:lnTo>
                  <a:pt x="3474" y="11978"/>
                </a:lnTo>
                <a:cubicBezTo>
                  <a:pt x="3490" y="12043"/>
                  <a:pt x="3485" y="12112"/>
                  <a:pt x="3460" y="12174"/>
                </a:cubicBezTo>
                <a:cubicBezTo>
                  <a:pt x="3407" y="12305"/>
                  <a:pt x="3280" y="12373"/>
                  <a:pt x="3160" y="12336"/>
                </a:cubicBezTo>
                <a:lnTo>
                  <a:pt x="2979" y="12370"/>
                </a:lnTo>
                <a:lnTo>
                  <a:pt x="2830" y="12458"/>
                </a:lnTo>
                <a:lnTo>
                  <a:pt x="2783" y="12707"/>
                </a:lnTo>
                <a:lnTo>
                  <a:pt x="2734" y="12949"/>
                </a:lnTo>
                <a:lnTo>
                  <a:pt x="2642" y="13312"/>
                </a:lnTo>
                <a:lnTo>
                  <a:pt x="2595" y="13614"/>
                </a:lnTo>
                <a:lnTo>
                  <a:pt x="2822" y="13624"/>
                </a:lnTo>
                <a:lnTo>
                  <a:pt x="2978" y="13421"/>
                </a:lnTo>
                <a:lnTo>
                  <a:pt x="3105" y="13195"/>
                </a:lnTo>
                <a:cubicBezTo>
                  <a:pt x="3170" y="13150"/>
                  <a:pt x="3253" y="13167"/>
                  <a:pt x="3300" y="13235"/>
                </a:cubicBezTo>
                <a:cubicBezTo>
                  <a:pt x="3392" y="13368"/>
                  <a:pt x="3309" y="13564"/>
                  <a:pt x="3163" y="13561"/>
                </a:cubicBezTo>
                <a:lnTo>
                  <a:pt x="3033" y="13767"/>
                </a:lnTo>
                <a:cubicBezTo>
                  <a:pt x="2993" y="13818"/>
                  <a:pt x="2959" y="13874"/>
                  <a:pt x="2930" y="13935"/>
                </a:cubicBezTo>
                <a:cubicBezTo>
                  <a:pt x="2875" y="14053"/>
                  <a:pt x="2844" y="14184"/>
                  <a:pt x="2839" y="14318"/>
                </a:cubicBezTo>
                <a:cubicBezTo>
                  <a:pt x="2762" y="14334"/>
                  <a:pt x="2691" y="14381"/>
                  <a:pt x="2641" y="14452"/>
                </a:cubicBezTo>
                <a:cubicBezTo>
                  <a:pt x="2588" y="14527"/>
                  <a:pt x="2561" y="14623"/>
                  <a:pt x="2566" y="14720"/>
                </a:cubicBezTo>
                <a:lnTo>
                  <a:pt x="2640" y="14904"/>
                </a:lnTo>
                <a:lnTo>
                  <a:pt x="2802" y="15114"/>
                </a:lnTo>
                <a:lnTo>
                  <a:pt x="2804" y="15391"/>
                </a:lnTo>
                <a:lnTo>
                  <a:pt x="2814" y="15653"/>
                </a:lnTo>
                <a:lnTo>
                  <a:pt x="2915" y="15965"/>
                </a:lnTo>
                <a:lnTo>
                  <a:pt x="3022" y="16207"/>
                </a:lnTo>
                <a:lnTo>
                  <a:pt x="3230" y="16440"/>
                </a:lnTo>
                <a:lnTo>
                  <a:pt x="3478" y="16477"/>
                </a:lnTo>
                <a:lnTo>
                  <a:pt x="3549" y="16279"/>
                </a:lnTo>
                <a:lnTo>
                  <a:pt x="3528" y="16063"/>
                </a:lnTo>
                <a:lnTo>
                  <a:pt x="3417" y="15836"/>
                </a:lnTo>
                <a:lnTo>
                  <a:pt x="3241" y="15617"/>
                </a:lnTo>
                <a:lnTo>
                  <a:pt x="3145" y="15409"/>
                </a:lnTo>
                <a:lnTo>
                  <a:pt x="3149" y="15183"/>
                </a:lnTo>
                <a:lnTo>
                  <a:pt x="3153" y="15039"/>
                </a:lnTo>
                <a:lnTo>
                  <a:pt x="3158" y="14748"/>
                </a:lnTo>
                <a:lnTo>
                  <a:pt x="3287" y="14529"/>
                </a:lnTo>
                <a:lnTo>
                  <a:pt x="3426" y="14304"/>
                </a:lnTo>
                <a:lnTo>
                  <a:pt x="3554" y="14042"/>
                </a:lnTo>
                <a:lnTo>
                  <a:pt x="3534" y="13745"/>
                </a:lnTo>
                <a:lnTo>
                  <a:pt x="3495" y="13395"/>
                </a:lnTo>
                <a:lnTo>
                  <a:pt x="3461" y="12976"/>
                </a:lnTo>
                <a:lnTo>
                  <a:pt x="3520" y="12565"/>
                </a:lnTo>
                <a:lnTo>
                  <a:pt x="3688" y="12162"/>
                </a:lnTo>
                <a:lnTo>
                  <a:pt x="3749" y="11913"/>
                </a:lnTo>
                <a:lnTo>
                  <a:pt x="3809" y="11572"/>
                </a:lnTo>
                <a:lnTo>
                  <a:pt x="3737" y="11243"/>
                </a:lnTo>
                <a:lnTo>
                  <a:pt x="3565" y="11138"/>
                </a:lnTo>
                <a:lnTo>
                  <a:pt x="3469" y="10918"/>
                </a:lnTo>
                <a:lnTo>
                  <a:pt x="3549" y="10648"/>
                </a:lnTo>
                <a:cubicBezTo>
                  <a:pt x="3556" y="10579"/>
                  <a:pt x="3550" y="10508"/>
                  <a:pt x="3533" y="10441"/>
                </a:cubicBezTo>
                <a:cubicBezTo>
                  <a:pt x="3508" y="10349"/>
                  <a:pt x="3462" y="10266"/>
                  <a:pt x="3399" y="10204"/>
                </a:cubicBezTo>
                <a:lnTo>
                  <a:pt x="3178" y="10073"/>
                </a:lnTo>
                <a:lnTo>
                  <a:pt x="2987" y="10029"/>
                </a:lnTo>
                <a:lnTo>
                  <a:pt x="2784" y="9734"/>
                </a:lnTo>
                <a:lnTo>
                  <a:pt x="2699" y="9447"/>
                </a:lnTo>
                <a:lnTo>
                  <a:pt x="2874" y="9165"/>
                </a:lnTo>
                <a:lnTo>
                  <a:pt x="2926" y="8923"/>
                </a:lnTo>
                <a:lnTo>
                  <a:pt x="2908" y="8587"/>
                </a:lnTo>
                <a:lnTo>
                  <a:pt x="2864" y="8265"/>
                </a:lnTo>
                <a:lnTo>
                  <a:pt x="2910" y="7889"/>
                </a:lnTo>
                <a:cubicBezTo>
                  <a:pt x="2946" y="7796"/>
                  <a:pt x="3002" y="7715"/>
                  <a:pt x="3073" y="7654"/>
                </a:cubicBezTo>
                <a:cubicBezTo>
                  <a:pt x="3158" y="7580"/>
                  <a:pt x="3260" y="7538"/>
                  <a:pt x="3367" y="7533"/>
                </a:cubicBezTo>
                <a:lnTo>
                  <a:pt x="3726" y="7577"/>
                </a:lnTo>
                <a:lnTo>
                  <a:pt x="4071" y="7673"/>
                </a:lnTo>
                <a:lnTo>
                  <a:pt x="4322" y="7701"/>
                </a:lnTo>
                <a:lnTo>
                  <a:pt x="4777" y="7728"/>
                </a:lnTo>
                <a:lnTo>
                  <a:pt x="5053" y="7708"/>
                </a:lnTo>
                <a:lnTo>
                  <a:pt x="5417" y="7791"/>
                </a:lnTo>
                <a:lnTo>
                  <a:pt x="5733" y="7776"/>
                </a:lnTo>
                <a:lnTo>
                  <a:pt x="5954" y="7730"/>
                </a:lnTo>
                <a:lnTo>
                  <a:pt x="6247" y="7609"/>
                </a:lnTo>
                <a:lnTo>
                  <a:pt x="6435" y="7648"/>
                </a:lnTo>
                <a:lnTo>
                  <a:pt x="6476" y="7880"/>
                </a:lnTo>
                <a:lnTo>
                  <a:pt x="6308" y="8042"/>
                </a:lnTo>
                <a:lnTo>
                  <a:pt x="6384" y="8233"/>
                </a:lnTo>
                <a:lnTo>
                  <a:pt x="6604" y="8220"/>
                </a:lnTo>
                <a:lnTo>
                  <a:pt x="6806" y="8150"/>
                </a:lnTo>
                <a:cubicBezTo>
                  <a:pt x="6875" y="8108"/>
                  <a:pt x="6943" y="8064"/>
                  <a:pt x="7011" y="8020"/>
                </a:cubicBezTo>
                <a:cubicBezTo>
                  <a:pt x="7097" y="7964"/>
                  <a:pt x="7183" y="7907"/>
                  <a:pt x="7267" y="7848"/>
                </a:cubicBezTo>
                <a:cubicBezTo>
                  <a:pt x="7280" y="7799"/>
                  <a:pt x="7280" y="7747"/>
                  <a:pt x="7266" y="7698"/>
                </a:cubicBezTo>
                <a:cubicBezTo>
                  <a:pt x="7239" y="7601"/>
                  <a:pt x="7164" y="7532"/>
                  <a:pt x="7076" y="7522"/>
                </a:cubicBezTo>
                <a:lnTo>
                  <a:pt x="7099" y="7315"/>
                </a:lnTo>
                <a:lnTo>
                  <a:pt x="7133" y="7155"/>
                </a:lnTo>
                <a:lnTo>
                  <a:pt x="7020" y="7048"/>
                </a:lnTo>
                <a:lnTo>
                  <a:pt x="7039" y="6909"/>
                </a:lnTo>
                <a:lnTo>
                  <a:pt x="7162" y="6697"/>
                </a:lnTo>
                <a:lnTo>
                  <a:pt x="7224" y="6521"/>
                </a:lnTo>
                <a:lnTo>
                  <a:pt x="7083" y="6222"/>
                </a:lnTo>
                <a:lnTo>
                  <a:pt x="6867" y="5903"/>
                </a:lnTo>
                <a:cubicBezTo>
                  <a:pt x="6768" y="5856"/>
                  <a:pt x="6727" y="5720"/>
                  <a:pt x="6779" y="5611"/>
                </a:cubicBezTo>
                <a:cubicBezTo>
                  <a:pt x="6813" y="5540"/>
                  <a:pt x="6882" y="5501"/>
                  <a:pt x="6952" y="5513"/>
                </a:cubicBezTo>
                <a:cubicBezTo>
                  <a:pt x="6963" y="5596"/>
                  <a:pt x="6997" y="5671"/>
                  <a:pt x="7049" y="5729"/>
                </a:cubicBezTo>
                <a:cubicBezTo>
                  <a:pt x="7101" y="5786"/>
                  <a:pt x="7168" y="5822"/>
                  <a:pt x="7240" y="5831"/>
                </a:cubicBezTo>
                <a:lnTo>
                  <a:pt x="7516" y="5742"/>
                </a:lnTo>
                <a:lnTo>
                  <a:pt x="7690" y="5643"/>
                </a:lnTo>
                <a:lnTo>
                  <a:pt x="7608" y="5501"/>
                </a:lnTo>
                <a:lnTo>
                  <a:pt x="7468" y="5339"/>
                </a:lnTo>
                <a:cubicBezTo>
                  <a:pt x="7473" y="5268"/>
                  <a:pt x="7502" y="5202"/>
                  <a:pt x="7548" y="5155"/>
                </a:cubicBezTo>
                <a:cubicBezTo>
                  <a:pt x="7626" y="5076"/>
                  <a:pt x="7738" y="5061"/>
                  <a:pt x="7829" y="5118"/>
                </a:cubicBezTo>
                <a:lnTo>
                  <a:pt x="8095" y="4976"/>
                </a:lnTo>
                <a:lnTo>
                  <a:pt x="8252" y="4755"/>
                </a:lnTo>
                <a:lnTo>
                  <a:pt x="8391" y="4597"/>
                </a:lnTo>
                <a:lnTo>
                  <a:pt x="8647" y="4574"/>
                </a:lnTo>
                <a:lnTo>
                  <a:pt x="8934" y="4574"/>
                </a:lnTo>
                <a:lnTo>
                  <a:pt x="9153" y="4471"/>
                </a:lnTo>
                <a:lnTo>
                  <a:pt x="9251" y="4304"/>
                </a:lnTo>
                <a:lnTo>
                  <a:pt x="9465" y="4335"/>
                </a:lnTo>
                <a:lnTo>
                  <a:pt x="9703" y="4364"/>
                </a:lnTo>
                <a:cubicBezTo>
                  <a:pt x="9760" y="4336"/>
                  <a:pt x="9819" y="4314"/>
                  <a:pt x="9879" y="4299"/>
                </a:cubicBezTo>
                <a:cubicBezTo>
                  <a:pt x="9990" y="4271"/>
                  <a:pt x="10103" y="4267"/>
                  <a:pt x="10215" y="4285"/>
                </a:cubicBezTo>
                <a:cubicBezTo>
                  <a:pt x="10353" y="4257"/>
                  <a:pt x="10489" y="4214"/>
                  <a:pt x="10620" y="4156"/>
                </a:cubicBezTo>
                <a:cubicBezTo>
                  <a:pt x="10703" y="4119"/>
                  <a:pt x="10784" y="4076"/>
                  <a:pt x="10863" y="4028"/>
                </a:cubicBezTo>
                <a:lnTo>
                  <a:pt x="10689" y="3798"/>
                </a:lnTo>
                <a:lnTo>
                  <a:pt x="10550" y="3755"/>
                </a:lnTo>
                <a:cubicBezTo>
                  <a:pt x="10526" y="3687"/>
                  <a:pt x="10545" y="3608"/>
                  <a:pt x="10595" y="3563"/>
                </a:cubicBezTo>
                <a:cubicBezTo>
                  <a:pt x="10663" y="3503"/>
                  <a:pt x="10761" y="3521"/>
                  <a:pt x="10808" y="3603"/>
                </a:cubicBezTo>
                <a:lnTo>
                  <a:pt x="10991" y="3581"/>
                </a:lnTo>
                <a:lnTo>
                  <a:pt x="11135" y="3486"/>
                </a:lnTo>
                <a:lnTo>
                  <a:pt x="11282" y="3488"/>
                </a:lnTo>
                <a:lnTo>
                  <a:pt x="11561" y="3552"/>
                </a:lnTo>
                <a:lnTo>
                  <a:pt x="11825" y="3467"/>
                </a:lnTo>
                <a:lnTo>
                  <a:pt x="11925" y="3579"/>
                </a:lnTo>
                <a:lnTo>
                  <a:pt x="11865" y="3872"/>
                </a:lnTo>
                <a:lnTo>
                  <a:pt x="12022" y="3935"/>
                </a:lnTo>
                <a:lnTo>
                  <a:pt x="12258" y="3897"/>
                </a:lnTo>
                <a:lnTo>
                  <a:pt x="12371" y="3991"/>
                </a:lnTo>
                <a:lnTo>
                  <a:pt x="12608" y="3929"/>
                </a:lnTo>
                <a:lnTo>
                  <a:pt x="12816" y="3814"/>
                </a:lnTo>
                <a:lnTo>
                  <a:pt x="12875" y="3584"/>
                </a:lnTo>
                <a:lnTo>
                  <a:pt x="12984" y="3410"/>
                </a:lnTo>
                <a:lnTo>
                  <a:pt x="13266" y="3413"/>
                </a:lnTo>
                <a:lnTo>
                  <a:pt x="13566" y="3533"/>
                </a:lnTo>
                <a:lnTo>
                  <a:pt x="13761" y="3682"/>
                </a:lnTo>
                <a:cubicBezTo>
                  <a:pt x="13784" y="3624"/>
                  <a:pt x="13793" y="3559"/>
                  <a:pt x="13785" y="3495"/>
                </a:cubicBezTo>
                <a:cubicBezTo>
                  <a:pt x="13768" y="3365"/>
                  <a:pt x="13689" y="3258"/>
                  <a:pt x="13581" y="3218"/>
                </a:cubicBezTo>
                <a:cubicBezTo>
                  <a:pt x="13507" y="3190"/>
                  <a:pt x="13450" y="3119"/>
                  <a:pt x="13432" y="3031"/>
                </a:cubicBezTo>
                <a:cubicBezTo>
                  <a:pt x="13414" y="2943"/>
                  <a:pt x="13437" y="2850"/>
                  <a:pt x="13492" y="2787"/>
                </a:cubicBezTo>
                <a:lnTo>
                  <a:pt x="13816" y="2810"/>
                </a:lnTo>
                <a:lnTo>
                  <a:pt x="14127" y="2942"/>
                </a:lnTo>
                <a:lnTo>
                  <a:pt x="14375" y="3066"/>
                </a:lnTo>
                <a:cubicBezTo>
                  <a:pt x="14463" y="3157"/>
                  <a:pt x="14582" y="3198"/>
                  <a:pt x="14699" y="3178"/>
                </a:cubicBezTo>
                <a:cubicBezTo>
                  <a:pt x="14759" y="3168"/>
                  <a:pt x="14817" y="3141"/>
                  <a:pt x="14867" y="3099"/>
                </a:cubicBezTo>
                <a:lnTo>
                  <a:pt x="14683" y="2889"/>
                </a:lnTo>
                <a:lnTo>
                  <a:pt x="14445" y="2692"/>
                </a:lnTo>
                <a:lnTo>
                  <a:pt x="14392" y="2488"/>
                </a:lnTo>
                <a:lnTo>
                  <a:pt x="14396" y="2344"/>
                </a:lnTo>
                <a:lnTo>
                  <a:pt x="14283" y="2184"/>
                </a:lnTo>
                <a:lnTo>
                  <a:pt x="14307" y="2012"/>
                </a:lnTo>
                <a:lnTo>
                  <a:pt x="14490" y="1806"/>
                </a:lnTo>
                <a:lnTo>
                  <a:pt x="14514" y="1604"/>
                </a:lnTo>
                <a:lnTo>
                  <a:pt x="14476" y="1421"/>
                </a:lnTo>
                <a:lnTo>
                  <a:pt x="14607" y="1223"/>
                </a:lnTo>
                <a:lnTo>
                  <a:pt x="14677" y="1010"/>
                </a:lnTo>
                <a:lnTo>
                  <a:pt x="14798" y="897"/>
                </a:lnTo>
                <a:lnTo>
                  <a:pt x="15013" y="923"/>
                </a:lnTo>
                <a:lnTo>
                  <a:pt x="15175" y="764"/>
                </a:lnTo>
                <a:lnTo>
                  <a:pt x="15229" y="526"/>
                </a:lnTo>
                <a:lnTo>
                  <a:pt x="15374" y="375"/>
                </a:lnTo>
                <a:lnTo>
                  <a:pt x="15495" y="247"/>
                </a:lnTo>
                <a:lnTo>
                  <a:pt x="15510" y="58"/>
                </a:lnTo>
                <a:lnTo>
                  <a:pt x="15693" y="0"/>
                </a:lnTo>
                <a:lnTo>
                  <a:pt x="15886" y="21"/>
                </a:lnTo>
                <a:lnTo>
                  <a:pt x="16005" y="183"/>
                </a:lnTo>
                <a:lnTo>
                  <a:pt x="16009" y="413"/>
                </a:lnTo>
                <a:lnTo>
                  <a:pt x="16190" y="460"/>
                </a:lnTo>
                <a:lnTo>
                  <a:pt x="16349" y="449"/>
                </a:lnTo>
                <a:lnTo>
                  <a:pt x="16491" y="641"/>
                </a:lnTo>
                <a:lnTo>
                  <a:pt x="16565" y="842"/>
                </a:lnTo>
                <a:lnTo>
                  <a:pt x="16420" y="950"/>
                </a:lnTo>
                <a:cubicBezTo>
                  <a:pt x="16350" y="959"/>
                  <a:pt x="16281" y="977"/>
                  <a:pt x="16215" y="1004"/>
                </a:cubicBezTo>
                <a:cubicBezTo>
                  <a:pt x="16136" y="1036"/>
                  <a:pt x="16061" y="1080"/>
                  <a:pt x="15992" y="1134"/>
                </a:cubicBezTo>
                <a:lnTo>
                  <a:pt x="16006" y="1353"/>
                </a:lnTo>
                <a:lnTo>
                  <a:pt x="16189" y="1434"/>
                </a:lnTo>
                <a:lnTo>
                  <a:pt x="16351" y="1373"/>
                </a:lnTo>
                <a:lnTo>
                  <a:pt x="16439" y="1521"/>
                </a:lnTo>
                <a:lnTo>
                  <a:pt x="16664" y="1502"/>
                </a:lnTo>
                <a:lnTo>
                  <a:pt x="16908" y="1439"/>
                </a:lnTo>
                <a:lnTo>
                  <a:pt x="17094" y="1493"/>
                </a:lnTo>
                <a:lnTo>
                  <a:pt x="17173" y="1684"/>
                </a:lnTo>
                <a:lnTo>
                  <a:pt x="17103" y="1985"/>
                </a:lnTo>
                <a:lnTo>
                  <a:pt x="16971" y="2249"/>
                </a:lnTo>
                <a:lnTo>
                  <a:pt x="17007" y="2452"/>
                </a:lnTo>
                <a:lnTo>
                  <a:pt x="17275" y="2542"/>
                </a:lnTo>
                <a:lnTo>
                  <a:pt x="17490" y="2452"/>
                </a:lnTo>
                <a:lnTo>
                  <a:pt x="17486" y="2279"/>
                </a:lnTo>
                <a:lnTo>
                  <a:pt x="17407" y="2073"/>
                </a:lnTo>
                <a:lnTo>
                  <a:pt x="17588" y="1927"/>
                </a:lnTo>
                <a:lnTo>
                  <a:pt x="17932" y="2046"/>
                </a:lnTo>
                <a:lnTo>
                  <a:pt x="18199" y="2113"/>
                </a:lnTo>
                <a:lnTo>
                  <a:pt x="18423" y="2101"/>
                </a:lnTo>
                <a:lnTo>
                  <a:pt x="18647" y="1872"/>
                </a:lnTo>
                <a:lnTo>
                  <a:pt x="18826" y="1711"/>
                </a:lnTo>
                <a:lnTo>
                  <a:pt x="19002" y="1745"/>
                </a:lnTo>
                <a:lnTo>
                  <a:pt x="19047" y="2049"/>
                </a:lnTo>
                <a:lnTo>
                  <a:pt x="19187" y="2146"/>
                </a:lnTo>
                <a:lnTo>
                  <a:pt x="19357" y="2272"/>
                </a:lnTo>
                <a:lnTo>
                  <a:pt x="19315" y="2584"/>
                </a:lnTo>
                <a:lnTo>
                  <a:pt x="19534" y="2582"/>
                </a:lnTo>
                <a:lnTo>
                  <a:pt x="19750" y="2424"/>
                </a:lnTo>
                <a:lnTo>
                  <a:pt x="19854" y="2588"/>
                </a:lnTo>
                <a:lnTo>
                  <a:pt x="19823" y="2827"/>
                </a:lnTo>
                <a:lnTo>
                  <a:pt x="19806" y="3017"/>
                </a:lnTo>
                <a:lnTo>
                  <a:pt x="19990" y="3046"/>
                </a:lnTo>
                <a:lnTo>
                  <a:pt x="20009" y="2793"/>
                </a:lnTo>
                <a:lnTo>
                  <a:pt x="20092" y="2657"/>
                </a:lnTo>
                <a:lnTo>
                  <a:pt x="20208" y="2761"/>
                </a:lnTo>
                <a:lnTo>
                  <a:pt x="20210" y="3071"/>
                </a:lnTo>
                <a:lnTo>
                  <a:pt x="20228" y="3330"/>
                </a:lnTo>
                <a:lnTo>
                  <a:pt x="20411" y="3469"/>
                </a:lnTo>
                <a:lnTo>
                  <a:pt x="20486" y="3696"/>
                </a:lnTo>
                <a:lnTo>
                  <a:pt x="20478" y="3905"/>
                </a:lnTo>
                <a:lnTo>
                  <a:pt x="20351" y="3941"/>
                </a:lnTo>
                <a:lnTo>
                  <a:pt x="20213" y="3766"/>
                </a:lnTo>
                <a:lnTo>
                  <a:pt x="20001" y="3713"/>
                </a:lnTo>
                <a:lnTo>
                  <a:pt x="19919" y="3888"/>
                </a:lnTo>
                <a:lnTo>
                  <a:pt x="20067" y="4089"/>
                </a:lnTo>
                <a:lnTo>
                  <a:pt x="20315" y="4242"/>
                </a:lnTo>
                <a:lnTo>
                  <a:pt x="20507" y="4229"/>
                </a:lnTo>
                <a:lnTo>
                  <a:pt x="20607" y="4354"/>
                </a:lnTo>
                <a:lnTo>
                  <a:pt x="20640" y="4523"/>
                </a:lnTo>
                <a:lnTo>
                  <a:pt x="20638" y="4730"/>
                </a:lnTo>
                <a:lnTo>
                  <a:pt x="20617" y="4995"/>
                </a:lnTo>
                <a:lnTo>
                  <a:pt x="20543" y="5379"/>
                </a:lnTo>
                <a:lnTo>
                  <a:pt x="20366" y="5554"/>
                </a:lnTo>
                <a:lnTo>
                  <a:pt x="20213" y="5561"/>
                </a:lnTo>
                <a:lnTo>
                  <a:pt x="20159" y="5748"/>
                </a:lnTo>
                <a:lnTo>
                  <a:pt x="20126" y="5930"/>
                </a:lnTo>
                <a:lnTo>
                  <a:pt x="19871" y="6035"/>
                </a:lnTo>
                <a:lnTo>
                  <a:pt x="19775" y="6245"/>
                </a:lnTo>
                <a:lnTo>
                  <a:pt x="19741" y="6445"/>
                </a:lnTo>
                <a:lnTo>
                  <a:pt x="19502" y="6614"/>
                </a:lnTo>
                <a:lnTo>
                  <a:pt x="19347" y="6777"/>
                </a:lnTo>
                <a:cubicBezTo>
                  <a:pt x="19304" y="6824"/>
                  <a:pt x="19260" y="6870"/>
                  <a:pt x="19214" y="6913"/>
                </a:cubicBezTo>
                <a:cubicBezTo>
                  <a:pt x="19129" y="6993"/>
                  <a:pt x="19038" y="7064"/>
                  <a:pt x="18943" y="7127"/>
                </a:cubicBezTo>
                <a:lnTo>
                  <a:pt x="19001" y="7381"/>
                </a:lnTo>
                <a:lnTo>
                  <a:pt x="19014" y="7593"/>
                </a:lnTo>
                <a:lnTo>
                  <a:pt x="18841" y="7733"/>
                </a:lnTo>
                <a:lnTo>
                  <a:pt x="18622" y="7899"/>
                </a:lnTo>
                <a:lnTo>
                  <a:pt x="18491" y="8142"/>
                </a:lnTo>
                <a:lnTo>
                  <a:pt x="18455" y="8379"/>
                </a:lnTo>
                <a:lnTo>
                  <a:pt x="18352" y="8595"/>
                </a:lnTo>
                <a:lnTo>
                  <a:pt x="18088" y="8658"/>
                </a:lnTo>
                <a:lnTo>
                  <a:pt x="17823" y="8837"/>
                </a:lnTo>
                <a:lnTo>
                  <a:pt x="17744" y="9166"/>
                </a:lnTo>
                <a:lnTo>
                  <a:pt x="17599" y="9359"/>
                </a:lnTo>
                <a:lnTo>
                  <a:pt x="17390" y="9486"/>
                </a:lnTo>
                <a:lnTo>
                  <a:pt x="17210" y="9673"/>
                </a:lnTo>
                <a:lnTo>
                  <a:pt x="17223" y="9937"/>
                </a:lnTo>
                <a:lnTo>
                  <a:pt x="17111" y="10155"/>
                </a:lnTo>
                <a:lnTo>
                  <a:pt x="16952" y="10318"/>
                </a:lnTo>
                <a:lnTo>
                  <a:pt x="16858" y="10568"/>
                </a:lnTo>
                <a:lnTo>
                  <a:pt x="16965" y="10740"/>
                </a:lnTo>
                <a:lnTo>
                  <a:pt x="17135" y="10697"/>
                </a:lnTo>
                <a:lnTo>
                  <a:pt x="17253" y="10470"/>
                </a:lnTo>
                <a:lnTo>
                  <a:pt x="17395" y="10172"/>
                </a:lnTo>
                <a:lnTo>
                  <a:pt x="17519" y="9939"/>
                </a:lnTo>
                <a:lnTo>
                  <a:pt x="17746" y="9791"/>
                </a:lnTo>
                <a:lnTo>
                  <a:pt x="18119" y="9903"/>
                </a:lnTo>
                <a:lnTo>
                  <a:pt x="18392" y="9864"/>
                </a:lnTo>
                <a:lnTo>
                  <a:pt x="18560" y="9567"/>
                </a:lnTo>
                <a:cubicBezTo>
                  <a:pt x="18523" y="9502"/>
                  <a:pt x="18524" y="9417"/>
                  <a:pt x="18564" y="9354"/>
                </a:cubicBezTo>
                <a:cubicBezTo>
                  <a:pt x="18623" y="9261"/>
                  <a:pt x="18738" y="9247"/>
                  <a:pt x="18813" y="9324"/>
                </a:cubicBezTo>
                <a:lnTo>
                  <a:pt x="18841" y="9040"/>
                </a:lnTo>
                <a:lnTo>
                  <a:pt x="18799" y="8756"/>
                </a:lnTo>
                <a:lnTo>
                  <a:pt x="18920" y="8634"/>
                </a:lnTo>
                <a:lnTo>
                  <a:pt x="19130" y="8907"/>
                </a:lnTo>
                <a:lnTo>
                  <a:pt x="19381" y="8877"/>
                </a:lnTo>
                <a:lnTo>
                  <a:pt x="19561" y="8644"/>
                </a:lnTo>
                <a:lnTo>
                  <a:pt x="19697" y="8437"/>
                </a:lnTo>
                <a:lnTo>
                  <a:pt x="19756" y="8220"/>
                </a:lnTo>
                <a:cubicBezTo>
                  <a:pt x="19710" y="8175"/>
                  <a:pt x="19655" y="8144"/>
                  <a:pt x="19595" y="8131"/>
                </a:cubicBezTo>
                <a:cubicBezTo>
                  <a:pt x="19456" y="8100"/>
                  <a:pt x="19314" y="8165"/>
                  <a:pt x="19230" y="8298"/>
                </a:cubicBezTo>
                <a:lnTo>
                  <a:pt x="19042" y="8330"/>
                </a:lnTo>
                <a:lnTo>
                  <a:pt x="19035" y="8114"/>
                </a:lnTo>
                <a:lnTo>
                  <a:pt x="19279" y="7847"/>
                </a:lnTo>
                <a:lnTo>
                  <a:pt x="19449" y="7717"/>
                </a:lnTo>
                <a:cubicBezTo>
                  <a:pt x="19435" y="7803"/>
                  <a:pt x="19485" y="7886"/>
                  <a:pt x="19560" y="7902"/>
                </a:cubicBezTo>
                <a:cubicBezTo>
                  <a:pt x="19662" y="7922"/>
                  <a:pt x="19750" y="7816"/>
                  <a:pt x="19727" y="7699"/>
                </a:cubicBezTo>
                <a:lnTo>
                  <a:pt x="19810" y="7566"/>
                </a:lnTo>
                <a:lnTo>
                  <a:pt x="19967" y="7653"/>
                </a:lnTo>
                <a:lnTo>
                  <a:pt x="19980" y="7872"/>
                </a:lnTo>
                <a:lnTo>
                  <a:pt x="19629" y="8871"/>
                </a:lnTo>
                <a:lnTo>
                  <a:pt x="19679" y="9016"/>
                </a:lnTo>
                <a:lnTo>
                  <a:pt x="19838" y="9101"/>
                </a:lnTo>
                <a:lnTo>
                  <a:pt x="19963" y="9254"/>
                </a:lnTo>
                <a:lnTo>
                  <a:pt x="19940" y="9519"/>
                </a:lnTo>
                <a:lnTo>
                  <a:pt x="19782" y="9747"/>
                </a:lnTo>
                <a:cubicBezTo>
                  <a:pt x="19754" y="9838"/>
                  <a:pt x="19754" y="9936"/>
                  <a:pt x="19780" y="10027"/>
                </a:cubicBezTo>
                <a:cubicBezTo>
                  <a:pt x="19805" y="10111"/>
                  <a:pt x="19851" y="10183"/>
                  <a:pt x="19912" y="10235"/>
                </a:cubicBezTo>
                <a:lnTo>
                  <a:pt x="20014" y="10382"/>
                </a:lnTo>
                <a:lnTo>
                  <a:pt x="20051" y="10640"/>
                </a:lnTo>
                <a:lnTo>
                  <a:pt x="20057" y="10952"/>
                </a:lnTo>
                <a:cubicBezTo>
                  <a:pt x="20105" y="11024"/>
                  <a:pt x="20161" y="11088"/>
                  <a:pt x="20224" y="11141"/>
                </a:cubicBezTo>
                <a:cubicBezTo>
                  <a:pt x="20327" y="11227"/>
                  <a:pt x="20446" y="11284"/>
                  <a:pt x="20571" y="11307"/>
                </a:cubicBezTo>
                <a:lnTo>
                  <a:pt x="20777" y="11526"/>
                </a:lnTo>
                <a:lnTo>
                  <a:pt x="20940" y="11694"/>
                </a:lnTo>
                <a:lnTo>
                  <a:pt x="21015" y="12052"/>
                </a:lnTo>
                <a:cubicBezTo>
                  <a:pt x="21063" y="12162"/>
                  <a:pt x="21079" y="12286"/>
                  <a:pt x="21062" y="12407"/>
                </a:cubicBezTo>
                <a:cubicBezTo>
                  <a:pt x="21047" y="12515"/>
                  <a:pt x="21006" y="12628"/>
                  <a:pt x="21052" y="12726"/>
                </a:cubicBezTo>
                <a:cubicBezTo>
                  <a:pt x="21087" y="12801"/>
                  <a:pt x="21159" y="12834"/>
                  <a:pt x="21221" y="12879"/>
                </a:cubicBezTo>
                <a:cubicBezTo>
                  <a:pt x="21307" y="12941"/>
                  <a:pt x="21374" y="13029"/>
                  <a:pt x="21434" y="13124"/>
                </a:cubicBezTo>
                <a:cubicBezTo>
                  <a:pt x="21498" y="13225"/>
                  <a:pt x="21553" y="13333"/>
                  <a:pt x="21600" y="13447"/>
                </a:cubicBezTo>
                <a:lnTo>
                  <a:pt x="21485" y="13806"/>
                </a:lnTo>
                <a:cubicBezTo>
                  <a:pt x="21406" y="13902"/>
                  <a:pt x="21315" y="13985"/>
                  <a:pt x="21216" y="14050"/>
                </a:cubicBezTo>
                <a:cubicBezTo>
                  <a:pt x="21111" y="14118"/>
                  <a:pt x="20996" y="14168"/>
                  <a:pt x="20903" y="14256"/>
                </a:cubicBezTo>
                <a:cubicBezTo>
                  <a:pt x="20821" y="14335"/>
                  <a:pt x="20761" y="14438"/>
                  <a:pt x="20718" y="14551"/>
                </a:cubicBezTo>
                <a:cubicBezTo>
                  <a:pt x="20671" y="14675"/>
                  <a:pt x="20646" y="14809"/>
                  <a:pt x="20644" y="14944"/>
                </a:cubicBezTo>
                <a:cubicBezTo>
                  <a:pt x="20613" y="15028"/>
                  <a:pt x="20565" y="15101"/>
                  <a:pt x="20504" y="15157"/>
                </a:cubicBezTo>
                <a:cubicBezTo>
                  <a:pt x="20439" y="15218"/>
                  <a:pt x="20361" y="15258"/>
                  <a:pt x="20278" y="15273"/>
                </a:cubicBezTo>
                <a:cubicBezTo>
                  <a:pt x="20173" y="15276"/>
                  <a:pt x="20071" y="15320"/>
                  <a:pt x="19988" y="15396"/>
                </a:cubicBezTo>
                <a:cubicBezTo>
                  <a:pt x="19879" y="15499"/>
                  <a:pt x="19813" y="15651"/>
                  <a:pt x="19807" y="15814"/>
                </a:cubicBezTo>
                <a:lnTo>
                  <a:pt x="19846" y="16190"/>
                </a:lnTo>
                <a:cubicBezTo>
                  <a:pt x="19920" y="16284"/>
                  <a:pt x="19936" y="16421"/>
                  <a:pt x="19886" y="16534"/>
                </a:cubicBezTo>
                <a:cubicBezTo>
                  <a:pt x="19843" y="16630"/>
                  <a:pt x="19759" y="16692"/>
                  <a:pt x="19666" y="16696"/>
                </a:cubicBezTo>
                <a:lnTo>
                  <a:pt x="19422" y="16669"/>
                </a:lnTo>
                <a:lnTo>
                  <a:pt x="19149" y="16677"/>
                </a:lnTo>
                <a:lnTo>
                  <a:pt x="18915" y="16865"/>
                </a:lnTo>
                <a:lnTo>
                  <a:pt x="18756" y="17124"/>
                </a:lnTo>
                <a:lnTo>
                  <a:pt x="18491" y="17404"/>
                </a:lnTo>
                <a:lnTo>
                  <a:pt x="18143" y="17522"/>
                </a:lnTo>
                <a:lnTo>
                  <a:pt x="17928" y="17385"/>
                </a:lnTo>
                <a:lnTo>
                  <a:pt x="17692" y="17387"/>
                </a:lnTo>
                <a:lnTo>
                  <a:pt x="17546" y="17606"/>
                </a:lnTo>
                <a:lnTo>
                  <a:pt x="17518" y="17852"/>
                </a:lnTo>
                <a:lnTo>
                  <a:pt x="17367" y="17845"/>
                </a:lnTo>
                <a:lnTo>
                  <a:pt x="17229" y="17664"/>
                </a:lnTo>
                <a:lnTo>
                  <a:pt x="17044" y="17550"/>
                </a:lnTo>
                <a:lnTo>
                  <a:pt x="16873" y="17599"/>
                </a:lnTo>
                <a:lnTo>
                  <a:pt x="16775" y="17749"/>
                </a:lnTo>
                <a:lnTo>
                  <a:pt x="16718" y="17964"/>
                </a:lnTo>
                <a:lnTo>
                  <a:pt x="16460" y="18047"/>
                </a:lnTo>
                <a:lnTo>
                  <a:pt x="16138" y="17992"/>
                </a:lnTo>
                <a:lnTo>
                  <a:pt x="15808" y="17949"/>
                </a:lnTo>
                <a:lnTo>
                  <a:pt x="15654" y="17822"/>
                </a:lnTo>
                <a:lnTo>
                  <a:pt x="15452" y="17679"/>
                </a:lnTo>
                <a:lnTo>
                  <a:pt x="15275" y="17540"/>
                </a:lnTo>
                <a:cubicBezTo>
                  <a:pt x="15218" y="17511"/>
                  <a:pt x="15160" y="17489"/>
                  <a:pt x="15099" y="17474"/>
                </a:cubicBezTo>
                <a:cubicBezTo>
                  <a:pt x="14971" y="17442"/>
                  <a:pt x="14839" y="17441"/>
                  <a:pt x="14710" y="17472"/>
                </a:cubicBezTo>
                <a:lnTo>
                  <a:pt x="14493" y="17473"/>
                </a:lnTo>
                <a:lnTo>
                  <a:pt x="14196" y="17612"/>
                </a:lnTo>
                <a:lnTo>
                  <a:pt x="14040" y="17444"/>
                </a:lnTo>
                <a:lnTo>
                  <a:pt x="14136" y="17216"/>
                </a:lnTo>
                <a:lnTo>
                  <a:pt x="14194" y="16947"/>
                </a:lnTo>
                <a:lnTo>
                  <a:pt x="14021" y="16724"/>
                </a:lnTo>
                <a:lnTo>
                  <a:pt x="13754" y="16620"/>
                </a:lnTo>
                <a:lnTo>
                  <a:pt x="13522" y="16669"/>
                </a:lnTo>
                <a:lnTo>
                  <a:pt x="13294" y="16813"/>
                </a:lnTo>
                <a:lnTo>
                  <a:pt x="13143" y="16903"/>
                </a:lnTo>
                <a:lnTo>
                  <a:pt x="12858" y="16985"/>
                </a:lnTo>
                <a:lnTo>
                  <a:pt x="12440" y="17080"/>
                </a:lnTo>
                <a:lnTo>
                  <a:pt x="12102" y="17140"/>
                </a:lnTo>
                <a:lnTo>
                  <a:pt x="11681" y="17378"/>
                </a:lnTo>
                <a:lnTo>
                  <a:pt x="11288" y="17572"/>
                </a:lnTo>
                <a:lnTo>
                  <a:pt x="10844" y="17867"/>
                </a:lnTo>
                <a:lnTo>
                  <a:pt x="10523" y="18135"/>
                </a:lnTo>
                <a:lnTo>
                  <a:pt x="10366" y="18356"/>
                </a:lnTo>
                <a:lnTo>
                  <a:pt x="10347" y="18710"/>
                </a:lnTo>
                <a:cubicBezTo>
                  <a:pt x="10370" y="18841"/>
                  <a:pt x="10363" y="18977"/>
                  <a:pt x="10327" y="19105"/>
                </a:cubicBezTo>
                <a:cubicBezTo>
                  <a:pt x="10291" y="19231"/>
                  <a:pt x="10228" y="19344"/>
                  <a:pt x="10144" y="19434"/>
                </a:cubicBezTo>
                <a:lnTo>
                  <a:pt x="9979" y="19685"/>
                </a:lnTo>
                <a:cubicBezTo>
                  <a:pt x="9931" y="19733"/>
                  <a:pt x="9875" y="19769"/>
                  <a:pt x="9814" y="19792"/>
                </a:cubicBezTo>
                <a:cubicBezTo>
                  <a:pt x="9719" y="19827"/>
                  <a:pt x="9617" y="19827"/>
                  <a:pt x="9522" y="19792"/>
                </a:cubicBezTo>
                <a:lnTo>
                  <a:pt x="9268" y="19795"/>
                </a:lnTo>
                <a:lnTo>
                  <a:pt x="9127" y="19886"/>
                </a:lnTo>
                <a:lnTo>
                  <a:pt x="8922" y="20011"/>
                </a:lnTo>
                <a:lnTo>
                  <a:pt x="8667" y="20257"/>
                </a:lnTo>
                <a:lnTo>
                  <a:pt x="8414" y="20580"/>
                </a:lnTo>
                <a:lnTo>
                  <a:pt x="8234" y="20869"/>
                </a:lnTo>
                <a:lnTo>
                  <a:pt x="8081" y="21117"/>
                </a:lnTo>
                <a:cubicBezTo>
                  <a:pt x="8023" y="21202"/>
                  <a:pt x="7951" y="21272"/>
                  <a:pt x="7869" y="21323"/>
                </a:cubicBezTo>
                <a:cubicBezTo>
                  <a:pt x="7765" y="21386"/>
                  <a:pt x="7650" y="21417"/>
                  <a:pt x="7535" y="21445"/>
                </a:cubicBezTo>
                <a:cubicBezTo>
                  <a:pt x="7422" y="21472"/>
                  <a:pt x="7308" y="21498"/>
                  <a:pt x="7194" y="21522"/>
                </a:cubicBezTo>
                <a:lnTo>
                  <a:pt x="6903" y="21529"/>
                </a:lnTo>
                <a:lnTo>
                  <a:pt x="6519" y="21498"/>
                </a:lnTo>
                <a:lnTo>
                  <a:pt x="6123" y="21387"/>
                </a:lnTo>
                <a:lnTo>
                  <a:pt x="5763" y="21439"/>
                </a:lnTo>
                <a:lnTo>
                  <a:pt x="5391" y="21569"/>
                </a:lnTo>
                <a:lnTo>
                  <a:pt x="5061" y="21600"/>
                </a:lnTo>
                <a:cubicBezTo>
                  <a:pt x="4989" y="21593"/>
                  <a:pt x="4918" y="21573"/>
                  <a:pt x="4851" y="21541"/>
                </a:cubicBezTo>
                <a:cubicBezTo>
                  <a:pt x="4723" y="21478"/>
                  <a:pt x="4613" y="21373"/>
                  <a:pt x="4537" y="21238"/>
                </a:cubicBezTo>
                <a:lnTo>
                  <a:pt x="4397" y="20889"/>
                </a:lnTo>
                <a:cubicBezTo>
                  <a:pt x="4383" y="20775"/>
                  <a:pt x="4369" y="20660"/>
                  <a:pt x="4356" y="20545"/>
                </a:cubicBezTo>
                <a:cubicBezTo>
                  <a:pt x="4339" y="20404"/>
                  <a:pt x="4322" y="20262"/>
                  <a:pt x="4306" y="20120"/>
                </a:cubicBezTo>
                <a:lnTo>
                  <a:pt x="4246" y="19682"/>
                </a:lnTo>
                <a:lnTo>
                  <a:pt x="4004" y="19522"/>
                </a:lnTo>
                <a:lnTo>
                  <a:pt x="3826" y="19596"/>
                </a:lnTo>
                <a:lnTo>
                  <a:pt x="3576" y="19955"/>
                </a:lnTo>
                <a:cubicBezTo>
                  <a:pt x="3506" y="20072"/>
                  <a:pt x="3444" y="20195"/>
                  <a:pt x="3392" y="20324"/>
                </a:cubicBezTo>
                <a:cubicBezTo>
                  <a:pt x="3340" y="20450"/>
                  <a:pt x="3297" y="20581"/>
                  <a:pt x="3263" y="20715"/>
                </a:cubicBezTo>
                <a:lnTo>
                  <a:pt x="3017" y="21126"/>
                </a:lnTo>
                <a:lnTo>
                  <a:pt x="2799" y="21340"/>
                </a:lnTo>
                <a:cubicBezTo>
                  <a:pt x="2748" y="21387"/>
                  <a:pt x="2673" y="21379"/>
                  <a:pt x="2631" y="21320"/>
                </a:cubicBezTo>
                <a:cubicBezTo>
                  <a:pt x="2582" y="21253"/>
                  <a:pt x="2596" y="21151"/>
                  <a:pt x="2661" y="21105"/>
                </a:cubicBezTo>
                <a:lnTo>
                  <a:pt x="2604" y="20811"/>
                </a:lnTo>
                <a:lnTo>
                  <a:pt x="2314" y="20418"/>
                </a:lnTo>
                <a:lnTo>
                  <a:pt x="2195" y="20122"/>
                </a:lnTo>
                <a:lnTo>
                  <a:pt x="1909" y="19776"/>
                </a:lnTo>
                <a:lnTo>
                  <a:pt x="1829" y="19499"/>
                </a:lnTo>
                <a:lnTo>
                  <a:pt x="1966" y="19264"/>
                </a:lnTo>
                <a:lnTo>
                  <a:pt x="2036" y="19049"/>
                </a:lnTo>
                <a:lnTo>
                  <a:pt x="1869" y="18819"/>
                </a:lnTo>
                <a:lnTo>
                  <a:pt x="1705" y="18510"/>
                </a:lnTo>
                <a:lnTo>
                  <a:pt x="1884" y="18128"/>
                </a:lnTo>
                <a:lnTo>
                  <a:pt x="1890" y="17889"/>
                </a:lnTo>
                <a:lnTo>
                  <a:pt x="1766" y="17527"/>
                </a:lnTo>
                <a:lnTo>
                  <a:pt x="1827" y="17200"/>
                </a:lnTo>
                <a:lnTo>
                  <a:pt x="1794" y="16839"/>
                </a:lnTo>
                <a:lnTo>
                  <a:pt x="1678" y="16606"/>
                </a:lnTo>
                <a:lnTo>
                  <a:pt x="1622" y="16397"/>
                </a:lnTo>
                <a:lnTo>
                  <a:pt x="1467" y="16215"/>
                </a:lnTo>
                <a:lnTo>
                  <a:pt x="1259" y="16214"/>
                </a:lnTo>
                <a:lnTo>
                  <a:pt x="1023" y="16334"/>
                </a:lnTo>
                <a:lnTo>
                  <a:pt x="791" y="16357"/>
                </a:lnTo>
                <a:lnTo>
                  <a:pt x="543" y="16228"/>
                </a:lnTo>
                <a:lnTo>
                  <a:pt x="376" y="15894"/>
                </a:lnTo>
                <a:lnTo>
                  <a:pt x="271" y="15385"/>
                </a:lnTo>
                <a:lnTo>
                  <a:pt x="79" y="15090"/>
                </a:lnTo>
                <a:lnTo>
                  <a:pt x="0" y="14696"/>
                </a:lnTo>
                <a:lnTo>
                  <a:pt x="136" y="14390"/>
                </a:lnTo>
                <a:lnTo>
                  <a:pt x="394" y="14246"/>
                </a:lnTo>
                <a:lnTo>
                  <a:pt x="680" y="14130"/>
                </a:lnTo>
                <a:lnTo>
                  <a:pt x="866" y="13897"/>
                </a:lnTo>
                <a:lnTo>
                  <a:pt x="959" y="13687"/>
                </a:lnTo>
                <a:lnTo>
                  <a:pt x="1234" y="13554"/>
                </a:lnTo>
                <a:lnTo>
                  <a:pt x="1506" y="13579"/>
                </a:lnTo>
                <a:lnTo>
                  <a:pt x="1682" y="13556"/>
                </a:lnTo>
                <a:lnTo>
                  <a:pt x="1619" y="13322"/>
                </a:lnTo>
                <a:lnTo>
                  <a:pt x="1599" y="13026"/>
                </a:lnTo>
                <a:lnTo>
                  <a:pt x="1620" y="12564"/>
                </a:lnTo>
                <a:lnTo>
                  <a:pt x="1528" y="12083"/>
                </a:lnTo>
                <a:lnTo>
                  <a:pt x="1394" y="11733"/>
                </a:lnTo>
                <a:lnTo>
                  <a:pt x="1257" y="11563"/>
                </a:lnTo>
                <a:lnTo>
                  <a:pt x="1194" y="11241"/>
                </a:lnTo>
                <a:lnTo>
                  <a:pt x="1311" y="11056"/>
                </a:lnTo>
                <a:lnTo>
                  <a:pt x="1567" y="10937"/>
                </a:lnTo>
                <a:lnTo>
                  <a:pt x="1807" y="10770"/>
                </a:lnTo>
                <a:lnTo>
                  <a:pt x="1915" y="10451"/>
                </a:lnTo>
                <a:lnTo>
                  <a:pt x="1894" y="10026"/>
                </a:lnTo>
                <a:lnTo>
                  <a:pt x="1608" y="10006"/>
                </a:lnTo>
                <a:lnTo>
                  <a:pt x="1383" y="9898"/>
                </a:lnTo>
                <a:lnTo>
                  <a:pt x="1358" y="9708"/>
                </a:lnTo>
                <a:lnTo>
                  <a:pt x="1128" y="9437"/>
                </a:lnTo>
                <a:lnTo>
                  <a:pt x="1417" y="941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7" name="Shape 4889">
            <a:extLst>
              <a:ext uri="{FF2B5EF4-FFF2-40B4-BE49-F238E27FC236}">
                <a16:creationId xmlns:a16="http://schemas.microsoft.com/office/drawing/2014/main" id="{27179FE1-B10A-4EE3-A473-61B4C7FF365C}"/>
              </a:ext>
            </a:extLst>
          </p:cNvPr>
          <p:cNvSpPr/>
          <p:nvPr/>
        </p:nvSpPr>
        <p:spPr>
          <a:xfrm>
            <a:off x="5462400" y="2812203"/>
            <a:ext cx="27813" cy="42083"/>
          </a:xfrm>
          <a:custGeom>
            <a:avLst/>
            <a:gdLst/>
            <a:ahLst/>
            <a:cxnLst>
              <a:cxn ang="0">
                <a:pos x="wd2" y="hd2"/>
              </a:cxn>
              <a:cxn ang="5400000">
                <a:pos x="wd2" y="hd2"/>
              </a:cxn>
              <a:cxn ang="10800000">
                <a:pos x="wd2" y="hd2"/>
              </a:cxn>
              <a:cxn ang="16200000">
                <a:pos x="wd2" y="hd2"/>
              </a:cxn>
            </a:cxnLst>
            <a:rect l="0" t="0" r="r" b="b"/>
            <a:pathLst>
              <a:path w="20003" h="21286" extrusionOk="0">
                <a:moveTo>
                  <a:pt x="13944" y="0"/>
                </a:moveTo>
                <a:lnTo>
                  <a:pt x="5808" y="1572"/>
                </a:lnTo>
                <a:lnTo>
                  <a:pt x="0" y="7837"/>
                </a:lnTo>
                <a:lnTo>
                  <a:pt x="391" y="15304"/>
                </a:lnTo>
                <a:lnTo>
                  <a:pt x="6803" y="21009"/>
                </a:lnTo>
                <a:cubicBezTo>
                  <a:pt x="9690" y="21600"/>
                  <a:pt x="12802" y="21236"/>
                  <a:pt x="15262" y="20020"/>
                </a:cubicBezTo>
                <a:cubicBezTo>
                  <a:pt x="21495" y="16937"/>
                  <a:pt x="21600" y="10465"/>
                  <a:pt x="15469" y="7283"/>
                </a:cubicBezTo>
                <a:lnTo>
                  <a:pt x="1394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8" name="Shape 4890">
            <a:extLst>
              <a:ext uri="{FF2B5EF4-FFF2-40B4-BE49-F238E27FC236}">
                <a16:creationId xmlns:a16="http://schemas.microsoft.com/office/drawing/2014/main" id="{E5EDDB74-F743-41AB-9D27-20180B8717A1}"/>
              </a:ext>
            </a:extLst>
          </p:cNvPr>
          <p:cNvSpPr/>
          <p:nvPr/>
        </p:nvSpPr>
        <p:spPr>
          <a:xfrm>
            <a:off x="5381634" y="2842131"/>
            <a:ext cx="50366" cy="25099"/>
          </a:xfrm>
          <a:custGeom>
            <a:avLst/>
            <a:gdLst/>
            <a:ahLst/>
            <a:cxnLst>
              <a:cxn ang="0">
                <a:pos x="wd2" y="hd2"/>
              </a:cxn>
              <a:cxn ang="5400000">
                <a:pos x="wd2" y="hd2"/>
              </a:cxn>
              <a:cxn ang="10800000">
                <a:pos x="wd2" y="hd2"/>
              </a:cxn>
              <a:cxn ang="16200000">
                <a:pos x="wd2" y="hd2"/>
              </a:cxn>
            </a:cxnLst>
            <a:rect l="0" t="0" r="r" b="b"/>
            <a:pathLst>
              <a:path w="21600" h="21600" extrusionOk="0">
                <a:moveTo>
                  <a:pt x="19309" y="5994"/>
                </a:moveTo>
                <a:lnTo>
                  <a:pt x="10962" y="0"/>
                </a:lnTo>
                <a:lnTo>
                  <a:pt x="4367" y="2034"/>
                </a:lnTo>
                <a:lnTo>
                  <a:pt x="1590" y="10528"/>
                </a:lnTo>
                <a:lnTo>
                  <a:pt x="0" y="18727"/>
                </a:lnTo>
                <a:lnTo>
                  <a:pt x="5535" y="21600"/>
                </a:lnTo>
                <a:lnTo>
                  <a:pt x="12718" y="20360"/>
                </a:lnTo>
                <a:lnTo>
                  <a:pt x="21394" y="19940"/>
                </a:lnTo>
                <a:lnTo>
                  <a:pt x="21600" y="12486"/>
                </a:lnTo>
                <a:lnTo>
                  <a:pt x="19309" y="59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9" name="Shape 4891">
            <a:extLst>
              <a:ext uri="{FF2B5EF4-FFF2-40B4-BE49-F238E27FC236}">
                <a16:creationId xmlns:a16="http://schemas.microsoft.com/office/drawing/2014/main" id="{B500C94C-DB4C-42ED-8E37-8DFBA2DB8759}"/>
              </a:ext>
            </a:extLst>
          </p:cNvPr>
          <p:cNvSpPr/>
          <p:nvPr/>
        </p:nvSpPr>
        <p:spPr>
          <a:xfrm>
            <a:off x="5538724" y="3109752"/>
            <a:ext cx="15906" cy="38465"/>
          </a:xfrm>
          <a:custGeom>
            <a:avLst/>
            <a:gdLst/>
            <a:ahLst/>
            <a:cxnLst>
              <a:cxn ang="0">
                <a:pos x="wd2" y="hd2"/>
              </a:cxn>
              <a:cxn ang="5400000">
                <a:pos x="wd2" y="hd2"/>
              </a:cxn>
              <a:cxn ang="10800000">
                <a:pos x="wd2" y="hd2"/>
              </a:cxn>
              <a:cxn ang="16200000">
                <a:pos x="wd2" y="hd2"/>
              </a:cxn>
            </a:cxnLst>
            <a:rect l="0" t="0" r="r" b="b"/>
            <a:pathLst>
              <a:path w="21600" h="21600" extrusionOk="0">
                <a:moveTo>
                  <a:pt x="20732" y="0"/>
                </a:moveTo>
                <a:lnTo>
                  <a:pt x="9317" y="4945"/>
                </a:lnTo>
                <a:lnTo>
                  <a:pt x="0" y="13860"/>
                </a:lnTo>
                <a:lnTo>
                  <a:pt x="811" y="21600"/>
                </a:lnTo>
                <a:lnTo>
                  <a:pt x="15264" y="17303"/>
                </a:lnTo>
                <a:lnTo>
                  <a:pt x="21600" y="9723"/>
                </a:lnTo>
                <a:lnTo>
                  <a:pt x="2073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0" name="Shape 4892">
            <a:extLst>
              <a:ext uri="{FF2B5EF4-FFF2-40B4-BE49-F238E27FC236}">
                <a16:creationId xmlns:a16="http://schemas.microsoft.com/office/drawing/2014/main" id="{5E314140-574E-4938-86B9-D99C5D4A03CF}"/>
              </a:ext>
            </a:extLst>
          </p:cNvPr>
          <p:cNvSpPr/>
          <p:nvPr/>
        </p:nvSpPr>
        <p:spPr>
          <a:xfrm>
            <a:off x="5316231" y="3364515"/>
            <a:ext cx="1053349" cy="1974970"/>
          </a:xfrm>
          <a:custGeom>
            <a:avLst/>
            <a:gdLst/>
            <a:ahLst/>
            <a:cxnLst>
              <a:cxn ang="0">
                <a:pos x="wd2" y="hd2"/>
              </a:cxn>
              <a:cxn ang="5400000">
                <a:pos x="wd2" y="hd2"/>
              </a:cxn>
              <a:cxn ang="10800000">
                <a:pos x="wd2" y="hd2"/>
              </a:cxn>
              <a:cxn ang="16200000">
                <a:pos x="wd2" y="hd2"/>
              </a:cxn>
            </a:cxnLst>
            <a:rect l="0" t="0" r="r" b="b"/>
            <a:pathLst>
              <a:path w="21600" h="21595" extrusionOk="0">
                <a:moveTo>
                  <a:pt x="4712" y="16998"/>
                </a:moveTo>
                <a:lnTo>
                  <a:pt x="5079" y="17191"/>
                </a:lnTo>
                <a:lnTo>
                  <a:pt x="5517" y="17246"/>
                </a:lnTo>
                <a:lnTo>
                  <a:pt x="5733" y="17399"/>
                </a:lnTo>
                <a:lnTo>
                  <a:pt x="5895" y="17577"/>
                </a:lnTo>
                <a:lnTo>
                  <a:pt x="5996" y="17786"/>
                </a:lnTo>
                <a:lnTo>
                  <a:pt x="6110" y="18044"/>
                </a:lnTo>
                <a:lnTo>
                  <a:pt x="6188" y="18259"/>
                </a:lnTo>
                <a:lnTo>
                  <a:pt x="6341" y="18513"/>
                </a:lnTo>
                <a:lnTo>
                  <a:pt x="6302" y="18750"/>
                </a:lnTo>
                <a:lnTo>
                  <a:pt x="6183" y="19052"/>
                </a:lnTo>
                <a:lnTo>
                  <a:pt x="6240" y="19259"/>
                </a:lnTo>
                <a:lnTo>
                  <a:pt x="6471" y="19431"/>
                </a:lnTo>
                <a:lnTo>
                  <a:pt x="6566" y="19628"/>
                </a:lnTo>
                <a:lnTo>
                  <a:pt x="6320" y="19758"/>
                </a:lnTo>
                <a:lnTo>
                  <a:pt x="6031" y="19806"/>
                </a:lnTo>
                <a:lnTo>
                  <a:pt x="5811" y="19887"/>
                </a:lnTo>
                <a:lnTo>
                  <a:pt x="5700" y="20049"/>
                </a:lnTo>
                <a:lnTo>
                  <a:pt x="5551" y="20162"/>
                </a:lnTo>
                <a:lnTo>
                  <a:pt x="5307" y="20206"/>
                </a:lnTo>
                <a:lnTo>
                  <a:pt x="5164" y="20342"/>
                </a:lnTo>
                <a:lnTo>
                  <a:pt x="4893" y="20429"/>
                </a:lnTo>
                <a:lnTo>
                  <a:pt x="4708" y="20517"/>
                </a:lnTo>
                <a:cubicBezTo>
                  <a:pt x="4663" y="20575"/>
                  <a:pt x="4606" y="20630"/>
                  <a:pt x="4539" y="20681"/>
                </a:cubicBezTo>
                <a:cubicBezTo>
                  <a:pt x="4443" y="20755"/>
                  <a:pt x="4327" y="20820"/>
                  <a:pt x="4194" y="20875"/>
                </a:cubicBezTo>
                <a:lnTo>
                  <a:pt x="4381" y="20990"/>
                </a:lnTo>
                <a:lnTo>
                  <a:pt x="4424" y="21133"/>
                </a:lnTo>
                <a:lnTo>
                  <a:pt x="4526" y="21292"/>
                </a:lnTo>
                <a:cubicBezTo>
                  <a:pt x="4584" y="21315"/>
                  <a:pt x="4654" y="21330"/>
                  <a:pt x="4726" y="21334"/>
                </a:cubicBezTo>
                <a:cubicBezTo>
                  <a:pt x="4889" y="21344"/>
                  <a:pt x="5048" y="21302"/>
                  <a:pt x="5133" y="21228"/>
                </a:cubicBezTo>
                <a:lnTo>
                  <a:pt x="5388" y="21221"/>
                </a:lnTo>
                <a:lnTo>
                  <a:pt x="5742" y="21344"/>
                </a:lnTo>
                <a:lnTo>
                  <a:pt x="6147" y="21505"/>
                </a:lnTo>
                <a:lnTo>
                  <a:pt x="6516" y="21573"/>
                </a:lnTo>
                <a:cubicBezTo>
                  <a:pt x="6618" y="21594"/>
                  <a:pt x="6728" y="21600"/>
                  <a:pt x="6835" y="21592"/>
                </a:cubicBezTo>
                <a:cubicBezTo>
                  <a:pt x="6965" y="21582"/>
                  <a:pt x="7086" y="21552"/>
                  <a:pt x="7183" y="21506"/>
                </a:cubicBezTo>
                <a:lnTo>
                  <a:pt x="8022" y="21246"/>
                </a:lnTo>
                <a:lnTo>
                  <a:pt x="8451" y="21070"/>
                </a:lnTo>
                <a:lnTo>
                  <a:pt x="8944" y="20879"/>
                </a:lnTo>
                <a:lnTo>
                  <a:pt x="9374" y="20730"/>
                </a:lnTo>
                <a:lnTo>
                  <a:pt x="9763" y="20587"/>
                </a:lnTo>
                <a:lnTo>
                  <a:pt x="10097" y="20477"/>
                </a:lnTo>
                <a:lnTo>
                  <a:pt x="10478" y="20344"/>
                </a:lnTo>
                <a:lnTo>
                  <a:pt x="10690" y="20220"/>
                </a:lnTo>
                <a:lnTo>
                  <a:pt x="10741" y="20094"/>
                </a:lnTo>
                <a:lnTo>
                  <a:pt x="10693" y="20005"/>
                </a:lnTo>
                <a:lnTo>
                  <a:pt x="10536" y="19891"/>
                </a:lnTo>
                <a:lnTo>
                  <a:pt x="10565" y="19784"/>
                </a:lnTo>
                <a:lnTo>
                  <a:pt x="10827" y="19663"/>
                </a:lnTo>
                <a:lnTo>
                  <a:pt x="11086" y="19627"/>
                </a:lnTo>
                <a:lnTo>
                  <a:pt x="11350" y="19716"/>
                </a:lnTo>
                <a:cubicBezTo>
                  <a:pt x="11449" y="19707"/>
                  <a:pt x="11547" y="19698"/>
                  <a:pt x="11645" y="19690"/>
                </a:cubicBezTo>
                <a:cubicBezTo>
                  <a:pt x="11759" y="19680"/>
                  <a:pt x="11872" y="19671"/>
                  <a:pt x="11986" y="19664"/>
                </a:cubicBezTo>
                <a:lnTo>
                  <a:pt x="12283" y="19725"/>
                </a:lnTo>
                <a:lnTo>
                  <a:pt x="12586" y="19730"/>
                </a:lnTo>
                <a:lnTo>
                  <a:pt x="12802" y="19661"/>
                </a:lnTo>
                <a:lnTo>
                  <a:pt x="12998" y="19727"/>
                </a:lnTo>
                <a:cubicBezTo>
                  <a:pt x="13086" y="19746"/>
                  <a:pt x="13184" y="19749"/>
                  <a:pt x="13275" y="19735"/>
                </a:cubicBezTo>
                <a:cubicBezTo>
                  <a:pt x="13444" y="19710"/>
                  <a:pt x="13570" y="19635"/>
                  <a:pt x="13598" y="19543"/>
                </a:cubicBezTo>
                <a:lnTo>
                  <a:pt x="13489" y="19479"/>
                </a:lnTo>
                <a:lnTo>
                  <a:pt x="13241" y="19377"/>
                </a:lnTo>
                <a:cubicBezTo>
                  <a:pt x="13199" y="19336"/>
                  <a:pt x="13156" y="19296"/>
                  <a:pt x="13112" y="19256"/>
                </a:cubicBezTo>
                <a:cubicBezTo>
                  <a:pt x="13043" y="19193"/>
                  <a:pt x="12972" y="19132"/>
                  <a:pt x="12899" y="19071"/>
                </a:cubicBezTo>
                <a:lnTo>
                  <a:pt x="12626" y="18933"/>
                </a:lnTo>
                <a:lnTo>
                  <a:pt x="12437" y="18787"/>
                </a:lnTo>
                <a:lnTo>
                  <a:pt x="12393" y="18576"/>
                </a:lnTo>
                <a:lnTo>
                  <a:pt x="12646" y="18415"/>
                </a:lnTo>
                <a:lnTo>
                  <a:pt x="12913" y="18365"/>
                </a:lnTo>
                <a:lnTo>
                  <a:pt x="13331" y="18358"/>
                </a:lnTo>
                <a:lnTo>
                  <a:pt x="13580" y="18291"/>
                </a:lnTo>
                <a:lnTo>
                  <a:pt x="13707" y="18105"/>
                </a:lnTo>
                <a:lnTo>
                  <a:pt x="13764" y="17872"/>
                </a:lnTo>
                <a:lnTo>
                  <a:pt x="13797" y="17667"/>
                </a:lnTo>
                <a:lnTo>
                  <a:pt x="13910" y="17507"/>
                </a:lnTo>
                <a:lnTo>
                  <a:pt x="14116" y="17405"/>
                </a:lnTo>
                <a:cubicBezTo>
                  <a:pt x="14175" y="17359"/>
                  <a:pt x="14221" y="17309"/>
                  <a:pt x="14252" y="17256"/>
                </a:cubicBezTo>
                <a:cubicBezTo>
                  <a:pt x="14291" y="17190"/>
                  <a:pt x="14306" y="17120"/>
                  <a:pt x="14296" y="17051"/>
                </a:cubicBezTo>
                <a:lnTo>
                  <a:pt x="14404" y="16839"/>
                </a:lnTo>
                <a:lnTo>
                  <a:pt x="14621" y="16667"/>
                </a:lnTo>
                <a:lnTo>
                  <a:pt x="14876" y="16525"/>
                </a:lnTo>
                <a:lnTo>
                  <a:pt x="15266" y="16325"/>
                </a:lnTo>
                <a:lnTo>
                  <a:pt x="15468" y="16206"/>
                </a:lnTo>
                <a:lnTo>
                  <a:pt x="15581" y="16032"/>
                </a:lnTo>
                <a:lnTo>
                  <a:pt x="15533" y="15766"/>
                </a:lnTo>
                <a:lnTo>
                  <a:pt x="15247" y="15547"/>
                </a:lnTo>
                <a:lnTo>
                  <a:pt x="15186" y="15405"/>
                </a:lnTo>
                <a:lnTo>
                  <a:pt x="15000" y="15264"/>
                </a:lnTo>
                <a:lnTo>
                  <a:pt x="15121" y="15076"/>
                </a:lnTo>
                <a:cubicBezTo>
                  <a:pt x="15202" y="14991"/>
                  <a:pt x="15282" y="14905"/>
                  <a:pt x="15359" y="14819"/>
                </a:cubicBezTo>
                <a:cubicBezTo>
                  <a:pt x="15429" y="14742"/>
                  <a:pt x="15497" y="14665"/>
                  <a:pt x="15574" y="14589"/>
                </a:cubicBezTo>
                <a:cubicBezTo>
                  <a:pt x="15657" y="14508"/>
                  <a:pt x="15751" y="14428"/>
                  <a:pt x="15884" y="14367"/>
                </a:cubicBezTo>
                <a:cubicBezTo>
                  <a:pt x="16051" y="14291"/>
                  <a:pt x="16272" y="14253"/>
                  <a:pt x="16481" y="14287"/>
                </a:cubicBezTo>
                <a:cubicBezTo>
                  <a:pt x="16636" y="14312"/>
                  <a:pt x="16759" y="14377"/>
                  <a:pt x="16810" y="14459"/>
                </a:cubicBezTo>
                <a:cubicBezTo>
                  <a:pt x="16851" y="14507"/>
                  <a:pt x="16925" y="14543"/>
                  <a:pt x="17017" y="14562"/>
                </a:cubicBezTo>
                <a:cubicBezTo>
                  <a:pt x="17149" y="14587"/>
                  <a:pt x="17297" y="14572"/>
                  <a:pt x="17401" y="14522"/>
                </a:cubicBezTo>
                <a:lnTo>
                  <a:pt x="17712" y="14344"/>
                </a:lnTo>
                <a:cubicBezTo>
                  <a:pt x="17695" y="14268"/>
                  <a:pt x="17739" y="14191"/>
                  <a:pt x="17834" y="14132"/>
                </a:cubicBezTo>
                <a:cubicBezTo>
                  <a:pt x="18042" y="14004"/>
                  <a:pt x="18409" y="13995"/>
                  <a:pt x="18621" y="14118"/>
                </a:cubicBezTo>
                <a:cubicBezTo>
                  <a:pt x="18738" y="14185"/>
                  <a:pt x="18771" y="14278"/>
                  <a:pt x="18826" y="14364"/>
                </a:cubicBezTo>
                <a:cubicBezTo>
                  <a:pt x="18870" y="14431"/>
                  <a:pt x="18929" y="14495"/>
                  <a:pt x="19002" y="14554"/>
                </a:cubicBezTo>
                <a:lnTo>
                  <a:pt x="19353" y="14699"/>
                </a:lnTo>
                <a:lnTo>
                  <a:pt x="19663" y="14760"/>
                </a:lnTo>
                <a:cubicBezTo>
                  <a:pt x="19712" y="14731"/>
                  <a:pt x="19743" y="14695"/>
                  <a:pt x="19755" y="14657"/>
                </a:cubicBezTo>
                <a:cubicBezTo>
                  <a:pt x="19780" y="14573"/>
                  <a:pt x="19711" y="14493"/>
                  <a:pt x="19652" y="14416"/>
                </a:cubicBezTo>
                <a:cubicBezTo>
                  <a:pt x="19591" y="14337"/>
                  <a:pt x="19539" y="14256"/>
                  <a:pt x="19533" y="14171"/>
                </a:cubicBezTo>
                <a:cubicBezTo>
                  <a:pt x="19528" y="14095"/>
                  <a:pt x="19560" y="14020"/>
                  <a:pt x="19607" y="13948"/>
                </a:cubicBezTo>
                <a:cubicBezTo>
                  <a:pt x="19656" y="13873"/>
                  <a:pt x="19742" y="13799"/>
                  <a:pt x="19884" y="13799"/>
                </a:cubicBezTo>
                <a:cubicBezTo>
                  <a:pt x="20040" y="13798"/>
                  <a:pt x="20141" y="13899"/>
                  <a:pt x="20299" y="13889"/>
                </a:cubicBezTo>
                <a:cubicBezTo>
                  <a:pt x="20508" y="13875"/>
                  <a:pt x="20556" y="13725"/>
                  <a:pt x="20368" y="13675"/>
                </a:cubicBezTo>
                <a:cubicBezTo>
                  <a:pt x="20314" y="13625"/>
                  <a:pt x="20302" y="13565"/>
                  <a:pt x="20337" y="13511"/>
                </a:cubicBezTo>
                <a:cubicBezTo>
                  <a:pt x="20376" y="13451"/>
                  <a:pt x="20466" y="13404"/>
                  <a:pt x="20580" y="13386"/>
                </a:cubicBezTo>
                <a:cubicBezTo>
                  <a:pt x="20690" y="13371"/>
                  <a:pt x="20799" y="13354"/>
                  <a:pt x="20907" y="13336"/>
                </a:cubicBezTo>
                <a:cubicBezTo>
                  <a:pt x="21015" y="13317"/>
                  <a:pt x="21122" y="13297"/>
                  <a:pt x="21228" y="13275"/>
                </a:cubicBezTo>
                <a:cubicBezTo>
                  <a:pt x="21296" y="13248"/>
                  <a:pt x="21351" y="13213"/>
                  <a:pt x="21389" y="13173"/>
                </a:cubicBezTo>
                <a:cubicBezTo>
                  <a:pt x="21458" y="13099"/>
                  <a:pt x="21464" y="13012"/>
                  <a:pt x="21403" y="12935"/>
                </a:cubicBezTo>
                <a:lnTo>
                  <a:pt x="21375" y="12777"/>
                </a:lnTo>
                <a:lnTo>
                  <a:pt x="21600" y="12653"/>
                </a:lnTo>
                <a:lnTo>
                  <a:pt x="21521" y="12542"/>
                </a:lnTo>
                <a:lnTo>
                  <a:pt x="21214" y="12389"/>
                </a:lnTo>
                <a:lnTo>
                  <a:pt x="21366" y="12211"/>
                </a:lnTo>
                <a:lnTo>
                  <a:pt x="21495" y="12081"/>
                </a:lnTo>
                <a:lnTo>
                  <a:pt x="21300" y="11921"/>
                </a:lnTo>
                <a:lnTo>
                  <a:pt x="21019" y="11842"/>
                </a:lnTo>
                <a:lnTo>
                  <a:pt x="20657" y="11900"/>
                </a:lnTo>
                <a:lnTo>
                  <a:pt x="20256" y="11820"/>
                </a:lnTo>
                <a:lnTo>
                  <a:pt x="19857" y="11764"/>
                </a:lnTo>
                <a:lnTo>
                  <a:pt x="19524" y="11773"/>
                </a:lnTo>
                <a:lnTo>
                  <a:pt x="19201" y="11804"/>
                </a:lnTo>
                <a:lnTo>
                  <a:pt x="19029" y="11686"/>
                </a:lnTo>
                <a:lnTo>
                  <a:pt x="18777" y="11595"/>
                </a:lnTo>
                <a:lnTo>
                  <a:pt x="18484" y="11580"/>
                </a:lnTo>
                <a:lnTo>
                  <a:pt x="18048" y="11598"/>
                </a:lnTo>
                <a:lnTo>
                  <a:pt x="17699" y="11744"/>
                </a:lnTo>
                <a:lnTo>
                  <a:pt x="17409" y="11865"/>
                </a:lnTo>
                <a:lnTo>
                  <a:pt x="17105" y="11857"/>
                </a:lnTo>
                <a:cubicBezTo>
                  <a:pt x="16984" y="11838"/>
                  <a:pt x="16861" y="11823"/>
                  <a:pt x="16736" y="11813"/>
                </a:cubicBezTo>
                <a:cubicBezTo>
                  <a:pt x="16569" y="11799"/>
                  <a:pt x="16400" y="11794"/>
                  <a:pt x="16232" y="11797"/>
                </a:cubicBezTo>
                <a:lnTo>
                  <a:pt x="15778" y="11781"/>
                </a:lnTo>
                <a:lnTo>
                  <a:pt x="15399" y="11788"/>
                </a:lnTo>
                <a:lnTo>
                  <a:pt x="15020" y="11915"/>
                </a:lnTo>
                <a:lnTo>
                  <a:pt x="15156" y="12022"/>
                </a:lnTo>
                <a:lnTo>
                  <a:pt x="15031" y="12104"/>
                </a:lnTo>
                <a:lnTo>
                  <a:pt x="14827" y="12108"/>
                </a:lnTo>
                <a:lnTo>
                  <a:pt x="14692" y="12067"/>
                </a:lnTo>
                <a:lnTo>
                  <a:pt x="14452" y="12059"/>
                </a:lnTo>
                <a:lnTo>
                  <a:pt x="14250" y="11982"/>
                </a:lnTo>
                <a:lnTo>
                  <a:pt x="13987" y="11963"/>
                </a:lnTo>
                <a:lnTo>
                  <a:pt x="13758" y="12069"/>
                </a:lnTo>
                <a:lnTo>
                  <a:pt x="13491" y="12056"/>
                </a:lnTo>
                <a:lnTo>
                  <a:pt x="13212" y="11996"/>
                </a:lnTo>
                <a:lnTo>
                  <a:pt x="12788" y="11853"/>
                </a:lnTo>
                <a:lnTo>
                  <a:pt x="12565" y="11658"/>
                </a:lnTo>
                <a:lnTo>
                  <a:pt x="12542" y="11446"/>
                </a:lnTo>
                <a:cubicBezTo>
                  <a:pt x="12517" y="11377"/>
                  <a:pt x="12503" y="11306"/>
                  <a:pt x="12502" y="11234"/>
                </a:cubicBezTo>
                <a:cubicBezTo>
                  <a:pt x="12502" y="11182"/>
                  <a:pt x="12508" y="11128"/>
                  <a:pt x="12544" y="11079"/>
                </a:cubicBezTo>
                <a:cubicBezTo>
                  <a:pt x="12609" y="10992"/>
                  <a:pt x="12754" y="10932"/>
                  <a:pt x="12862" y="10859"/>
                </a:cubicBezTo>
                <a:cubicBezTo>
                  <a:pt x="12957" y="10794"/>
                  <a:pt x="13023" y="10720"/>
                  <a:pt x="13056" y="10640"/>
                </a:cubicBezTo>
                <a:lnTo>
                  <a:pt x="13081" y="10426"/>
                </a:lnTo>
                <a:lnTo>
                  <a:pt x="12901" y="10206"/>
                </a:lnTo>
                <a:lnTo>
                  <a:pt x="12626" y="10092"/>
                </a:lnTo>
                <a:cubicBezTo>
                  <a:pt x="12524" y="10048"/>
                  <a:pt x="12401" y="10021"/>
                  <a:pt x="12271" y="10014"/>
                </a:cubicBezTo>
                <a:cubicBezTo>
                  <a:pt x="12092" y="10005"/>
                  <a:pt x="11917" y="10034"/>
                  <a:pt x="11740" y="10051"/>
                </a:cubicBezTo>
                <a:cubicBezTo>
                  <a:pt x="11592" y="10065"/>
                  <a:pt x="11442" y="10070"/>
                  <a:pt x="11292" y="10067"/>
                </a:cubicBezTo>
                <a:lnTo>
                  <a:pt x="10991" y="9957"/>
                </a:lnTo>
                <a:lnTo>
                  <a:pt x="10914" y="9753"/>
                </a:lnTo>
                <a:lnTo>
                  <a:pt x="10658" y="9680"/>
                </a:lnTo>
                <a:lnTo>
                  <a:pt x="10366" y="9745"/>
                </a:lnTo>
                <a:lnTo>
                  <a:pt x="10343" y="9926"/>
                </a:lnTo>
                <a:cubicBezTo>
                  <a:pt x="10277" y="9984"/>
                  <a:pt x="10198" y="10038"/>
                  <a:pt x="10106" y="10085"/>
                </a:cubicBezTo>
                <a:cubicBezTo>
                  <a:pt x="10016" y="10132"/>
                  <a:pt x="9915" y="10172"/>
                  <a:pt x="9818" y="10215"/>
                </a:cubicBezTo>
                <a:cubicBezTo>
                  <a:pt x="9661" y="10284"/>
                  <a:pt x="9515" y="10360"/>
                  <a:pt x="9340" y="10415"/>
                </a:cubicBezTo>
                <a:cubicBezTo>
                  <a:pt x="9195" y="10460"/>
                  <a:pt x="9034" y="10490"/>
                  <a:pt x="8868" y="10503"/>
                </a:cubicBezTo>
                <a:lnTo>
                  <a:pt x="8436" y="10534"/>
                </a:lnTo>
                <a:cubicBezTo>
                  <a:pt x="8327" y="10486"/>
                  <a:pt x="8222" y="10435"/>
                  <a:pt x="8122" y="10381"/>
                </a:cubicBezTo>
                <a:cubicBezTo>
                  <a:pt x="7990" y="10309"/>
                  <a:pt x="7866" y="10232"/>
                  <a:pt x="7754" y="10150"/>
                </a:cubicBezTo>
                <a:lnTo>
                  <a:pt x="7607" y="9942"/>
                </a:lnTo>
                <a:lnTo>
                  <a:pt x="7542" y="9678"/>
                </a:lnTo>
                <a:lnTo>
                  <a:pt x="7533" y="9293"/>
                </a:lnTo>
                <a:lnTo>
                  <a:pt x="7658" y="9036"/>
                </a:lnTo>
                <a:lnTo>
                  <a:pt x="7671" y="8884"/>
                </a:lnTo>
                <a:lnTo>
                  <a:pt x="7537" y="8652"/>
                </a:lnTo>
                <a:lnTo>
                  <a:pt x="7301" y="8485"/>
                </a:lnTo>
                <a:lnTo>
                  <a:pt x="7175" y="8249"/>
                </a:lnTo>
                <a:lnTo>
                  <a:pt x="7308" y="8062"/>
                </a:lnTo>
                <a:lnTo>
                  <a:pt x="7555" y="7902"/>
                </a:lnTo>
                <a:lnTo>
                  <a:pt x="7873" y="7862"/>
                </a:lnTo>
                <a:lnTo>
                  <a:pt x="8398" y="7813"/>
                </a:lnTo>
                <a:lnTo>
                  <a:pt x="9009" y="7837"/>
                </a:lnTo>
                <a:lnTo>
                  <a:pt x="9435" y="7813"/>
                </a:lnTo>
                <a:lnTo>
                  <a:pt x="9735" y="7710"/>
                </a:lnTo>
                <a:lnTo>
                  <a:pt x="9798" y="7544"/>
                </a:lnTo>
                <a:lnTo>
                  <a:pt x="9766" y="7321"/>
                </a:lnTo>
                <a:lnTo>
                  <a:pt x="9756" y="7115"/>
                </a:lnTo>
                <a:cubicBezTo>
                  <a:pt x="9770" y="7029"/>
                  <a:pt x="9803" y="6944"/>
                  <a:pt x="9853" y="6862"/>
                </a:cubicBezTo>
                <a:cubicBezTo>
                  <a:pt x="9895" y="6795"/>
                  <a:pt x="9948" y="6730"/>
                  <a:pt x="9993" y="6663"/>
                </a:cubicBezTo>
                <a:cubicBezTo>
                  <a:pt x="10050" y="6578"/>
                  <a:pt x="10092" y="6490"/>
                  <a:pt x="10119" y="6401"/>
                </a:cubicBezTo>
                <a:cubicBezTo>
                  <a:pt x="10194" y="6323"/>
                  <a:pt x="10216" y="6233"/>
                  <a:pt x="10180" y="6147"/>
                </a:cubicBezTo>
                <a:cubicBezTo>
                  <a:pt x="10149" y="6074"/>
                  <a:pt x="10079" y="6007"/>
                  <a:pt x="9977" y="5955"/>
                </a:cubicBezTo>
                <a:lnTo>
                  <a:pt x="9642" y="5835"/>
                </a:lnTo>
                <a:lnTo>
                  <a:pt x="9304" y="5754"/>
                </a:lnTo>
                <a:lnTo>
                  <a:pt x="9012" y="5700"/>
                </a:lnTo>
                <a:lnTo>
                  <a:pt x="8530" y="5559"/>
                </a:lnTo>
                <a:lnTo>
                  <a:pt x="8145" y="5442"/>
                </a:lnTo>
                <a:lnTo>
                  <a:pt x="7843" y="5284"/>
                </a:lnTo>
                <a:lnTo>
                  <a:pt x="7576" y="5232"/>
                </a:lnTo>
                <a:lnTo>
                  <a:pt x="7278" y="5232"/>
                </a:lnTo>
                <a:lnTo>
                  <a:pt x="7012" y="5110"/>
                </a:lnTo>
                <a:lnTo>
                  <a:pt x="6964" y="4899"/>
                </a:lnTo>
                <a:cubicBezTo>
                  <a:pt x="6974" y="4849"/>
                  <a:pt x="7012" y="4802"/>
                  <a:pt x="7073" y="4764"/>
                </a:cubicBezTo>
                <a:cubicBezTo>
                  <a:pt x="7144" y="4718"/>
                  <a:pt x="7244" y="4687"/>
                  <a:pt x="7319" y="4643"/>
                </a:cubicBezTo>
                <a:cubicBezTo>
                  <a:pt x="7401" y="4594"/>
                  <a:pt x="7449" y="4532"/>
                  <a:pt x="7456" y="4467"/>
                </a:cubicBezTo>
                <a:cubicBezTo>
                  <a:pt x="7433" y="4389"/>
                  <a:pt x="7338" y="4322"/>
                  <a:pt x="7202" y="4290"/>
                </a:cubicBezTo>
                <a:cubicBezTo>
                  <a:pt x="7092" y="4263"/>
                  <a:pt x="6957" y="4260"/>
                  <a:pt x="6882" y="4209"/>
                </a:cubicBezTo>
                <a:cubicBezTo>
                  <a:pt x="6804" y="4156"/>
                  <a:pt x="6829" y="4083"/>
                  <a:pt x="6879" y="4020"/>
                </a:cubicBezTo>
                <a:cubicBezTo>
                  <a:pt x="6946" y="3937"/>
                  <a:pt x="7049" y="3864"/>
                  <a:pt x="7179" y="3806"/>
                </a:cubicBezTo>
                <a:lnTo>
                  <a:pt x="7217" y="3593"/>
                </a:lnTo>
                <a:lnTo>
                  <a:pt x="7255" y="3366"/>
                </a:lnTo>
                <a:lnTo>
                  <a:pt x="7356" y="3190"/>
                </a:lnTo>
                <a:cubicBezTo>
                  <a:pt x="7397" y="3119"/>
                  <a:pt x="7461" y="3052"/>
                  <a:pt x="7546" y="2994"/>
                </a:cubicBezTo>
                <a:cubicBezTo>
                  <a:pt x="7659" y="2916"/>
                  <a:pt x="7805" y="2854"/>
                  <a:pt x="7972" y="2813"/>
                </a:cubicBezTo>
                <a:cubicBezTo>
                  <a:pt x="8134" y="2767"/>
                  <a:pt x="8302" y="2726"/>
                  <a:pt x="8474" y="2690"/>
                </a:cubicBezTo>
                <a:cubicBezTo>
                  <a:pt x="8624" y="2659"/>
                  <a:pt x="8777" y="2632"/>
                  <a:pt x="8933" y="2610"/>
                </a:cubicBezTo>
                <a:lnTo>
                  <a:pt x="9372" y="2533"/>
                </a:lnTo>
                <a:cubicBezTo>
                  <a:pt x="9513" y="2496"/>
                  <a:pt x="9646" y="2449"/>
                  <a:pt x="9767" y="2395"/>
                </a:cubicBezTo>
                <a:cubicBezTo>
                  <a:pt x="9867" y="2350"/>
                  <a:pt x="9959" y="2300"/>
                  <a:pt x="10041" y="2246"/>
                </a:cubicBezTo>
                <a:lnTo>
                  <a:pt x="10264" y="2076"/>
                </a:lnTo>
                <a:lnTo>
                  <a:pt x="10469" y="1908"/>
                </a:lnTo>
                <a:lnTo>
                  <a:pt x="10649" y="1673"/>
                </a:lnTo>
                <a:lnTo>
                  <a:pt x="10175" y="1721"/>
                </a:lnTo>
                <a:lnTo>
                  <a:pt x="9798" y="1794"/>
                </a:lnTo>
                <a:lnTo>
                  <a:pt x="9279" y="1749"/>
                </a:lnTo>
                <a:lnTo>
                  <a:pt x="8667" y="1693"/>
                </a:lnTo>
                <a:lnTo>
                  <a:pt x="8341" y="1655"/>
                </a:lnTo>
                <a:lnTo>
                  <a:pt x="7669" y="1762"/>
                </a:lnTo>
                <a:lnTo>
                  <a:pt x="7258" y="1796"/>
                </a:lnTo>
                <a:lnTo>
                  <a:pt x="6774" y="1744"/>
                </a:lnTo>
                <a:lnTo>
                  <a:pt x="6489" y="1546"/>
                </a:lnTo>
                <a:lnTo>
                  <a:pt x="6301" y="1289"/>
                </a:lnTo>
                <a:lnTo>
                  <a:pt x="6285" y="957"/>
                </a:lnTo>
                <a:lnTo>
                  <a:pt x="6205" y="697"/>
                </a:lnTo>
                <a:lnTo>
                  <a:pt x="5839" y="569"/>
                </a:lnTo>
                <a:lnTo>
                  <a:pt x="5476" y="641"/>
                </a:lnTo>
                <a:lnTo>
                  <a:pt x="5175" y="868"/>
                </a:lnTo>
                <a:lnTo>
                  <a:pt x="4846" y="1176"/>
                </a:lnTo>
                <a:lnTo>
                  <a:pt x="4746" y="1338"/>
                </a:lnTo>
                <a:lnTo>
                  <a:pt x="4486" y="1539"/>
                </a:lnTo>
                <a:lnTo>
                  <a:pt x="4228" y="1661"/>
                </a:lnTo>
                <a:lnTo>
                  <a:pt x="4070" y="1627"/>
                </a:lnTo>
                <a:lnTo>
                  <a:pt x="4156" y="1536"/>
                </a:lnTo>
                <a:lnTo>
                  <a:pt x="4107" y="1352"/>
                </a:lnTo>
                <a:lnTo>
                  <a:pt x="3726" y="1135"/>
                </a:lnTo>
                <a:lnTo>
                  <a:pt x="3547" y="945"/>
                </a:lnTo>
                <a:lnTo>
                  <a:pt x="3229" y="777"/>
                </a:lnTo>
                <a:lnTo>
                  <a:pt x="3128" y="636"/>
                </a:lnTo>
                <a:lnTo>
                  <a:pt x="3288" y="488"/>
                </a:lnTo>
                <a:lnTo>
                  <a:pt x="3388" y="335"/>
                </a:lnTo>
                <a:lnTo>
                  <a:pt x="3101" y="144"/>
                </a:lnTo>
                <a:lnTo>
                  <a:pt x="2936" y="0"/>
                </a:lnTo>
                <a:lnTo>
                  <a:pt x="2737" y="38"/>
                </a:lnTo>
                <a:lnTo>
                  <a:pt x="2471" y="78"/>
                </a:lnTo>
                <a:lnTo>
                  <a:pt x="2390" y="203"/>
                </a:lnTo>
                <a:lnTo>
                  <a:pt x="2320" y="346"/>
                </a:lnTo>
                <a:lnTo>
                  <a:pt x="2184" y="381"/>
                </a:lnTo>
                <a:lnTo>
                  <a:pt x="2007" y="308"/>
                </a:lnTo>
                <a:lnTo>
                  <a:pt x="1769" y="285"/>
                </a:lnTo>
                <a:lnTo>
                  <a:pt x="1587" y="356"/>
                </a:lnTo>
                <a:lnTo>
                  <a:pt x="1590" y="467"/>
                </a:lnTo>
                <a:lnTo>
                  <a:pt x="1788" y="644"/>
                </a:lnTo>
                <a:lnTo>
                  <a:pt x="1959" y="856"/>
                </a:lnTo>
                <a:lnTo>
                  <a:pt x="1945" y="941"/>
                </a:lnTo>
                <a:lnTo>
                  <a:pt x="1798" y="1058"/>
                </a:lnTo>
                <a:lnTo>
                  <a:pt x="1635" y="1208"/>
                </a:lnTo>
                <a:lnTo>
                  <a:pt x="1633" y="1365"/>
                </a:lnTo>
                <a:lnTo>
                  <a:pt x="1880" y="1526"/>
                </a:lnTo>
                <a:lnTo>
                  <a:pt x="2174" y="1698"/>
                </a:lnTo>
                <a:lnTo>
                  <a:pt x="2296" y="1851"/>
                </a:lnTo>
                <a:lnTo>
                  <a:pt x="2243" y="1950"/>
                </a:lnTo>
                <a:lnTo>
                  <a:pt x="1991" y="2110"/>
                </a:lnTo>
                <a:lnTo>
                  <a:pt x="1865" y="2233"/>
                </a:lnTo>
                <a:lnTo>
                  <a:pt x="1882" y="2367"/>
                </a:lnTo>
                <a:lnTo>
                  <a:pt x="2046" y="2499"/>
                </a:lnTo>
                <a:lnTo>
                  <a:pt x="2046" y="2588"/>
                </a:lnTo>
                <a:lnTo>
                  <a:pt x="1960" y="2695"/>
                </a:lnTo>
                <a:lnTo>
                  <a:pt x="1857" y="2841"/>
                </a:lnTo>
                <a:lnTo>
                  <a:pt x="1866" y="2995"/>
                </a:lnTo>
                <a:lnTo>
                  <a:pt x="1977" y="3159"/>
                </a:lnTo>
                <a:lnTo>
                  <a:pt x="2168" y="3271"/>
                </a:lnTo>
                <a:lnTo>
                  <a:pt x="2417" y="3342"/>
                </a:lnTo>
                <a:lnTo>
                  <a:pt x="2581" y="3446"/>
                </a:lnTo>
                <a:lnTo>
                  <a:pt x="2680" y="3570"/>
                </a:lnTo>
                <a:lnTo>
                  <a:pt x="2700" y="3701"/>
                </a:lnTo>
                <a:lnTo>
                  <a:pt x="2658" y="3846"/>
                </a:lnTo>
                <a:lnTo>
                  <a:pt x="2554" y="3997"/>
                </a:lnTo>
                <a:lnTo>
                  <a:pt x="2365" y="4159"/>
                </a:lnTo>
                <a:lnTo>
                  <a:pt x="2304" y="4366"/>
                </a:lnTo>
                <a:lnTo>
                  <a:pt x="2404" y="4540"/>
                </a:lnTo>
                <a:lnTo>
                  <a:pt x="2668" y="4681"/>
                </a:lnTo>
                <a:lnTo>
                  <a:pt x="3118" y="4731"/>
                </a:lnTo>
                <a:lnTo>
                  <a:pt x="3554" y="4759"/>
                </a:lnTo>
                <a:lnTo>
                  <a:pt x="3927" y="4863"/>
                </a:lnTo>
                <a:lnTo>
                  <a:pt x="3795" y="4990"/>
                </a:lnTo>
                <a:lnTo>
                  <a:pt x="3600" y="5126"/>
                </a:lnTo>
                <a:lnTo>
                  <a:pt x="3502" y="5322"/>
                </a:lnTo>
                <a:lnTo>
                  <a:pt x="3551" y="5507"/>
                </a:lnTo>
                <a:lnTo>
                  <a:pt x="3558" y="5668"/>
                </a:lnTo>
                <a:lnTo>
                  <a:pt x="3413" y="5750"/>
                </a:lnTo>
                <a:lnTo>
                  <a:pt x="3194" y="5773"/>
                </a:lnTo>
                <a:lnTo>
                  <a:pt x="2996" y="5746"/>
                </a:lnTo>
                <a:lnTo>
                  <a:pt x="2772" y="5764"/>
                </a:lnTo>
                <a:lnTo>
                  <a:pt x="2618" y="5930"/>
                </a:lnTo>
                <a:lnTo>
                  <a:pt x="2336" y="6041"/>
                </a:lnTo>
                <a:lnTo>
                  <a:pt x="2309" y="6244"/>
                </a:lnTo>
                <a:lnTo>
                  <a:pt x="2506" y="6391"/>
                </a:lnTo>
                <a:lnTo>
                  <a:pt x="2761" y="6459"/>
                </a:lnTo>
                <a:lnTo>
                  <a:pt x="2683" y="6663"/>
                </a:lnTo>
                <a:lnTo>
                  <a:pt x="2518" y="6773"/>
                </a:lnTo>
                <a:lnTo>
                  <a:pt x="2143" y="6929"/>
                </a:lnTo>
                <a:lnTo>
                  <a:pt x="2173" y="7047"/>
                </a:lnTo>
                <a:lnTo>
                  <a:pt x="1977" y="7192"/>
                </a:lnTo>
                <a:lnTo>
                  <a:pt x="1914" y="7346"/>
                </a:lnTo>
                <a:lnTo>
                  <a:pt x="1767" y="7446"/>
                </a:lnTo>
                <a:lnTo>
                  <a:pt x="1519" y="7526"/>
                </a:lnTo>
                <a:lnTo>
                  <a:pt x="1265" y="7606"/>
                </a:lnTo>
                <a:lnTo>
                  <a:pt x="1078" y="7736"/>
                </a:lnTo>
                <a:lnTo>
                  <a:pt x="985" y="7894"/>
                </a:lnTo>
                <a:lnTo>
                  <a:pt x="955" y="8085"/>
                </a:lnTo>
                <a:lnTo>
                  <a:pt x="963" y="8215"/>
                </a:lnTo>
                <a:lnTo>
                  <a:pt x="1141" y="8356"/>
                </a:lnTo>
                <a:lnTo>
                  <a:pt x="1414" y="8477"/>
                </a:lnTo>
                <a:lnTo>
                  <a:pt x="1722" y="8591"/>
                </a:lnTo>
                <a:lnTo>
                  <a:pt x="1897" y="8716"/>
                </a:lnTo>
                <a:lnTo>
                  <a:pt x="1940" y="8837"/>
                </a:lnTo>
                <a:lnTo>
                  <a:pt x="1863" y="8976"/>
                </a:lnTo>
                <a:lnTo>
                  <a:pt x="1672" y="9078"/>
                </a:lnTo>
                <a:lnTo>
                  <a:pt x="1305" y="9089"/>
                </a:lnTo>
                <a:lnTo>
                  <a:pt x="766" y="9115"/>
                </a:lnTo>
                <a:lnTo>
                  <a:pt x="292" y="9162"/>
                </a:lnTo>
                <a:lnTo>
                  <a:pt x="0" y="9248"/>
                </a:lnTo>
                <a:lnTo>
                  <a:pt x="236" y="9522"/>
                </a:lnTo>
                <a:lnTo>
                  <a:pt x="374" y="9805"/>
                </a:lnTo>
                <a:lnTo>
                  <a:pt x="471" y="10087"/>
                </a:lnTo>
                <a:lnTo>
                  <a:pt x="355" y="10222"/>
                </a:lnTo>
                <a:lnTo>
                  <a:pt x="107" y="10476"/>
                </a:lnTo>
                <a:lnTo>
                  <a:pt x="224" y="10712"/>
                </a:lnTo>
                <a:lnTo>
                  <a:pt x="551" y="10831"/>
                </a:lnTo>
                <a:lnTo>
                  <a:pt x="901" y="10874"/>
                </a:lnTo>
                <a:lnTo>
                  <a:pt x="1539" y="10916"/>
                </a:lnTo>
                <a:lnTo>
                  <a:pt x="2099" y="10977"/>
                </a:lnTo>
                <a:lnTo>
                  <a:pt x="2718" y="11032"/>
                </a:lnTo>
                <a:lnTo>
                  <a:pt x="3026" y="11114"/>
                </a:lnTo>
                <a:lnTo>
                  <a:pt x="3257" y="11230"/>
                </a:lnTo>
                <a:lnTo>
                  <a:pt x="3237" y="11378"/>
                </a:lnTo>
                <a:lnTo>
                  <a:pt x="3211" y="11619"/>
                </a:lnTo>
                <a:lnTo>
                  <a:pt x="3366" y="11811"/>
                </a:lnTo>
                <a:lnTo>
                  <a:pt x="3724" y="11906"/>
                </a:lnTo>
                <a:lnTo>
                  <a:pt x="4063" y="11843"/>
                </a:lnTo>
                <a:lnTo>
                  <a:pt x="4295" y="11870"/>
                </a:lnTo>
                <a:lnTo>
                  <a:pt x="4400" y="12210"/>
                </a:lnTo>
                <a:lnTo>
                  <a:pt x="4254" y="12272"/>
                </a:lnTo>
                <a:lnTo>
                  <a:pt x="3923" y="12234"/>
                </a:lnTo>
                <a:lnTo>
                  <a:pt x="3619" y="12306"/>
                </a:lnTo>
                <a:lnTo>
                  <a:pt x="3364" y="12447"/>
                </a:lnTo>
                <a:lnTo>
                  <a:pt x="3217" y="12711"/>
                </a:lnTo>
                <a:lnTo>
                  <a:pt x="3147" y="12942"/>
                </a:lnTo>
                <a:lnTo>
                  <a:pt x="3083" y="13140"/>
                </a:lnTo>
                <a:lnTo>
                  <a:pt x="3224" y="13335"/>
                </a:lnTo>
                <a:lnTo>
                  <a:pt x="3689" y="13524"/>
                </a:lnTo>
                <a:lnTo>
                  <a:pt x="4089" y="13669"/>
                </a:lnTo>
                <a:lnTo>
                  <a:pt x="4437" y="13730"/>
                </a:lnTo>
                <a:lnTo>
                  <a:pt x="4530" y="13830"/>
                </a:lnTo>
                <a:lnTo>
                  <a:pt x="4410" y="13901"/>
                </a:lnTo>
                <a:lnTo>
                  <a:pt x="4302" y="13973"/>
                </a:lnTo>
                <a:lnTo>
                  <a:pt x="4163" y="14154"/>
                </a:lnTo>
                <a:lnTo>
                  <a:pt x="3999" y="14279"/>
                </a:lnTo>
                <a:lnTo>
                  <a:pt x="3766" y="14377"/>
                </a:lnTo>
                <a:lnTo>
                  <a:pt x="3477" y="14417"/>
                </a:lnTo>
                <a:lnTo>
                  <a:pt x="3219" y="14515"/>
                </a:lnTo>
                <a:lnTo>
                  <a:pt x="3267" y="14686"/>
                </a:lnTo>
                <a:lnTo>
                  <a:pt x="3434" y="14782"/>
                </a:lnTo>
                <a:lnTo>
                  <a:pt x="3385" y="14868"/>
                </a:lnTo>
                <a:lnTo>
                  <a:pt x="3221" y="14949"/>
                </a:lnTo>
                <a:lnTo>
                  <a:pt x="3065" y="15255"/>
                </a:lnTo>
                <a:lnTo>
                  <a:pt x="3035" y="15354"/>
                </a:lnTo>
                <a:lnTo>
                  <a:pt x="3162" y="15509"/>
                </a:lnTo>
                <a:lnTo>
                  <a:pt x="3510" y="15599"/>
                </a:lnTo>
                <a:lnTo>
                  <a:pt x="3659" y="15665"/>
                </a:lnTo>
                <a:lnTo>
                  <a:pt x="3774" y="15843"/>
                </a:lnTo>
                <a:lnTo>
                  <a:pt x="4010" y="16007"/>
                </a:lnTo>
                <a:lnTo>
                  <a:pt x="4228" y="16086"/>
                </a:lnTo>
                <a:lnTo>
                  <a:pt x="4198" y="16172"/>
                </a:lnTo>
                <a:lnTo>
                  <a:pt x="4043" y="16297"/>
                </a:lnTo>
                <a:lnTo>
                  <a:pt x="3632" y="16412"/>
                </a:lnTo>
                <a:lnTo>
                  <a:pt x="3336" y="16508"/>
                </a:lnTo>
                <a:lnTo>
                  <a:pt x="3127" y="16623"/>
                </a:lnTo>
                <a:lnTo>
                  <a:pt x="2989" y="16699"/>
                </a:lnTo>
                <a:lnTo>
                  <a:pt x="2999" y="16845"/>
                </a:lnTo>
                <a:lnTo>
                  <a:pt x="3247" y="17067"/>
                </a:lnTo>
                <a:lnTo>
                  <a:pt x="3590" y="17282"/>
                </a:lnTo>
                <a:lnTo>
                  <a:pt x="4069" y="17363"/>
                </a:lnTo>
                <a:lnTo>
                  <a:pt x="4304" y="17221"/>
                </a:lnTo>
                <a:lnTo>
                  <a:pt x="4418" y="17036"/>
                </a:lnTo>
                <a:lnTo>
                  <a:pt x="4712" y="1699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1" name="Shape 4893">
            <a:extLst>
              <a:ext uri="{FF2B5EF4-FFF2-40B4-BE49-F238E27FC236}">
                <a16:creationId xmlns:a16="http://schemas.microsoft.com/office/drawing/2014/main" id="{8B8264DF-433E-4DAA-ACD8-02A6981AF5CB}"/>
              </a:ext>
            </a:extLst>
          </p:cNvPr>
          <p:cNvSpPr/>
          <p:nvPr/>
        </p:nvSpPr>
        <p:spPr>
          <a:xfrm>
            <a:off x="5643687" y="3264267"/>
            <a:ext cx="978781" cy="1307590"/>
          </a:xfrm>
          <a:custGeom>
            <a:avLst/>
            <a:gdLst/>
            <a:ahLst/>
            <a:cxnLst>
              <a:cxn ang="0">
                <a:pos x="wd2" y="hd2"/>
              </a:cxn>
              <a:cxn ang="5400000">
                <a:pos x="wd2" y="hd2"/>
              </a:cxn>
              <a:cxn ang="10800000">
                <a:pos x="wd2" y="hd2"/>
              </a:cxn>
              <a:cxn ang="16200000">
                <a:pos x="wd2" y="hd2"/>
              </a:cxn>
            </a:cxnLst>
            <a:rect l="0" t="0" r="r" b="b"/>
            <a:pathLst>
              <a:path w="21600" h="21598" extrusionOk="0">
                <a:moveTo>
                  <a:pt x="19756" y="12830"/>
                </a:moveTo>
                <a:lnTo>
                  <a:pt x="19804" y="13054"/>
                </a:lnTo>
                <a:lnTo>
                  <a:pt x="19932" y="13341"/>
                </a:lnTo>
                <a:lnTo>
                  <a:pt x="20078" y="13567"/>
                </a:lnTo>
                <a:lnTo>
                  <a:pt x="20200" y="13810"/>
                </a:lnTo>
                <a:lnTo>
                  <a:pt x="20123" y="14070"/>
                </a:lnTo>
                <a:lnTo>
                  <a:pt x="19999" y="14271"/>
                </a:lnTo>
                <a:lnTo>
                  <a:pt x="20046" y="14542"/>
                </a:lnTo>
                <a:lnTo>
                  <a:pt x="20070" y="14861"/>
                </a:lnTo>
                <a:lnTo>
                  <a:pt x="20045" y="15108"/>
                </a:lnTo>
                <a:lnTo>
                  <a:pt x="19840" y="15193"/>
                </a:lnTo>
                <a:lnTo>
                  <a:pt x="19532" y="15288"/>
                </a:lnTo>
                <a:lnTo>
                  <a:pt x="19411" y="15575"/>
                </a:lnTo>
                <a:lnTo>
                  <a:pt x="19596" y="15755"/>
                </a:lnTo>
                <a:lnTo>
                  <a:pt x="19673" y="15890"/>
                </a:lnTo>
                <a:lnTo>
                  <a:pt x="19473" y="16025"/>
                </a:lnTo>
                <a:lnTo>
                  <a:pt x="19204" y="16157"/>
                </a:lnTo>
                <a:lnTo>
                  <a:pt x="18820" y="16223"/>
                </a:lnTo>
                <a:cubicBezTo>
                  <a:pt x="18698" y="16243"/>
                  <a:pt x="18581" y="16278"/>
                  <a:pt x="18475" y="16328"/>
                </a:cubicBezTo>
                <a:cubicBezTo>
                  <a:pt x="18371" y="16377"/>
                  <a:pt x="18279" y="16439"/>
                  <a:pt x="18203" y="16511"/>
                </a:cubicBezTo>
                <a:lnTo>
                  <a:pt x="18259" y="16794"/>
                </a:lnTo>
                <a:lnTo>
                  <a:pt x="18298" y="17034"/>
                </a:lnTo>
                <a:lnTo>
                  <a:pt x="18199" y="17259"/>
                </a:lnTo>
                <a:lnTo>
                  <a:pt x="18129" y="17552"/>
                </a:lnTo>
                <a:cubicBezTo>
                  <a:pt x="18138" y="17636"/>
                  <a:pt x="18164" y="17718"/>
                  <a:pt x="18205" y="17797"/>
                </a:cubicBezTo>
                <a:cubicBezTo>
                  <a:pt x="18266" y="17914"/>
                  <a:pt x="18361" y="18021"/>
                  <a:pt x="18482" y="18109"/>
                </a:cubicBezTo>
                <a:lnTo>
                  <a:pt x="18798" y="18276"/>
                </a:lnTo>
                <a:lnTo>
                  <a:pt x="19241" y="18376"/>
                </a:lnTo>
                <a:lnTo>
                  <a:pt x="19468" y="18458"/>
                </a:lnTo>
                <a:cubicBezTo>
                  <a:pt x="19491" y="18524"/>
                  <a:pt x="19498" y="18593"/>
                  <a:pt x="19490" y="18662"/>
                </a:cubicBezTo>
                <a:cubicBezTo>
                  <a:pt x="19481" y="18740"/>
                  <a:pt x="19452" y="18815"/>
                  <a:pt x="19405" y="18885"/>
                </a:cubicBezTo>
                <a:lnTo>
                  <a:pt x="19239" y="19103"/>
                </a:lnTo>
                <a:cubicBezTo>
                  <a:pt x="19138" y="19146"/>
                  <a:pt x="19040" y="19194"/>
                  <a:pt x="18946" y="19246"/>
                </a:cubicBezTo>
                <a:cubicBezTo>
                  <a:pt x="18852" y="19297"/>
                  <a:pt x="18762" y="19353"/>
                  <a:pt x="18676" y="19413"/>
                </a:cubicBezTo>
                <a:lnTo>
                  <a:pt x="18711" y="19637"/>
                </a:lnTo>
                <a:lnTo>
                  <a:pt x="18896" y="19778"/>
                </a:lnTo>
                <a:lnTo>
                  <a:pt x="19142" y="19936"/>
                </a:lnTo>
                <a:lnTo>
                  <a:pt x="19396" y="20191"/>
                </a:lnTo>
                <a:lnTo>
                  <a:pt x="19585" y="20456"/>
                </a:lnTo>
                <a:lnTo>
                  <a:pt x="19364" y="20762"/>
                </a:lnTo>
                <a:cubicBezTo>
                  <a:pt x="19256" y="20789"/>
                  <a:pt x="19155" y="20827"/>
                  <a:pt x="19063" y="20876"/>
                </a:cubicBezTo>
                <a:cubicBezTo>
                  <a:pt x="18947" y="20938"/>
                  <a:pt x="18848" y="21015"/>
                  <a:pt x="18771" y="21105"/>
                </a:cubicBezTo>
                <a:lnTo>
                  <a:pt x="18857" y="21394"/>
                </a:lnTo>
                <a:lnTo>
                  <a:pt x="18792" y="21591"/>
                </a:lnTo>
                <a:cubicBezTo>
                  <a:pt x="18716" y="21600"/>
                  <a:pt x="18640" y="21600"/>
                  <a:pt x="18564" y="21592"/>
                </a:cubicBezTo>
                <a:cubicBezTo>
                  <a:pt x="18454" y="21581"/>
                  <a:pt x="18348" y="21553"/>
                  <a:pt x="18253" y="21509"/>
                </a:cubicBezTo>
                <a:lnTo>
                  <a:pt x="17900" y="21550"/>
                </a:lnTo>
                <a:lnTo>
                  <a:pt x="17679" y="21388"/>
                </a:lnTo>
                <a:lnTo>
                  <a:pt x="17657" y="21122"/>
                </a:lnTo>
                <a:lnTo>
                  <a:pt x="17294" y="21068"/>
                </a:lnTo>
                <a:cubicBezTo>
                  <a:pt x="17252" y="21164"/>
                  <a:pt x="17109" y="21214"/>
                  <a:pt x="16984" y="21175"/>
                </a:cubicBezTo>
                <a:cubicBezTo>
                  <a:pt x="16815" y="21122"/>
                  <a:pt x="16778" y="20955"/>
                  <a:pt x="16915" y="20865"/>
                </a:cubicBezTo>
                <a:cubicBezTo>
                  <a:pt x="16956" y="20802"/>
                  <a:pt x="16960" y="20730"/>
                  <a:pt x="16928" y="20664"/>
                </a:cubicBezTo>
                <a:cubicBezTo>
                  <a:pt x="16864" y="20536"/>
                  <a:pt x="16682" y="20464"/>
                  <a:pt x="16504" y="20495"/>
                </a:cubicBezTo>
                <a:lnTo>
                  <a:pt x="16250" y="20665"/>
                </a:lnTo>
                <a:lnTo>
                  <a:pt x="15919" y="20756"/>
                </a:lnTo>
                <a:lnTo>
                  <a:pt x="15806" y="20568"/>
                </a:lnTo>
                <a:lnTo>
                  <a:pt x="15529" y="20390"/>
                </a:lnTo>
                <a:lnTo>
                  <a:pt x="15837" y="19911"/>
                </a:lnTo>
                <a:lnTo>
                  <a:pt x="15667" y="19709"/>
                </a:lnTo>
                <a:lnTo>
                  <a:pt x="15358" y="19577"/>
                </a:lnTo>
                <a:lnTo>
                  <a:pt x="14952" y="19694"/>
                </a:lnTo>
                <a:lnTo>
                  <a:pt x="14294" y="19495"/>
                </a:lnTo>
                <a:lnTo>
                  <a:pt x="14003" y="19446"/>
                </a:lnTo>
                <a:lnTo>
                  <a:pt x="13345" y="19542"/>
                </a:lnTo>
                <a:lnTo>
                  <a:pt x="13191" y="19329"/>
                </a:lnTo>
                <a:lnTo>
                  <a:pt x="12876" y="19195"/>
                </a:lnTo>
                <a:lnTo>
                  <a:pt x="12263" y="19200"/>
                </a:lnTo>
                <a:lnTo>
                  <a:pt x="11537" y="19636"/>
                </a:lnTo>
                <a:lnTo>
                  <a:pt x="11119" y="19583"/>
                </a:lnTo>
                <a:lnTo>
                  <a:pt x="10465" y="19491"/>
                </a:lnTo>
                <a:lnTo>
                  <a:pt x="9406" y="19506"/>
                </a:lnTo>
                <a:lnTo>
                  <a:pt x="9030" y="19632"/>
                </a:lnTo>
                <a:lnTo>
                  <a:pt x="9190" y="19827"/>
                </a:lnTo>
                <a:lnTo>
                  <a:pt x="8976" y="20016"/>
                </a:lnTo>
                <a:lnTo>
                  <a:pt x="8623" y="19973"/>
                </a:lnTo>
                <a:lnTo>
                  <a:pt x="8211" y="19885"/>
                </a:lnTo>
                <a:lnTo>
                  <a:pt x="7873" y="19773"/>
                </a:lnTo>
                <a:lnTo>
                  <a:pt x="7613" y="19928"/>
                </a:lnTo>
                <a:lnTo>
                  <a:pt x="7191" y="19918"/>
                </a:lnTo>
                <a:lnTo>
                  <a:pt x="6717" y="19721"/>
                </a:lnTo>
                <a:lnTo>
                  <a:pt x="6404" y="19535"/>
                </a:lnTo>
                <a:lnTo>
                  <a:pt x="6232" y="19280"/>
                </a:lnTo>
                <a:lnTo>
                  <a:pt x="6148" y="19010"/>
                </a:lnTo>
                <a:lnTo>
                  <a:pt x="6179" y="18666"/>
                </a:lnTo>
                <a:lnTo>
                  <a:pt x="6189" y="18323"/>
                </a:lnTo>
                <a:lnTo>
                  <a:pt x="6454" y="18078"/>
                </a:lnTo>
                <a:lnTo>
                  <a:pt x="6680" y="17791"/>
                </a:lnTo>
                <a:lnTo>
                  <a:pt x="6751" y="17451"/>
                </a:lnTo>
                <a:lnTo>
                  <a:pt x="6672" y="17191"/>
                </a:lnTo>
                <a:lnTo>
                  <a:pt x="6409" y="16981"/>
                </a:lnTo>
                <a:lnTo>
                  <a:pt x="6017" y="16863"/>
                </a:lnTo>
                <a:lnTo>
                  <a:pt x="5682" y="16830"/>
                </a:lnTo>
                <a:lnTo>
                  <a:pt x="5305" y="16913"/>
                </a:lnTo>
                <a:lnTo>
                  <a:pt x="4922" y="16908"/>
                </a:lnTo>
                <a:lnTo>
                  <a:pt x="4625" y="16807"/>
                </a:lnTo>
                <a:lnTo>
                  <a:pt x="4476" y="16652"/>
                </a:lnTo>
                <a:lnTo>
                  <a:pt x="4416" y="16423"/>
                </a:lnTo>
                <a:lnTo>
                  <a:pt x="4236" y="16355"/>
                </a:lnTo>
                <a:lnTo>
                  <a:pt x="4070" y="16431"/>
                </a:lnTo>
                <a:lnTo>
                  <a:pt x="3995" y="16594"/>
                </a:lnTo>
                <a:lnTo>
                  <a:pt x="3944" y="16770"/>
                </a:lnTo>
                <a:lnTo>
                  <a:pt x="3596" y="16996"/>
                </a:lnTo>
                <a:lnTo>
                  <a:pt x="3253" y="17225"/>
                </a:lnTo>
                <a:lnTo>
                  <a:pt x="2798" y="17428"/>
                </a:lnTo>
                <a:lnTo>
                  <a:pt x="2494" y="17515"/>
                </a:lnTo>
                <a:lnTo>
                  <a:pt x="1854" y="17593"/>
                </a:lnTo>
                <a:lnTo>
                  <a:pt x="1626" y="17550"/>
                </a:lnTo>
                <a:lnTo>
                  <a:pt x="1133" y="17095"/>
                </a:lnTo>
                <a:lnTo>
                  <a:pt x="923" y="16738"/>
                </a:lnTo>
                <a:lnTo>
                  <a:pt x="746" y="16319"/>
                </a:lnTo>
                <a:lnTo>
                  <a:pt x="818" y="15756"/>
                </a:lnTo>
                <a:lnTo>
                  <a:pt x="915" y="15420"/>
                </a:lnTo>
                <a:lnTo>
                  <a:pt x="950" y="15067"/>
                </a:lnTo>
                <a:lnTo>
                  <a:pt x="812" y="14737"/>
                </a:lnTo>
                <a:lnTo>
                  <a:pt x="510" y="14454"/>
                </a:lnTo>
                <a:lnTo>
                  <a:pt x="424" y="13984"/>
                </a:lnTo>
                <a:lnTo>
                  <a:pt x="691" y="13625"/>
                </a:lnTo>
                <a:lnTo>
                  <a:pt x="1064" y="13452"/>
                </a:lnTo>
                <a:lnTo>
                  <a:pt x="1509" y="13383"/>
                </a:lnTo>
                <a:lnTo>
                  <a:pt x="1997" y="13373"/>
                </a:lnTo>
                <a:lnTo>
                  <a:pt x="2545" y="13407"/>
                </a:lnTo>
                <a:lnTo>
                  <a:pt x="2863" y="13360"/>
                </a:lnTo>
                <a:lnTo>
                  <a:pt x="3157" y="13217"/>
                </a:lnTo>
                <a:lnTo>
                  <a:pt x="3232" y="12946"/>
                </a:lnTo>
                <a:lnTo>
                  <a:pt x="3203" y="12521"/>
                </a:lnTo>
                <a:lnTo>
                  <a:pt x="3242" y="12140"/>
                </a:lnTo>
                <a:lnTo>
                  <a:pt x="3445" y="11702"/>
                </a:lnTo>
                <a:lnTo>
                  <a:pt x="3656" y="11268"/>
                </a:lnTo>
                <a:lnTo>
                  <a:pt x="3665" y="10976"/>
                </a:lnTo>
                <a:lnTo>
                  <a:pt x="3507" y="10715"/>
                </a:lnTo>
                <a:lnTo>
                  <a:pt x="3188" y="10537"/>
                </a:lnTo>
                <a:lnTo>
                  <a:pt x="2730" y="10406"/>
                </a:lnTo>
                <a:lnTo>
                  <a:pt x="2038" y="10137"/>
                </a:lnTo>
                <a:lnTo>
                  <a:pt x="1489" y="9940"/>
                </a:lnTo>
                <a:lnTo>
                  <a:pt x="1150" y="9679"/>
                </a:lnTo>
                <a:lnTo>
                  <a:pt x="854" y="9613"/>
                </a:lnTo>
                <a:lnTo>
                  <a:pt x="546" y="9594"/>
                </a:lnTo>
                <a:lnTo>
                  <a:pt x="273" y="9417"/>
                </a:lnTo>
                <a:lnTo>
                  <a:pt x="207" y="9123"/>
                </a:lnTo>
                <a:lnTo>
                  <a:pt x="231" y="8829"/>
                </a:lnTo>
                <a:lnTo>
                  <a:pt x="546" y="8607"/>
                </a:lnTo>
                <a:lnTo>
                  <a:pt x="711" y="8365"/>
                </a:lnTo>
                <a:lnTo>
                  <a:pt x="539" y="8210"/>
                </a:lnTo>
                <a:lnTo>
                  <a:pt x="185" y="8109"/>
                </a:lnTo>
                <a:lnTo>
                  <a:pt x="0" y="7944"/>
                </a:lnTo>
                <a:lnTo>
                  <a:pt x="134" y="7672"/>
                </a:lnTo>
                <a:lnTo>
                  <a:pt x="454" y="7338"/>
                </a:lnTo>
                <a:lnTo>
                  <a:pt x="473" y="6872"/>
                </a:lnTo>
                <a:lnTo>
                  <a:pt x="641" y="6343"/>
                </a:lnTo>
                <a:lnTo>
                  <a:pt x="943" y="5995"/>
                </a:lnTo>
                <a:lnTo>
                  <a:pt x="1292" y="5802"/>
                </a:lnTo>
                <a:lnTo>
                  <a:pt x="1909" y="5615"/>
                </a:lnTo>
                <a:lnTo>
                  <a:pt x="2594" y="5467"/>
                </a:lnTo>
                <a:lnTo>
                  <a:pt x="3103" y="5282"/>
                </a:lnTo>
                <a:lnTo>
                  <a:pt x="3587" y="4936"/>
                </a:lnTo>
                <a:lnTo>
                  <a:pt x="4056" y="4398"/>
                </a:lnTo>
                <a:lnTo>
                  <a:pt x="4183" y="4189"/>
                </a:lnTo>
                <a:lnTo>
                  <a:pt x="4497" y="4043"/>
                </a:lnTo>
                <a:lnTo>
                  <a:pt x="4935" y="3586"/>
                </a:lnTo>
                <a:lnTo>
                  <a:pt x="5358" y="3220"/>
                </a:lnTo>
                <a:lnTo>
                  <a:pt x="5744" y="2946"/>
                </a:lnTo>
                <a:lnTo>
                  <a:pt x="6203" y="2763"/>
                </a:lnTo>
                <a:lnTo>
                  <a:pt x="6608" y="2788"/>
                </a:lnTo>
                <a:lnTo>
                  <a:pt x="6994" y="2789"/>
                </a:lnTo>
                <a:lnTo>
                  <a:pt x="7266" y="2569"/>
                </a:lnTo>
                <a:lnTo>
                  <a:pt x="7601" y="2244"/>
                </a:lnTo>
                <a:lnTo>
                  <a:pt x="7668" y="1892"/>
                </a:lnTo>
                <a:lnTo>
                  <a:pt x="7691" y="1526"/>
                </a:lnTo>
                <a:lnTo>
                  <a:pt x="7882" y="1307"/>
                </a:lnTo>
                <a:lnTo>
                  <a:pt x="8287" y="1058"/>
                </a:lnTo>
                <a:lnTo>
                  <a:pt x="8850" y="826"/>
                </a:lnTo>
                <a:lnTo>
                  <a:pt x="9432" y="660"/>
                </a:lnTo>
                <a:lnTo>
                  <a:pt x="10093" y="422"/>
                </a:lnTo>
                <a:lnTo>
                  <a:pt x="10548" y="379"/>
                </a:lnTo>
                <a:lnTo>
                  <a:pt x="11160" y="278"/>
                </a:lnTo>
                <a:lnTo>
                  <a:pt x="11610" y="157"/>
                </a:lnTo>
                <a:lnTo>
                  <a:pt x="12005" y="33"/>
                </a:lnTo>
                <a:lnTo>
                  <a:pt x="12424" y="0"/>
                </a:lnTo>
                <a:lnTo>
                  <a:pt x="12860" y="89"/>
                </a:lnTo>
                <a:lnTo>
                  <a:pt x="13085" y="298"/>
                </a:lnTo>
                <a:lnTo>
                  <a:pt x="13070" y="554"/>
                </a:lnTo>
                <a:lnTo>
                  <a:pt x="12913" y="737"/>
                </a:lnTo>
                <a:lnTo>
                  <a:pt x="13077" y="833"/>
                </a:lnTo>
                <a:lnTo>
                  <a:pt x="13424" y="697"/>
                </a:lnTo>
                <a:lnTo>
                  <a:pt x="13965" y="691"/>
                </a:lnTo>
                <a:lnTo>
                  <a:pt x="14350" y="707"/>
                </a:lnTo>
                <a:lnTo>
                  <a:pt x="14786" y="869"/>
                </a:lnTo>
                <a:lnTo>
                  <a:pt x="15198" y="1127"/>
                </a:lnTo>
                <a:lnTo>
                  <a:pt x="15749" y="1226"/>
                </a:lnTo>
                <a:lnTo>
                  <a:pt x="16116" y="1215"/>
                </a:lnTo>
                <a:lnTo>
                  <a:pt x="16425" y="1180"/>
                </a:lnTo>
                <a:lnTo>
                  <a:pt x="16534" y="974"/>
                </a:lnTo>
                <a:lnTo>
                  <a:pt x="16679" y="837"/>
                </a:lnTo>
                <a:lnTo>
                  <a:pt x="17025" y="793"/>
                </a:lnTo>
                <a:lnTo>
                  <a:pt x="17372" y="961"/>
                </a:lnTo>
                <a:lnTo>
                  <a:pt x="17535" y="1028"/>
                </a:lnTo>
                <a:lnTo>
                  <a:pt x="17535" y="844"/>
                </a:lnTo>
                <a:lnTo>
                  <a:pt x="17801" y="663"/>
                </a:lnTo>
                <a:lnTo>
                  <a:pt x="18017" y="1095"/>
                </a:lnTo>
                <a:lnTo>
                  <a:pt x="18337" y="1312"/>
                </a:lnTo>
                <a:lnTo>
                  <a:pt x="18695" y="1630"/>
                </a:lnTo>
                <a:lnTo>
                  <a:pt x="18999" y="2118"/>
                </a:lnTo>
                <a:lnTo>
                  <a:pt x="19095" y="2711"/>
                </a:lnTo>
                <a:lnTo>
                  <a:pt x="19078" y="3307"/>
                </a:lnTo>
                <a:lnTo>
                  <a:pt x="19109" y="3813"/>
                </a:lnTo>
                <a:lnTo>
                  <a:pt x="19224" y="4300"/>
                </a:lnTo>
                <a:lnTo>
                  <a:pt x="19276" y="4729"/>
                </a:lnTo>
                <a:lnTo>
                  <a:pt x="19269" y="5190"/>
                </a:lnTo>
                <a:lnTo>
                  <a:pt x="18986" y="5363"/>
                </a:lnTo>
                <a:lnTo>
                  <a:pt x="18647" y="5378"/>
                </a:lnTo>
                <a:lnTo>
                  <a:pt x="18270" y="5461"/>
                </a:lnTo>
                <a:lnTo>
                  <a:pt x="18251" y="5679"/>
                </a:lnTo>
                <a:lnTo>
                  <a:pt x="18433" y="5831"/>
                </a:lnTo>
                <a:lnTo>
                  <a:pt x="18692" y="6012"/>
                </a:lnTo>
                <a:lnTo>
                  <a:pt x="18834" y="6195"/>
                </a:lnTo>
                <a:lnTo>
                  <a:pt x="18843" y="6452"/>
                </a:lnTo>
                <a:lnTo>
                  <a:pt x="18653" y="6636"/>
                </a:lnTo>
                <a:lnTo>
                  <a:pt x="18586" y="6853"/>
                </a:lnTo>
                <a:lnTo>
                  <a:pt x="18660" y="7077"/>
                </a:lnTo>
                <a:lnTo>
                  <a:pt x="18971" y="7336"/>
                </a:lnTo>
                <a:lnTo>
                  <a:pt x="19239" y="7466"/>
                </a:lnTo>
                <a:lnTo>
                  <a:pt x="19425" y="7796"/>
                </a:lnTo>
                <a:lnTo>
                  <a:pt x="19562" y="8078"/>
                </a:lnTo>
                <a:lnTo>
                  <a:pt x="19824" y="8169"/>
                </a:lnTo>
                <a:lnTo>
                  <a:pt x="20002" y="8313"/>
                </a:lnTo>
                <a:lnTo>
                  <a:pt x="19961" y="8489"/>
                </a:lnTo>
                <a:lnTo>
                  <a:pt x="19771" y="8676"/>
                </a:lnTo>
                <a:lnTo>
                  <a:pt x="19555" y="8890"/>
                </a:lnTo>
                <a:lnTo>
                  <a:pt x="19469" y="9116"/>
                </a:lnTo>
                <a:cubicBezTo>
                  <a:pt x="19371" y="9146"/>
                  <a:pt x="19282" y="9190"/>
                  <a:pt x="19208" y="9246"/>
                </a:cubicBezTo>
                <a:cubicBezTo>
                  <a:pt x="19124" y="9308"/>
                  <a:pt x="19059" y="9384"/>
                  <a:pt x="19018" y="9467"/>
                </a:cubicBezTo>
                <a:lnTo>
                  <a:pt x="19254" y="9613"/>
                </a:lnTo>
                <a:cubicBezTo>
                  <a:pt x="19281" y="9657"/>
                  <a:pt x="19283" y="9708"/>
                  <a:pt x="19261" y="9754"/>
                </a:cubicBezTo>
                <a:cubicBezTo>
                  <a:pt x="19228" y="9821"/>
                  <a:pt x="19148" y="9870"/>
                  <a:pt x="19053" y="9879"/>
                </a:cubicBezTo>
                <a:lnTo>
                  <a:pt x="18870" y="10086"/>
                </a:lnTo>
                <a:cubicBezTo>
                  <a:pt x="18859" y="10172"/>
                  <a:pt x="18888" y="10259"/>
                  <a:pt x="18953" y="10331"/>
                </a:cubicBezTo>
                <a:cubicBezTo>
                  <a:pt x="19019" y="10405"/>
                  <a:pt x="19118" y="10459"/>
                  <a:pt x="19233" y="10484"/>
                </a:cubicBezTo>
                <a:lnTo>
                  <a:pt x="19531" y="10405"/>
                </a:lnTo>
                <a:lnTo>
                  <a:pt x="19844" y="10284"/>
                </a:lnTo>
                <a:cubicBezTo>
                  <a:pt x="19871" y="10357"/>
                  <a:pt x="19928" y="10421"/>
                  <a:pt x="20008" y="10466"/>
                </a:cubicBezTo>
                <a:cubicBezTo>
                  <a:pt x="20095" y="10516"/>
                  <a:pt x="20201" y="10542"/>
                  <a:pt x="20310" y="10551"/>
                </a:cubicBezTo>
                <a:cubicBezTo>
                  <a:pt x="20430" y="10562"/>
                  <a:pt x="20552" y="10555"/>
                  <a:pt x="20668" y="10529"/>
                </a:cubicBezTo>
                <a:lnTo>
                  <a:pt x="20970" y="10549"/>
                </a:lnTo>
                <a:lnTo>
                  <a:pt x="21218" y="10601"/>
                </a:lnTo>
                <a:lnTo>
                  <a:pt x="21462" y="10750"/>
                </a:lnTo>
                <a:lnTo>
                  <a:pt x="21600" y="10942"/>
                </a:lnTo>
                <a:cubicBezTo>
                  <a:pt x="21580" y="11016"/>
                  <a:pt x="21523" y="11080"/>
                  <a:pt x="21441" y="11123"/>
                </a:cubicBezTo>
                <a:cubicBezTo>
                  <a:pt x="21317" y="11187"/>
                  <a:pt x="21160" y="11191"/>
                  <a:pt x="21010" y="11177"/>
                </a:cubicBezTo>
                <a:cubicBezTo>
                  <a:pt x="20818" y="11161"/>
                  <a:pt x="20630" y="11117"/>
                  <a:pt x="20436" y="11119"/>
                </a:cubicBezTo>
                <a:cubicBezTo>
                  <a:pt x="20280" y="11120"/>
                  <a:pt x="20128" y="11149"/>
                  <a:pt x="19991" y="11204"/>
                </a:cubicBezTo>
                <a:lnTo>
                  <a:pt x="19954" y="11475"/>
                </a:lnTo>
                <a:cubicBezTo>
                  <a:pt x="20008" y="11567"/>
                  <a:pt x="20019" y="11671"/>
                  <a:pt x="19985" y="11769"/>
                </a:cubicBezTo>
                <a:cubicBezTo>
                  <a:pt x="19960" y="11840"/>
                  <a:pt x="19912" y="11905"/>
                  <a:pt x="19875" y="11973"/>
                </a:cubicBezTo>
                <a:cubicBezTo>
                  <a:pt x="19830" y="12057"/>
                  <a:pt x="19804" y="12150"/>
                  <a:pt x="19855" y="12232"/>
                </a:cubicBezTo>
                <a:cubicBezTo>
                  <a:pt x="19917" y="12330"/>
                  <a:pt x="20068" y="12378"/>
                  <a:pt x="20206" y="12342"/>
                </a:cubicBezTo>
                <a:cubicBezTo>
                  <a:pt x="20265" y="12392"/>
                  <a:pt x="20298" y="12456"/>
                  <a:pt x="20299" y="12522"/>
                </a:cubicBezTo>
                <a:cubicBezTo>
                  <a:pt x="20301" y="12627"/>
                  <a:pt x="20226" y="12723"/>
                  <a:pt x="20103" y="12774"/>
                </a:cubicBezTo>
                <a:lnTo>
                  <a:pt x="19756" y="128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2" name="Shape 4894">
            <a:extLst>
              <a:ext uri="{FF2B5EF4-FFF2-40B4-BE49-F238E27FC236}">
                <a16:creationId xmlns:a16="http://schemas.microsoft.com/office/drawing/2014/main" id="{13F19745-CDE2-471B-9D82-9792C13DF2D9}"/>
              </a:ext>
            </a:extLst>
          </p:cNvPr>
          <p:cNvSpPr/>
          <p:nvPr/>
        </p:nvSpPr>
        <p:spPr>
          <a:xfrm>
            <a:off x="5331694" y="4894991"/>
            <a:ext cx="309350" cy="454236"/>
          </a:xfrm>
          <a:custGeom>
            <a:avLst/>
            <a:gdLst/>
            <a:ahLst/>
            <a:cxnLst>
              <a:cxn ang="0">
                <a:pos x="wd2" y="hd2"/>
              </a:cxn>
              <a:cxn ang="5400000">
                <a:pos x="wd2" y="hd2"/>
              </a:cxn>
              <a:cxn ang="10800000">
                <a:pos x="wd2" y="hd2"/>
              </a:cxn>
              <a:cxn ang="16200000">
                <a:pos x="wd2" y="hd2"/>
              </a:cxn>
            </a:cxnLst>
            <a:rect l="0" t="0" r="r" b="b"/>
            <a:pathLst>
              <a:path w="21600" h="21600" extrusionOk="0">
                <a:moveTo>
                  <a:pt x="9246" y="74"/>
                </a:moveTo>
                <a:lnTo>
                  <a:pt x="9311" y="461"/>
                </a:lnTo>
                <a:lnTo>
                  <a:pt x="10377" y="1545"/>
                </a:lnTo>
                <a:lnTo>
                  <a:pt x="11178" y="2206"/>
                </a:lnTo>
                <a:lnTo>
                  <a:pt x="12671" y="2542"/>
                </a:lnTo>
                <a:lnTo>
                  <a:pt x="13234" y="2070"/>
                </a:lnTo>
                <a:lnTo>
                  <a:pt x="13655" y="1170"/>
                </a:lnTo>
                <a:lnTo>
                  <a:pt x="15093" y="971"/>
                </a:lnTo>
                <a:lnTo>
                  <a:pt x="16197" y="1818"/>
                </a:lnTo>
                <a:lnTo>
                  <a:pt x="17958" y="2118"/>
                </a:lnTo>
                <a:lnTo>
                  <a:pt x="18920" y="3233"/>
                </a:lnTo>
                <a:lnTo>
                  <a:pt x="19779" y="4654"/>
                </a:lnTo>
                <a:lnTo>
                  <a:pt x="20201" y="6531"/>
                </a:lnTo>
                <a:lnTo>
                  <a:pt x="20752" y="7760"/>
                </a:lnTo>
                <a:lnTo>
                  <a:pt x="20723" y="8767"/>
                </a:lnTo>
                <a:lnTo>
                  <a:pt x="20350" y="10033"/>
                </a:lnTo>
                <a:lnTo>
                  <a:pt x="20482" y="10913"/>
                </a:lnTo>
                <a:lnTo>
                  <a:pt x="21236" y="11667"/>
                </a:lnTo>
                <a:lnTo>
                  <a:pt x="21600" y="12648"/>
                </a:lnTo>
                <a:lnTo>
                  <a:pt x="20678" y="13439"/>
                </a:lnTo>
                <a:lnTo>
                  <a:pt x="19681" y="13522"/>
                </a:lnTo>
                <a:lnTo>
                  <a:pt x="18960" y="13877"/>
                </a:lnTo>
                <a:lnTo>
                  <a:pt x="18648" y="14606"/>
                </a:lnTo>
                <a:lnTo>
                  <a:pt x="17900" y="15137"/>
                </a:lnTo>
                <a:lnTo>
                  <a:pt x="17184" y="15335"/>
                </a:lnTo>
                <a:lnTo>
                  <a:pt x="16764" y="15817"/>
                </a:lnTo>
                <a:lnTo>
                  <a:pt x="15617" y="16203"/>
                </a:lnTo>
                <a:lnTo>
                  <a:pt x="15139" y="16677"/>
                </a:lnTo>
                <a:lnTo>
                  <a:pt x="14640" y="17244"/>
                </a:lnTo>
                <a:lnTo>
                  <a:pt x="13823" y="17889"/>
                </a:lnTo>
                <a:lnTo>
                  <a:pt x="13238" y="17994"/>
                </a:lnTo>
                <a:lnTo>
                  <a:pt x="12417" y="17942"/>
                </a:lnTo>
                <a:lnTo>
                  <a:pt x="11491" y="17842"/>
                </a:lnTo>
                <a:lnTo>
                  <a:pt x="10794" y="18156"/>
                </a:lnTo>
                <a:lnTo>
                  <a:pt x="10518" y="18631"/>
                </a:lnTo>
                <a:lnTo>
                  <a:pt x="10471" y="19270"/>
                </a:lnTo>
                <a:lnTo>
                  <a:pt x="9763" y="19907"/>
                </a:lnTo>
                <a:lnTo>
                  <a:pt x="8980" y="20266"/>
                </a:lnTo>
                <a:lnTo>
                  <a:pt x="7952" y="20453"/>
                </a:lnTo>
                <a:lnTo>
                  <a:pt x="6884" y="20258"/>
                </a:lnTo>
                <a:lnTo>
                  <a:pt x="5931" y="20033"/>
                </a:lnTo>
                <a:lnTo>
                  <a:pt x="4906" y="19935"/>
                </a:lnTo>
                <a:lnTo>
                  <a:pt x="4190" y="20067"/>
                </a:lnTo>
                <a:lnTo>
                  <a:pt x="3371" y="20308"/>
                </a:lnTo>
                <a:lnTo>
                  <a:pt x="3184" y="20849"/>
                </a:lnTo>
                <a:lnTo>
                  <a:pt x="2805" y="21425"/>
                </a:lnTo>
                <a:lnTo>
                  <a:pt x="2011" y="21600"/>
                </a:lnTo>
                <a:lnTo>
                  <a:pt x="1199" y="21334"/>
                </a:lnTo>
                <a:lnTo>
                  <a:pt x="826" y="20716"/>
                </a:lnTo>
                <a:lnTo>
                  <a:pt x="398" y="19717"/>
                </a:lnTo>
                <a:lnTo>
                  <a:pt x="276" y="18728"/>
                </a:lnTo>
                <a:lnTo>
                  <a:pt x="0" y="18054"/>
                </a:lnTo>
                <a:lnTo>
                  <a:pt x="296" y="17571"/>
                </a:lnTo>
                <a:lnTo>
                  <a:pt x="1038" y="17242"/>
                </a:lnTo>
                <a:lnTo>
                  <a:pt x="2025" y="16966"/>
                </a:lnTo>
                <a:lnTo>
                  <a:pt x="2654" y="16748"/>
                </a:lnTo>
                <a:lnTo>
                  <a:pt x="3223" y="16978"/>
                </a:lnTo>
                <a:lnTo>
                  <a:pt x="4116" y="16971"/>
                </a:lnTo>
                <a:lnTo>
                  <a:pt x="4953" y="16544"/>
                </a:lnTo>
                <a:lnTo>
                  <a:pt x="5611" y="16050"/>
                </a:lnTo>
                <a:lnTo>
                  <a:pt x="6307" y="15486"/>
                </a:lnTo>
                <a:lnTo>
                  <a:pt x="6901" y="14965"/>
                </a:lnTo>
                <a:lnTo>
                  <a:pt x="7144" y="14361"/>
                </a:lnTo>
                <a:lnTo>
                  <a:pt x="7236" y="13927"/>
                </a:lnTo>
                <a:lnTo>
                  <a:pt x="6709" y="13573"/>
                </a:lnTo>
                <a:lnTo>
                  <a:pt x="6363" y="13255"/>
                </a:lnTo>
                <a:lnTo>
                  <a:pt x="5866" y="12911"/>
                </a:lnTo>
                <a:lnTo>
                  <a:pt x="5756" y="12533"/>
                </a:lnTo>
                <a:lnTo>
                  <a:pt x="6082" y="12112"/>
                </a:lnTo>
                <a:lnTo>
                  <a:pt x="6336" y="11790"/>
                </a:lnTo>
                <a:lnTo>
                  <a:pt x="6868" y="11550"/>
                </a:lnTo>
                <a:lnTo>
                  <a:pt x="7269" y="11226"/>
                </a:lnTo>
                <a:lnTo>
                  <a:pt x="7129" y="10754"/>
                </a:lnTo>
                <a:lnTo>
                  <a:pt x="6428" y="10003"/>
                </a:lnTo>
                <a:lnTo>
                  <a:pt x="5959" y="9234"/>
                </a:lnTo>
                <a:lnTo>
                  <a:pt x="6417" y="8647"/>
                </a:lnTo>
                <a:lnTo>
                  <a:pt x="7459" y="8764"/>
                </a:lnTo>
                <a:lnTo>
                  <a:pt x="8450" y="8385"/>
                </a:lnTo>
                <a:lnTo>
                  <a:pt x="8457" y="7504"/>
                </a:lnTo>
                <a:lnTo>
                  <a:pt x="8771" y="6585"/>
                </a:lnTo>
                <a:lnTo>
                  <a:pt x="9445" y="6241"/>
                </a:lnTo>
                <a:lnTo>
                  <a:pt x="9514" y="5720"/>
                </a:lnTo>
                <a:lnTo>
                  <a:pt x="8479" y="5725"/>
                </a:lnTo>
                <a:lnTo>
                  <a:pt x="7647" y="5910"/>
                </a:lnTo>
                <a:lnTo>
                  <a:pt x="6671" y="5308"/>
                </a:lnTo>
                <a:lnTo>
                  <a:pt x="7084" y="4327"/>
                </a:lnTo>
                <a:lnTo>
                  <a:pt x="8510" y="3343"/>
                </a:lnTo>
                <a:lnTo>
                  <a:pt x="8673" y="2727"/>
                </a:lnTo>
                <a:lnTo>
                  <a:pt x="7834" y="2039"/>
                </a:lnTo>
                <a:lnTo>
                  <a:pt x="7242" y="1639"/>
                </a:lnTo>
                <a:lnTo>
                  <a:pt x="7600" y="575"/>
                </a:lnTo>
                <a:lnTo>
                  <a:pt x="8552" y="0"/>
                </a:lnTo>
                <a:lnTo>
                  <a:pt x="9246" y="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3" name="Shape 4895">
            <a:extLst>
              <a:ext uri="{FF2B5EF4-FFF2-40B4-BE49-F238E27FC236}">
                <a16:creationId xmlns:a16="http://schemas.microsoft.com/office/drawing/2014/main" id="{946848E7-D62E-40FE-A87A-F773281A7608}"/>
              </a:ext>
            </a:extLst>
          </p:cNvPr>
          <p:cNvSpPr/>
          <p:nvPr/>
        </p:nvSpPr>
        <p:spPr>
          <a:xfrm>
            <a:off x="5388010" y="5142096"/>
            <a:ext cx="770472" cy="464576"/>
          </a:xfrm>
          <a:custGeom>
            <a:avLst/>
            <a:gdLst/>
            <a:ahLst/>
            <a:cxnLst>
              <a:cxn ang="0">
                <a:pos x="wd2" y="hd2"/>
              </a:cxn>
              <a:cxn ang="5400000">
                <a:pos x="wd2" y="hd2"/>
              </a:cxn>
              <a:cxn ang="10800000">
                <a:pos x="wd2" y="hd2"/>
              </a:cxn>
              <a:cxn ang="16200000">
                <a:pos x="wd2" y="hd2"/>
              </a:cxn>
            </a:cxnLst>
            <a:rect l="0" t="0" r="r" b="b"/>
            <a:pathLst>
              <a:path w="21600" h="21593" extrusionOk="0">
                <a:moveTo>
                  <a:pt x="18628" y="1216"/>
                </a:moveTo>
                <a:lnTo>
                  <a:pt x="19184" y="1735"/>
                </a:lnTo>
                <a:lnTo>
                  <a:pt x="19365" y="2497"/>
                </a:lnTo>
                <a:lnTo>
                  <a:pt x="19620" y="3280"/>
                </a:lnTo>
                <a:lnTo>
                  <a:pt x="20050" y="3599"/>
                </a:lnTo>
                <a:lnTo>
                  <a:pt x="20411" y="2868"/>
                </a:lnTo>
                <a:lnTo>
                  <a:pt x="20871" y="2604"/>
                </a:lnTo>
                <a:lnTo>
                  <a:pt x="21496" y="3052"/>
                </a:lnTo>
                <a:lnTo>
                  <a:pt x="21244" y="3666"/>
                </a:lnTo>
                <a:lnTo>
                  <a:pt x="21429" y="4143"/>
                </a:lnTo>
                <a:lnTo>
                  <a:pt x="21600" y="4524"/>
                </a:lnTo>
                <a:lnTo>
                  <a:pt x="21421" y="4780"/>
                </a:lnTo>
                <a:lnTo>
                  <a:pt x="21034" y="4777"/>
                </a:lnTo>
                <a:lnTo>
                  <a:pt x="20808" y="5086"/>
                </a:lnTo>
                <a:lnTo>
                  <a:pt x="20880" y="5962"/>
                </a:lnTo>
                <a:lnTo>
                  <a:pt x="20760" y="6639"/>
                </a:lnTo>
                <a:lnTo>
                  <a:pt x="20712" y="7467"/>
                </a:lnTo>
                <a:lnTo>
                  <a:pt x="20849" y="8320"/>
                </a:lnTo>
                <a:lnTo>
                  <a:pt x="21057" y="8991"/>
                </a:lnTo>
                <a:lnTo>
                  <a:pt x="20639" y="9264"/>
                </a:lnTo>
                <a:lnTo>
                  <a:pt x="20539" y="9787"/>
                </a:lnTo>
                <a:lnTo>
                  <a:pt x="20421" y="10321"/>
                </a:lnTo>
                <a:lnTo>
                  <a:pt x="19962" y="11056"/>
                </a:lnTo>
                <a:lnTo>
                  <a:pt x="19377" y="11860"/>
                </a:lnTo>
                <a:cubicBezTo>
                  <a:pt x="19233" y="12083"/>
                  <a:pt x="19116" y="12349"/>
                  <a:pt x="19033" y="12644"/>
                </a:cubicBezTo>
                <a:cubicBezTo>
                  <a:pt x="18950" y="12937"/>
                  <a:pt x="18902" y="13252"/>
                  <a:pt x="18890" y="13575"/>
                </a:cubicBezTo>
                <a:cubicBezTo>
                  <a:pt x="18874" y="13872"/>
                  <a:pt x="18865" y="14170"/>
                  <a:pt x="18864" y="14468"/>
                </a:cubicBezTo>
                <a:cubicBezTo>
                  <a:pt x="18863" y="14868"/>
                  <a:pt x="18875" y="15267"/>
                  <a:pt x="18901" y="15664"/>
                </a:cubicBezTo>
                <a:lnTo>
                  <a:pt x="19006" y="16442"/>
                </a:lnTo>
                <a:lnTo>
                  <a:pt x="19352" y="17146"/>
                </a:lnTo>
                <a:lnTo>
                  <a:pt x="19563" y="18296"/>
                </a:lnTo>
                <a:lnTo>
                  <a:pt x="19240" y="19334"/>
                </a:lnTo>
                <a:lnTo>
                  <a:pt x="18787" y="19932"/>
                </a:lnTo>
                <a:cubicBezTo>
                  <a:pt x="18645" y="20112"/>
                  <a:pt x="18514" y="20314"/>
                  <a:pt x="18396" y="20536"/>
                </a:cubicBezTo>
                <a:cubicBezTo>
                  <a:pt x="18241" y="20827"/>
                  <a:pt x="18106" y="21154"/>
                  <a:pt x="17905" y="21355"/>
                </a:cubicBezTo>
                <a:cubicBezTo>
                  <a:pt x="17739" y="21522"/>
                  <a:pt x="17545" y="21584"/>
                  <a:pt x="17351" y="21592"/>
                </a:cubicBezTo>
                <a:cubicBezTo>
                  <a:pt x="17133" y="21600"/>
                  <a:pt x="16916" y="21540"/>
                  <a:pt x="16712" y="21414"/>
                </a:cubicBezTo>
                <a:lnTo>
                  <a:pt x="16225" y="21157"/>
                </a:lnTo>
                <a:lnTo>
                  <a:pt x="15798" y="21117"/>
                </a:lnTo>
                <a:lnTo>
                  <a:pt x="15177" y="20985"/>
                </a:lnTo>
                <a:lnTo>
                  <a:pt x="14588" y="20240"/>
                </a:lnTo>
                <a:lnTo>
                  <a:pt x="14110" y="20075"/>
                </a:lnTo>
                <a:lnTo>
                  <a:pt x="13496" y="20150"/>
                </a:lnTo>
                <a:lnTo>
                  <a:pt x="12938" y="20166"/>
                </a:lnTo>
                <a:lnTo>
                  <a:pt x="12380" y="19262"/>
                </a:lnTo>
                <a:lnTo>
                  <a:pt x="11853" y="18788"/>
                </a:lnTo>
                <a:lnTo>
                  <a:pt x="11536" y="18027"/>
                </a:lnTo>
                <a:cubicBezTo>
                  <a:pt x="11435" y="17790"/>
                  <a:pt x="11341" y="17545"/>
                  <a:pt x="11255" y="17292"/>
                </a:cubicBezTo>
                <a:cubicBezTo>
                  <a:pt x="11163" y="17019"/>
                  <a:pt x="11080" y="16738"/>
                  <a:pt x="11006" y="16450"/>
                </a:cubicBezTo>
                <a:lnTo>
                  <a:pt x="10016" y="15988"/>
                </a:lnTo>
                <a:cubicBezTo>
                  <a:pt x="9746" y="15972"/>
                  <a:pt x="9475" y="15982"/>
                  <a:pt x="9205" y="16017"/>
                </a:cubicBezTo>
                <a:cubicBezTo>
                  <a:pt x="8963" y="16049"/>
                  <a:pt x="8722" y="16101"/>
                  <a:pt x="8483" y="16174"/>
                </a:cubicBezTo>
                <a:lnTo>
                  <a:pt x="8267" y="16646"/>
                </a:lnTo>
                <a:lnTo>
                  <a:pt x="8364" y="17110"/>
                </a:lnTo>
                <a:lnTo>
                  <a:pt x="8532" y="17684"/>
                </a:lnTo>
                <a:lnTo>
                  <a:pt x="7831" y="18562"/>
                </a:lnTo>
                <a:lnTo>
                  <a:pt x="7591" y="19024"/>
                </a:lnTo>
                <a:lnTo>
                  <a:pt x="7257" y="18838"/>
                </a:lnTo>
                <a:cubicBezTo>
                  <a:pt x="7235" y="18667"/>
                  <a:pt x="7212" y="18497"/>
                  <a:pt x="7186" y="18328"/>
                </a:cubicBezTo>
                <a:cubicBezTo>
                  <a:pt x="7120" y="17892"/>
                  <a:pt x="7042" y="17461"/>
                  <a:pt x="6950" y="17038"/>
                </a:cubicBezTo>
                <a:lnTo>
                  <a:pt x="6874" y="16690"/>
                </a:lnTo>
                <a:lnTo>
                  <a:pt x="7392" y="16226"/>
                </a:lnTo>
                <a:lnTo>
                  <a:pt x="7827" y="16036"/>
                </a:lnTo>
                <a:lnTo>
                  <a:pt x="7943" y="15377"/>
                </a:lnTo>
                <a:lnTo>
                  <a:pt x="7814" y="14911"/>
                </a:lnTo>
                <a:lnTo>
                  <a:pt x="7435" y="14916"/>
                </a:lnTo>
                <a:lnTo>
                  <a:pt x="7096" y="15002"/>
                </a:lnTo>
                <a:lnTo>
                  <a:pt x="6631" y="14955"/>
                </a:lnTo>
                <a:lnTo>
                  <a:pt x="6276" y="14973"/>
                </a:lnTo>
                <a:lnTo>
                  <a:pt x="5781" y="15294"/>
                </a:lnTo>
                <a:lnTo>
                  <a:pt x="5466" y="15601"/>
                </a:lnTo>
                <a:lnTo>
                  <a:pt x="4964" y="16140"/>
                </a:lnTo>
                <a:lnTo>
                  <a:pt x="4597" y="16079"/>
                </a:lnTo>
                <a:lnTo>
                  <a:pt x="4176" y="16104"/>
                </a:lnTo>
                <a:lnTo>
                  <a:pt x="3865" y="16473"/>
                </a:lnTo>
                <a:lnTo>
                  <a:pt x="3526" y="17030"/>
                </a:lnTo>
                <a:lnTo>
                  <a:pt x="2998" y="17313"/>
                </a:lnTo>
                <a:lnTo>
                  <a:pt x="2646" y="17541"/>
                </a:lnTo>
                <a:lnTo>
                  <a:pt x="2305" y="17586"/>
                </a:lnTo>
                <a:lnTo>
                  <a:pt x="1892" y="17440"/>
                </a:lnTo>
                <a:lnTo>
                  <a:pt x="1619" y="17415"/>
                </a:lnTo>
                <a:lnTo>
                  <a:pt x="1193" y="17447"/>
                </a:lnTo>
                <a:lnTo>
                  <a:pt x="759" y="16527"/>
                </a:lnTo>
                <a:lnTo>
                  <a:pt x="446" y="15707"/>
                </a:lnTo>
                <a:lnTo>
                  <a:pt x="845" y="15146"/>
                </a:lnTo>
                <a:lnTo>
                  <a:pt x="1147" y="15656"/>
                </a:lnTo>
                <a:lnTo>
                  <a:pt x="1525" y="15829"/>
                </a:lnTo>
                <a:lnTo>
                  <a:pt x="1572" y="14888"/>
                </a:lnTo>
                <a:lnTo>
                  <a:pt x="1179" y="13935"/>
                </a:lnTo>
                <a:lnTo>
                  <a:pt x="513" y="12854"/>
                </a:lnTo>
                <a:lnTo>
                  <a:pt x="146" y="11684"/>
                </a:lnTo>
                <a:lnTo>
                  <a:pt x="0" y="10614"/>
                </a:lnTo>
                <a:lnTo>
                  <a:pt x="54" y="9153"/>
                </a:lnTo>
                <a:lnTo>
                  <a:pt x="154" y="7897"/>
                </a:lnTo>
                <a:lnTo>
                  <a:pt x="574" y="7761"/>
                </a:lnTo>
                <a:lnTo>
                  <a:pt x="1073" y="8079"/>
                </a:lnTo>
                <a:lnTo>
                  <a:pt x="1625" y="8274"/>
                </a:lnTo>
                <a:lnTo>
                  <a:pt x="2048" y="8099"/>
                </a:lnTo>
                <a:lnTo>
                  <a:pt x="2561" y="7231"/>
                </a:lnTo>
                <a:lnTo>
                  <a:pt x="2591" y="6541"/>
                </a:lnTo>
                <a:lnTo>
                  <a:pt x="2990" y="5776"/>
                </a:lnTo>
                <a:lnTo>
                  <a:pt x="3460" y="5876"/>
                </a:lnTo>
                <a:lnTo>
                  <a:pt x="3953" y="6027"/>
                </a:lnTo>
                <a:lnTo>
                  <a:pt x="4186" y="6609"/>
                </a:lnTo>
                <a:lnTo>
                  <a:pt x="4198" y="7345"/>
                </a:lnTo>
                <a:lnTo>
                  <a:pt x="4326" y="7822"/>
                </a:lnTo>
                <a:lnTo>
                  <a:pt x="4638" y="7924"/>
                </a:lnTo>
                <a:lnTo>
                  <a:pt x="4977" y="7496"/>
                </a:lnTo>
                <a:lnTo>
                  <a:pt x="5504" y="7412"/>
                </a:lnTo>
                <a:lnTo>
                  <a:pt x="6322" y="8519"/>
                </a:lnTo>
                <a:lnTo>
                  <a:pt x="6915" y="8899"/>
                </a:lnTo>
                <a:lnTo>
                  <a:pt x="7355" y="8969"/>
                </a:lnTo>
                <a:lnTo>
                  <a:pt x="8242" y="8220"/>
                </a:lnTo>
                <a:lnTo>
                  <a:pt x="9497" y="6841"/>
                </a:lnTo>
                <a:lnTo>
                  <a:pt x="10810" y="5270"/>
                </a:lnTo>
                <a:lnTo>
                  <a:pt x="11940" y="4069"/>
                </a:lnTo>
                <a:lnTo>
                  <a:pt x="12488" y="3460"/>
                </a:lnTo>
                <a:lnTo>
                  <a:pt x="12600" y="2683"/>
                </a:lnTo>
                <a:lnTo>
                  <a:pt x="12346" y="2046"/>
                </a:lnTo>
                <a:lnTo>
                  <a:pt x="12404" y="1278"/>
                </a:lnTo>
                <a:lnTo>
                  <a:pt x="12902" y="655"/>
                </a:lnTo>
                <a:lnTo>
                  <a:pt x="13251" y="583"/>
                </a:lnTo>
                <a:lnTo>
                  <a:pt x="13509" y="991"/>
                </a:lnTo>
                <a:lnTo>
                  <a:pt x="14419" y="782"/>
                </a:lnTo>
                <a:lnTo>
                  <a:pt x="14736" y="1027"/>
                </a:lnTo>
                <a:lnTo>
                  <a:pt x="15170" y="1135"/>
                </a:lnTo>
                <a:lnTo>
                  <a:pt x="15516" y="730"/>
                </a:lnTo>
                <a:lnTo>
                  <a:pt x="15800" y="1051"/>
                </a:lnTo>
                <a:lnTo>
                  <a:pt x="16210" y="1051"/>
                </a:lnTo>
                <a:lnTo>
                  <a:pt x="16550" y="290"/>
                </a:lnTo>
                <a:lnTo>
                  <a:pt x="17190" y="0"/>
                </a:lnTo>
                <a:lnTo>
                  <a:pt x="17556" y="382"/>
                </a:lnTo>
                <a:lnTo>
                  <a:pt x="17865" y="803"/>
                </a:lnTo>
                <a:lnTo>
                  <a:pt x="18628" y="12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4" name="Shape 4896">
            <a:extLst>
              <a:ext uri="{FF2B5EF4-FFF2-40B4-BE49-F238E27FC236}">
                <a16:creationId xmlns:a16="http://schemas.microsoft.com/office/drawing/2014/main" id="{739EAD79-25F8-42DD-A8CB-76CD99EC5FC0}"/>
              </a:ext>
            </a:extLst>
          </p:cNvPr>
          <p:cNvSpPr/>
          <p:nvPr/>
        </p:nvSpPr>
        <p:spPr>
          <a:xfrm>
            <a:off x="5916560" y="3902659"/>
            <a:ext cx="1418504" cy="1527699"/>
          </a:xfrm>
          <a:custGeom>
            <a:avLst/>
            <a:gdLst/>
            <a:ahLst/>
            <a:cxnLst>
              <a:cxn ang="0">
                <a:pos x="wd2" y="hd2"/>
              </a:cxn>
              <a:cxn ang="5400000">
                <a:pos x="wd2" y="hd2"/>
              </a:cxn>
              <a:cxn ang="10800000">
                <a:pos x="wd2" y="hd2"/>
              </a:cxn>
              <a:cxn ang="16200000">
                <a:pos x="wd2" y="hd2"/>
              </a:cxn>
            </a:cxnLst>
            <a:rect l="0" t="0" r="r" b="b"/>
            <a:pathLst>
              <a:path w="21593" h="21582" extrusionOk="0">
                <a:moveTo>
                  <a:pt x="4065" y="18611"/>
                </a:moveTo>
                <a:lnTo>
                  <a:pt x="4384" y="18293"/>
                </a:lnTo>
                <a:lnTo>
                  <a:pt x="4562" y="18135"/>
                </a:lnTo>
                <a:lnTo>
                  <a:pt x="4794" y="18106"/>
                </a:lnTo>
                <a:lnTo>
                  <a:pt x="4934" y="18264"/>
                </a:lnTo>
                <a:lnTo>
                  <a:pt x="5001" y="18498"/>
                </a:lnTo>
                <a:lnTo>
                  <a:pt x="5166" y="18680"/>
                </a:lnTo>
                <a:lnTo>
                  <a:pt x="5305" y="18797"/>
                </a:lnTo>
                <a:lnTo>
                  <a:pt x="5528" y="18936"/>
                </a:lnTo>
                <a:lnTo>
                  <a:pt x="5745" y="19103"/>
                </a:lnTo>
                <a:lnTo>
                  <a:pt x="5967" y="19323"/>
                </a:lnTo>
                <a:lnTo>
                  <a:pt x="6132" y="19573"/>
                </a:lnTo>
                <a:lnTo>
                  <a:pt x="6325" y="19804"/>
                </a:lnTo>
                <a:lnTo>
                  <a:pt x="6517" y="19897"/>
                </a:lnTo>
                <a:lnTo>
                  <a:pt x="6791" y="19903"/>
                </a:lnTo>
                <a:lnTo>
                  <a:pt x="7013" y="19908"/>
                </a:lnTo>
                <a:lnTo>
                  <a:pt x="7233" y="20092"/>
                </a:lnTo>
                <a:lnTo>
                  <a:pt x="7340" y="20327"/>
                </a:lnTo>
                <a:lnTo>
                  <a:pt x="7508" y="20431"/>
                </a:lnTo>
                <a:lnTo>
                  <a:pt x="7684" y="20463"/>
                </a:lnTo>
                <a:lnTo>
                  <a:pt x="7878" y="20681"/>
                </a:lnTo>
                <a:lnTo>
                  <a:pt x="7854" y="20917"/>
                </a:lnTo>
                <a:cubicBezTo>
                  <a:pt x="7841" y="20990"/>
                  <a:pt x="7881" y="21062"/>
                  <a:pt x="7952" y="21094"/>
                </a:cubicBezTo>
                <a:cubicBezTo>
                  <a:pt x="8033" y="21131"/>
                  <a:pt x="8132" y="21107"/>
                  <a:pt x="8183" y="21037"/>
                </a:cubicBezTo>
                <a:lnTo>
                  <a:pt x="8416" y="21099"/>
                </a:lnTo>
                <a:lnTo>
                  <a:pt x="8626" y="21299"/>
                </a:lnTo>
                <a:cubicBezTo>
                  <a:pt x="8572" y="21369"/>
                  <a:pt x="8579" y="21465"/>
                  <a:pt x="8643" y="21527"/>
                </a:cubicBezTo>
                <a:cubicBezTo>
                  <a:pt x="8711" y="21592"/>
                  <a:pt x="8821" y="21600"/>
                  <a:pt x="8899" y="21545"/>
                </a:cubicBezTo>
                <a:lnTo>
                  <a:pt x="8958" y="21318"/>
                </a:lnTo>
                <a:lnTo>
                  <a:pt x="9168" y="21278"/>
                </a:lnTo>
                <a:lnTo>
                  <a:pt x="9357" y="21279"/>
                </a:lnTo>
                <a:cubicBezTo>
                  <a:pt x="9375" y="21219"/>
                  <a:pt x="9364" y="21154"/>
                  <a:pt x="9326" y="21102"/>
                </a:cubicBezTo>
                <a:cubicBezTo>
                  <a:pt x="9234" y="20973"/>
                  <a:pt x="9036" y="20958"/>
                  <a:pt x="8922" y="21071"/>
                </a:cubicBezTo>
                <a:cubicBezTo>
                  <a:pt x="8811" y="21072"/>
                  <a:pt x="8703" y="21038"/>
                  <a:pt x="8616" y="20974"/>
                </a:cubicBezTo>
                <a:cubicBezTo>
                  <a:pt x="8562" y="20934"/>
                  <a:pt x="8517" y="20882"/>
                  <a:pt x="8513" y="20819"/>
                </a:cubicBezTo>
                <a:cubicBezTo>
                  <a:pt x="8503" y="20662"/>
                  <a:pt x="8699" y="20567"/>
                  <a:pt x="8831" y="20666"/>
                </a:cubicBezTo>
                <a:lnTo>
                  <a:pt x="9213" y="20665"/>
                </a:lnTo>
                <a:lnTo>
                  <a:pt x="9460" y="20599"/>
                </a:lnTo>
                <a:cubicBezTo>
                  <a:pt x="9495" y="20558"/>
                  <a:pt x="9508" y="20504"/>
                  <a:pt x="9495" y="20454"/>
                </a:cubicBezTo>
                <a:cubicBezTo>
                  <a:pt x="9458" y="20301"/>
                  <a:pt x="9191" y="20202"/>
                  <a:pt x="9288" y="20040"/>
                </a:cubicBezTo>
                <a:cubicBezTo>
                  <a:pt x="9346" y="19941"/>
                  <a:pt x="9501" y="19948"/>
                  <a:pt x="9549" y="20052"/>
                </a:cubicBezTo>
                <a:lnTo>
                  <a:pt x="9782" y="20298"/>
                </a:lnTo>
                <a:lnTo>
                  <a:pt x="10137" y="20250"/>
                </a:lnTo>
                <a:lnTo>
                  <a:pt x="10369" y="19954"/>
                </a:lnTo>
                <a:lnTo>
                  <a:pt x="10644" y="19630"/>
                </a:lnTo>
                <a:lnTo>
                  <a:pt x="10885" y="19386"/>
                </a:lnTo>
                <a:lnTo>
                  <a:pt x="11328" y="19093"/>
                </a:lnTo>
                <a:lnTo>
                  <a:pt x="11519" y="18842"/>
                </a:lnTo>
                <a:lnTo>
                  <a:pt x="11714" y="18286"/>
                </a:lnTo>
                <a:lnTo>
                  <a:pt x="11868" y="18018"/>
                </a:lnTo>
                <a:lnTo>
                  <a:pt x="12244" y="17719"/>
                </a:lnTo>
                <a:lnTo>
                  <a:pt x="12541" y="17339"/>
                </a:lnTo>
                <a:lnTo>
                  <a:pt x="12898" y="16918"/>
                </a:lnTo>
                <a:lnTo>
                  <a:pt x="13114" y="16459"/>
                </a:lnTo>
                <a:lnTo>
                  <a:pt x="13267" y="15947"/>
                </a:lnTo>
                <a:lnTo>
                  <a:pt x="13353" y="15547"/>
                </a:lnTo>
                <a:lnTo>
                  <a:pt x="13357" y="15145"/>
                </a:lnTo>
                <a:lnTo>
                  <a:pt x="13223" y="14896"/>
                </a:lnTo>
                <a:lnTo>
                  <a:pt x="13149" y="14439"/>
                </a:lnTo>
                <a:lnTo>
                  <a:pt x="13000" y="14104"/>
                </a:lnTo>
                <a:lnTo>
                  <a:pt x="13096" y="13783"/>
                </a:lnTo>
                <a:lnTo>
                  <a:pt x="13224" y="13546"/>
                </a:lnTo>
                <a:lnTo>
                  <a:pt x="13385" y="13423"/>
                </a:lnTo>
                <a:lnTo>
                  <a:pt x="13293" y="13248"/>
                </a:lnTo>
                <a:lnTo>
                  <a:pt x="13094" y="13118"/>
                </a:lnTo>
                <a:lnTo>
                  <a:pt x="12862" y="13002"/>
                </a:lnTo>
                <a:lnTo>
                  <a:pt x="12746" y="12705"/>
                </a:lnTo>
                <a:lnTo>
                  <a:pt x="12874" y="12425"/>
                </a:lnTo>
                <a:lnTo>
                  <a:pt x="13211" y="12247"/>
                </a:lnTo>
                <a:lnTo>
                  <a:pt x="13504" y="12316"/>
                </a:lnTo>
                <a:lnTo>
                  <a:pt x="13771" y="12141"/>
                </a:lnTo>
                <a:lnTo>
                  <a:pt x="13993" y="11910"/>
                </a:lnTo>
                <a:lnTo>
                  <a:pt x="14326" y="11813"/>
                </a:lnTo>
                <a:cubicBezTo>
                  <a:pt x="14413" y="11871"/>
                  <a:pt x="14509" y="11918"/>
                  <a:pt x="14609" y="11954"/>
                </a:cubicBezTo>
                <a:cubicBezTo>
                  <a:pt x="14703" y="11988"/>
                  <a:pt x="14807" y="12011"/>
                  <a:pt x="14899" y="11973"/>
                </a:cubicBezTo>
                <a:cubicBezTo>
                  <a:pt x="14983" y="11939"/>
                  <a:pt x="15035" y="11862"/>
                  <a:pt x="15068" y="11782"/>
                </a:cubicBezTo>
                <a:cubicBezTo>
                  <a:pt x="15107" y="11685"/>
                  <a:pt x="15124" y="11579"/>
                  <a:pt x="15184" y="11491"/>
                </a:cubicBezTo>
                <a:cubicBezTo>
                  <a:pt x="15239" y="11408"/>
                  <a:pt x="15328" y="11348"/>
                  <a:pt x="15432" y="11337"/>
                </a:cubicBezTo>
                <a:cubicBezTo>
                  <a:pt x="15546" y="11324"/>
                  <a:pt x="15659" y="11372"/>
                  <a:pt x="15723" y="11461"/>
                </a:cubicBezTo>
                <a:lnTo>
                  <a:pt x="15951" y="11579"/>
                </a:lnTo>
                <a:lnTo>
                  <a:pt x="16047" y="11518"/>
                </a:lnTo>
                <a:cubicBezTo>
                  <a:pt x="16052" y="11479"/>
                  <a:pt x="16075" y="11444"/>
                  <a:pt x="16110" y="11422"/>
                </a:cubicBezTo>
                <a:cubicBezTo>
                  <a:pt x="16183" y="11375"/>
                  <a:pt x="16283" y="11391"/>
                  <a:pt x="16335" y="11458"/>
                </a:cubicBezTo>
                <a:lnTo>
                  <a:pt x="16448" y="11678"/>
                </a:lnTo>
                <a:lnTo>
                  <a:pt x="16607" y="11818"/>
                </a:lnTo>
                <a:lnTo>
                  <a:pt x="16789" y="11770"/>
                </a:lnTo>
                <a:lnTo>
                  <a:pt x="16945" y="11671"/>
                </a:lnTo>
                <a:lnTo>
                  <a:pt x="17207" y="11760"/>
                </a:lnTo>
                <a:lnTo>
                  <a:pt x="17458" y="11856"/>
                </a:lnTo>
                <a:lnTo>
                  <a:pt x="17702" y="11890"/>
                </a:lnTo>
                <a:lnTo>
                  <a:pt x="17891" y="11697"/>
                </a:lnTo>
                <a:lnTo>
                  <a:pt x="18026" y="11483"/>
                </a:lnTo>
                <a:lnTo>
                  <a:pt x="18229" y="11421"/>
                </a:lnTo>
                <a:lnTo>
                  <a:pt x="18427" y="11295"/>
                </a:lnTo>
                <a:lnTo>
                  <a:pt x="18467" y="11052"/>
                </a:lnTo>
                <a:lnTo>
                  <a:pt x="18372" y="10788"/>
                </a:lnTo>
                <a:lnTo>
                  <a:pt x="18438" y="10631"/>
                </a:lnTo>
                <a:lnTo>
                  <a:pt x="18706" y="10640"/>
                </a:lnTo>
                <a:lnTo>
                  <a:pt x="18924" y="10566"/>
                </a:lnTo>
                <a:lnTo>
                  <a:pt x="18972" y="10367"/>
                </a:lnTo>
                <a:lnTo>
                  <a:pt x="19033" y="10192"/>
                </a:lnTo>
                <a:lnTo>
                  <a:pt x="19334" y="10103"/>
                </a:lnTo>
                <a:lnTo>
                  <a:pt x="19519" y="10206"/>
                </a:lnTo>
                <a:cubicBezTo>
                  <a:pt x="19561" y="10269"/>
                  <a:pt x="19572" y="10345"/>
                  <a:pt x="19552" y="10417"/>
                </a:cubicBezTo>
                <a:cubicBezTo>
                  <a:pt x="19530" y="10493"/>
                  <a:pt x="19473" y="10556"/>
                  <a:pt x="19396" y="10590"/>
                </a:cubicBezTo>
                <a:lnTo>
                  <a:pt x="19232" y="10746"/>
                </a:lnTo>
                <a:lnTo>
                  <a:pt x="19208" y="10902"/>
                </a:lnTo>
                <a:lnTo>
                  <a:pt x="19518" y="10910"/>
                </a:lnTo>
                <a:lnTo>
                  <a:pt x="19937" y="10798"/>
                </a:lnTo>
                <a:lnTo>
                  <a:pt x="20188" y="10633"/>
                </a:lnTo>
                <a:lnTo>
                  <a:pt x="20514" y="10538"/>
                </a:lnTo>
                <a:lnTo>
                  <a:pt x="20832" y="10415"/>
                </a:lnTo>
                <a:lnTo>
                  <a:pt x="20844" y="10171"/>
                </a:lnTo>
                <a:lnTo>
                  <a:pt x="20751" y="9985"/>
                </a:lnTo>
                <a:lnTo>
                  <a:pt x="20598" y="9909"/>
                </a:lnTo>
                <a:lnTo>
                  <a:pt x="20368" y="9851"/>
                </a:lnTo>
                <a:lnTo>
                  <a:pt x="20392" y="9672"/>
                </a:lnTo>
                <a:cubicBezTo>
                  <a:pt x="20411" y="9616"/>
                  <a:pt x="20411" y="9556"/>
                  <a:pt x="20393" y="9500"/>
                </a:cubicBezTo>
                <a:cubicBezTo>
                  <a:pt x="20372" y="9433"/>
                  <a:pt x="20327" y="9375"/>
                  <a:pt x="20264" y="9335"/>
                </a:cubicBezTo>
                <a:lnTo>
                  <a:pt x="20146" y="9210"/>
                </a:lnTo>
                <a:lnTo>
                  <a:pt x="20212" y="9005"/>
                </a:lnTo>
                <a:lnTo>
                  <a:pt x="20373" y="8858"/>
                </a:lnTo>
                <a:cubicBezTo>
                  <a:pt x="20391" y="8814"/>
                  <a:pt x="20400" y="8766"/>
                  <a:pt x="20398" y="8718"/>
                </a:cubicBezTo>
                <a:cubicBezTo>
                  <a:pt x="20394" y="8627"/>
                  <a:pt x="20352" y="8541"/>
                  <a:pt x="20282" y="8478"/>
                </a:cubicBezTo>
                <a:lnTo>
                  <a:pt x="20250" y="8239"/>
                </a:lnTo>
                <a:cubicBezTo>
                  <a:pt x="20269" y="8159"/>
                  <a:pt x="20316" y="8088"/>
                  <a:pt x="20383" y="8035"/>
                </a:cubicBezTo>
                <a:cubicBezTo>
                  <a:pt x="20473" y="7963"/>
                  <a:pt x="20592" y="7932"/>
                  <a:pt x="20710" y="7948"/>
                </a:cubicBezTo>
                <a:lnTo>
                  <a:pt x="20957" y="8159"/>
                </a:lnTo>
                <a:lnTo>
                  <a:pt x="21120" y="8306"/>
                </a:lnTo>
                <a:cubicBezTo>
                  <a:pt x="21192" y="8288"/>
                  <a:pt x="21260" y="8257"/>
                  <a:pt x="21320" y="8215"/>
                </a:cubicBezTo>
                <a:cubicBezTo>
                  <a:pt x="21383" y="8172"/>
                  <a:pt x="21435" y="8116"/>
                  <a:pt x="21474" y="8053"/>
                </a:cubicBezTo>
                <a:lnTo>
                  <a:pt x="21590" y="8002"/>
                </a:lnTo>
                <a:cubicBezTo>
                  <a:pt x="21600" y="7913"/>
                  <a:pt x="21587" y="7824"/>
                  <a:pt x="21551" y="7741"/>
                </a:cubicBezTo>
                <a:cubicBezTo>
                  <a:pt x="21510" y="7646"/>
                  <a:pt x="21441" y="7564"/>
                  <a:pt x="21352" y="7504"/>
                </a:cubicBezTo>
                <a:lnTo>
                  <a:pt x="21177" y="7303"/>
                </a:lnTo>
                <a:lnTo>
                  <a:pt x="21109" y="7042"/>
                </a:lnTo>
                <a:cubicBezTo>
                  <a:pt x="21093" y="6979"/>
                  <a:pt x="21058" y="6920"/>
                  <a:pt x="21010" y="6871"/>
                </a:cubicBezTo>
                <a:cubicBezTo>
                  <a:pt x="20950" y="6811"/>
                  <a:pt x="20872" y="6770"/>
                  <a:pt x="20785" y="6754"/>
                </a:cubicBezTo>
                <a:lnTo>
                  <a:pt x="20802" y="6509"/>
                </a:lnTo>
                <a:cubicBezTo>
                  <a:pt x="20805" y="6460"/>
                  <a:pt x="20799" y="6410"/>
                  <a:pt x="20784" y="6363"/>
                </a:cubicBezTo>
                <a:cubicBezTo>
                  <a:pt x="20751" y="6266"/>
                  <a:pt x="20681" y="6184"/>
                  <a:pt x="20586" y="6134"/>
                </a:cubicBezTo>
                <a:lnTo>
                  <a:pt x="20385" y="6016"/>
                </a:lnTo>
                <a:lnTo>
                  <a:pt x="20260" y="6187"/>
                </a:lnTo>
                <a:lnTo>
                  <a:pt x="20228" y="6385"/>
                </a:lnTo>
                <a:lnTo>
                  <a:pt x="20043" y="6372"/>
                </a:lnTo>
                <a:lnTo>
                  <a:pt x="19941" y="6228"/>
                </a:lnTo>
                <a:lnTo>
                  <a:pt x="19774" y="6348"/>
                </a:lnTo>
                <a:lnTo>
                  <a:pt x="19609" y="6454"/>
                </a:lnTo>
                <a:lnTo>
                  <a:pt x="19427" y="6420"/>
                </a:lnTo>
                <a:lnTo>
                  <a:pt x="19291" y="6406"/>
                </a:lnTo>
                <a:lnTo>
                  <a:pt x="19284" y="6184"/>
                </a:lnTo>
                <a:lnTo>
                  <a:pt x="19107" y="5842"/>
                </a:lnTo>
                <a:lnTo>
                  <a:pt x="18841" y="5550"/>
                </a:lnTo>
                <a:lnTo>
                  <a:pt x="18692" y="5358"/>
                </a:lnTo>
                <a:cubicBezTo>
                  <a:pt x="18575" y="5300"/>
                  <a:pt x="18454" y="5251"/>
                  <a:pt x="18329" y="5209"/>
                </a:cubicBezTo>
                <a:cubicBezTo>
                  <a:pt x="18238" y="5179"/>
                  <a:pt x="18145" y="5153"/>
                  <a:pt x="18051" y="5135"/>
                </a:cubicBezTo>
                <a:cubicBezTo>
                  <a:pt x="17929" y="5112"/>
                  <a:pt x="17804" y="5103"/>
                  <a:pt x="17679" y="5108"/>
                </a:cubicBezTo>
                <a:cubicBezTo>
                  <a:pt x="17574" y="5107"/>
                  <a:pt x="17469" y="5129"/>
                  <a:pt x="17375" y="5172"/>
                </a:cubicBezTo>
                <a:cubicBezTo>
                  <a:pt x="17274" y="5219"/>
                  <a:pt x="17185" y="5294"/>
                  <a:pt x="17168" y="5397"/>
                </a:cubicBezTo>
                <a:cubicBezTo>
                  <a:pt x="17155" y="5471"/>
                  <a:pt x="17186" y="5545"/>
                  <a:pt x="17183" y="5619"/>
                </a:cubicBezTo>
                <a:cubicBezTo>
                  <a:pt x="17179" y="5717"/>
                  <a:pt x="17120" y="5807"/>
                  <a:pt x="17028" y="5855"/>
                </a:cubicBezTo>
                <a:lnTo>
                  <a:pt x="16935" y="6137"/>
                </a:lnTo>
                <a:lnTo>
                  <a:pt x="16976" y="6331"/>
                </a:lnTo>
                <a:lnTo>
                  <a:pt x="16977" y="6513"/>
                </a:lnTo>
                <a:lnTo>
                  <a:pt x="16862" y="6665"/>
                </a:lnTo>
                <a:lnTo>
                  <a:pt x="16654" y="6772"/>
                </a:lnTo>
                <a:lnTo>
                  <a:pt x="16481" y="6895"/>
                </a:lnTo>
                <a:cubicBezTo>
                  <a:pt x="16431" y="6958"/>
                  <a:pt x="16388" y="7026"/>
                  <a:pt x="16354" y="7098"/>
                </a:cubicBezTo>
                <a:cubicBezTo>
                  <a:pt x="16310" y="7191"/>
                  <a:pt x="16280" y="7290"/>
                  <a:pt x="16266" y="7392"/>
                </a:cubicBezTo>
                <a:lnTo>
                  <a:pt x="16195" y="7611"/>
                </a:lnTo>
                <a:lnTo>
                  <a:pt x="16030" y="7815"/>
                </a:lnTo>
                <a:lnTo>
                  <a:pt x="15914" y="7893"/>
                </a:lnTo>
                <a:lnTo>
                  <a:pt x="15849" y="8138"/>
                </a:lnTo>
                <a:lnTo>
                  <a:pt x="15732" y="8326"/>
                </a:lnTo>
                <a:lnTo>
                  <a:pt x="15601" y="8182"/>
                </a:lnTo>
                <a:lnTo>
                  <a:pt x="15637" y="7945"/>
                </a:lnTo>
                <a:lnTo>
                  <a:pt x="15623" y="7752"/>
                </a:lnTo>
                <a:lnTo>
                  <a:pt x="15445" y="7713"/>
                </a:lnTo>
                <a:lnTo>
                  <a:pt x="15371" y="7546"/>
                </a:lnTo>
                <a:lnTo>
                  <a:pt x="15279" y="7412"/>
                </a:lnTo>
                <a:lnTo>
                  <a:pt x="15126" y="7495"/>
                </a:lnTo>
                <a:lnTo>
                  <a:pt x="14990" y="7659"/>
                </a:lnTo>
                <a:lnTo>
                  <a:pt x="14805" y="7731"/>
                </a:lnTo>
                <a:lnTo>
                  <a:pt x="14657" y="7743"/>
                </a:lnTo>
                <a:lnTo>
                  <a:pt x="14460" y="7864"/>
                </a:lnTo>
                <a:lnTo>
                  <a:pt x="14286" y="7960"/>
                </a:lnTo>
                <a:lnTo>
                  <a:pt x="14058" y="7976"/>
                </a:lnTo>
                <a:lnTo>
                  <a:pt x="13854" y="7945"/>
                </a:lnTo>
                <a:lnTo>
                  <a:pt x="13722" y="8140"/>
                </a:lnTo>
                <a:lnTo>
                  <a:pt x="13590" y="8375"/>
                </a:lnTo>
                <a:lnTo>
                  <a:pt x="13420" y="8446"/>
                </a:lnTo>
                <a:lnTo>
                  <a:pt x="13248" y="8405"/>
                </a:lnTo>
                <a:lnTo>
                  <a:pt x="13085" y="8283"/>
                </a:lnTo>
                <a:lnTo>
                  <a:pt x="12964" y="8020"/>
                </a:lnTo>
                <a:lnTo>
                  <a:pt x="12894" y="7776"/>
                </a:lnTo>
                <a:lnTo>
                  <a:pt x="12863" y="7476"/>
                </a:lnTo>
                <a:lnTo>
                  <a:pt x="12892" y="7270"/>
                </a:lnTo>
                <a:lnTo>
                  <a:pt x="12883" y="6956"/>
                </a:lnTo>
                <a:lnTo>
                  <a:pt x="12865" y="6661"/>
                </a:lnTo>
                <a:lnTo>
                  <a:pt x="12899" y="6370"/>
                </a:lnTo>
                <a:lnTo>
                  <a:pt x="13059" y="6097"/>
                </a:lnTo>
                <a:lnTo>
                  <a:pt x="13171" y="5876"/>
                </a:lnTo>
                <a:lnTo>
                  <a:pt x="13309" y="5696"/>
                </a:lnTo>
                <a:lnTo>
                  <a:pt x="13359" y="5433"/>
                </a:lnTo>
                <a:lnTo>
                  <a:pt x="13389" y="5180"/>
                </a:lnTo>
                <a:lnTo>
                  <a:pt x="13219" y="4974"/>
                </a:lnTo>
                <a:cubicBezTo>
                  <a:pt x="13103" y="4952"/>
                  <a:pt x="12999" y="4891"/>
                  <a:pt x="12929" y="4801"/>
                </a:cubicBezTo>
                <a:cubicBezTo>
                  <a:pt x="12880" y="4739"/>
                  <a:pt x="12850" y="4665"/>
                  <a:pt x="12842" y="4588"/>
                </a:cubicBezTo>
                <a:lnTo>
                  <a:pt x="12600" y="4373"/>
                </a:lnTo>
                <a:lnTo>
                  <a:pt x="12451" y="4247"/>
                </a:lnTo>
                <a:lnTo>
                  <a:pt x="12344" y="4082"/>
                </a:lnTo>
                <a:lnTo>
                  <a:pt x="12409" y="3857"/>
                </a:lnTo>
                <a:lnTo>
                  <a:pt x="12475" y="3572"/>
                </a:lnTo>
                <a:lnTo>
                  <a:pt x="12499" y="3368"/>
                </a:lnTo>
                <a:lnTo>
                  <a:pt x="12373" y="3180"/>
                </a:lnTo>
                <a:lnTo>
                  <a:pt x="12190" y="3003"/>
                </a:lnTo>
                <a:lnTo>
                  <a:pt x="12003" y="2798"/>
                </a:lnTo>
                <a:lnTo>
                  <a:pt x="11985" y="2531"/>
                </a:lnTo>
                <a:lnTo>
                  <a:pt x="12055" y="2258"/>
                </a:lnTo>
                <a:lnTo>
                  <a:pt x="12119" y="2062"/>
                </a:lnTo>
                <a:lnTo>
                  <a:pt x="11989" y="1870"/>
                </a:lnTo>
                <a:lnTo>
                  <a:pt x="11844" y="1480"/>
                </a:lnTo>
                <a:lnTo>
                  <a:pt x="11630" y="1203"/>
                </a:lnTo>
                <a:lnTo>
                  <a:pt x="11474" y="1091"/>
                </a:lnTo>
                <a:lnTo>
                  <a:pt x="11303" y="1128"/>
                </a:lnTo>
                <a:lnTo>
                  <a:pt x="11058" y="1243"/>
                </a:lnTo>
                <a:lnTo>
                  <a:pt x="10842" y="1127"/>
                </a:lnTo>
                <a:lnTo>
                  <a:pt x="10839" y="812"/>
                </a:lnTo>
                <a:lnTo>
                  <a:pt x="10909" y="643"/>
                </a:lnTo>
                <a:lnTo>
                  <a:pt x="11181" y="675"/>
                </a:lnTo>
                <a:cubicBezTo>
                  <a:pt x="11242" y="664"/>
                  <a:pt x="11292" y="625"/>
                  <a:pt x="11314" y="571"/>
                </a:cubicBezTo>
                <a:cubicBezTo>
                  <a:pt x="11365" y="450"/>
                  <a:pt x="11271" y="319"/>
                  <a:pt x="11131" y="316"/>
                </a:cubicBezTo>
                <a:lnTo>
                  <a:pt x="10949" y="104"/>
                </a:lnTo>
                <a:lnTo>
                  <a:pt x="10807" y="0"/>
                </a:lnTo>
                <a:lnTo>
                  <a:pt x="10608" y="97"/>
                </a:lnTo>
                <a:lnTo>
                  <a:pt x="10509" y="165"/>
                </a:lnTo>
                <a:lnTo>
                  <a:pt x="10649" y="269"/>
                </a:lnTo>
                <a:lnTo>
                  <a:pt x="10685" y="389"/>
                </a:lnTo>
                <a:lnTo>
                  <a:pt x="10550" y="462"/>
                </a:lnTo>
                <a:lnTo>
                  <a:pt x="10199" y="478"/>
                </a:lnTo>
                <a:lnTo>
                  <a:pt x="9810" y="431"/>
                </a:lnTo>
                <a:lnTo>
                  <a:pt x="9593" y="540"/>
                </a:lnTo>
                <a:lnTo>
                  <a:pt x="9562" y="717"/>
                </a:lnTo>
                <a:lnTo>
                  <a:pt x="9602" y="904"/>
                </a:lnTo>
                <a:lnTo>
                  <a:pt x="9579" y="1049"/>
                </a:lnTo>
                <a:lnTo>
                  <a:pt x="9484" y="1225"/>
                </a:lnTo>
                <a:lnTo>
                  <a:pt x="9466" y="1417"/>
                </a:lnTo>
                <a:lnTo>
                  <a:pt x="9555" y="1588"/>
                </a:lnTo>
                <a:lnTo>
                  <a:pt x="9771" y="1603"/>
                </a:lnTo>
                <a:lnTo>
                  <a:pt x="9792" y="1733"/>
                </a:lnTo>
                <a:lnTo>
                  <a:pt x="9681" y="1880"/>
                </a:lnTo>
                <a:lnTo>
                  <a:pt x="9425" y="1926"/>
                </a:lnTo>
                <a:lnTo>
                  <a:pt x="9472" y="2152"/>
                </a:lnTo>
                <a:lnTo>
                  <a:pt x="9536" y="2376"/>
                </a:lnTo>
                <a:lnTo>
                  <a:pt x="9665" y="2608"/>
                </a:lnTo>
                <a:lnTo>
                  <a:pt x="9757" y="2819"/>
                </a:lnTo>
                <a:lnTo>
                  <a:pt x="9702" y="2993"/>
                </a:lnTo>
                <a:lnTo>
                  <a:pt x="9573" y="3139"/>
                </a:lnTo>
                <a:lnTo>
                  <a:pt x="9614" y="3415"/>
                </a:lnTo>
                <a:lnTo>
                  <a:pt x="9663" y="3641"/>
                </a:lnTo>
                <a:lnTo>
                  <a:pt x="9653" y="3881"/>
                </a:lnTo>
                <a:lnTo>
                  <a:pt x="9430" y="3994"/>
                </a:lnTo>
                <a:lnTo>
                  <a:pt x="9252" y="4051"/>
                </a:lnTo>
                <a:lnTo>
                  <a:pt x="9187" y="4317"/>
                </a:lnTo>
                <a:lnTo>
                  <a:pt x="9315" y="4448"/>
                </a:lnTo>
                <a:lnTo>
                  <a:pt x="9340" y="4568"/>
                </a:lnTo>
                <a:lnTo>
                  <a:pt x="9167" y="4701"/>
                </a:lnTo>
                <a:lnTo>
                  <a:pt x="8937" y="4785"/>
                </a:lnTo>
                <a:lnTo>
                  <a:pt x="8590" y="4846"/>
                </a:lnTo>
                <a:lnTo>
                  <a:pt x="8376" y="4972"/>
                </a:lnTo>
                <a:lnTo>
                  <a:pt x="8339" y="5150"/>
                </a:lnTo>
                <a:lnTo>
                  <a:pt x="8423" y="5431"/>
                </a:lnTo>
                <a:lnTo>
                  <a:pt x="8382" y="5621"/>
                </a:lnTo>
                <a:lnTo>
                  <a:pt x="8333" y="5904"/>
                </a:lnTo>
                <a:lnTo>
                  <a:pt x="8306" y="6188"/>
                </a:lnTo>
                <a:lnTo>
                  <a:pt x="8485" y="6428"/>
                </a:lnTo>
                <a:lnTo>
                  <a:pt x="8688" y="6583"/>
                </a:lnTo>
                <a:lnTo>
                  <a:pt x="8918" y="6686"/>
                </a:lnTo>
                <a:lnTo>
                  <a:pt x="9240" y="6782"/>
                </a:lnTo>
                <a:lnTo>
                  <a:pt x="9267" y="6914"/>
                </a:lnTo>
                <a:lnTo>
                  <a:pt x="9173" y="7115"/>
                </a:lnTo>
                <a:lnTo>
                  <a:pt x="9046" y="7322"/>
                </a:lnTo>
                <a:lnTo>
                  <a:pt x="8830" y="7431"/>
                </a:lnTo>
                <a:lnTo>
                  <a:pt x="8697" y="7566"/>
                </a:lnTo>
                <a:lnTo>
                  <a:pt x="8722" y="7801"/>
                </a:lnTo>
                <a:lnTo>
                  <a:pt x="8923" y="7993"/>
                </a:lnTo>
                <a:lnTo>
                  <a:pt x="9118" y="8172"/>
                </a:lnTo>
                <a:lnTo>
                  <a:pt x="9331" y="8456"/>
                </a:lnTo>
                <a:lnTo>
                  <a:pt x="9187" y="8686"/>
                </a:lnTo>
                <a:lnTo>
                  <a:pt x="8964" y="8772"/>
                </a:lnTo>
                <a:lnTo>
                  <a:pt x="8760" y="9012"/>
                </a:lnTo>
                <a:lnTo>
                  <a:pt x="8820" y="9259"/>
                </a:lnTo>
                <a:lnTo>
                  <a:pt x="8769" y="9387"/>
                </a:lnTo>
                <a:lnTo>
                  <a:pt x="8608" y="9384"/>
                </a:lnTo>
                <a:lnTo>
                  <a:pt x="8468" y="9324"/>
                </a:lnTo>
                <a:lnTo>
                  <a:pt x="8259" y="9361"/>
                </a:lnTo>
                <a:lnTo>
                  <a:pt x="8089" y="9246"/>
                </a:lnTo>
                <a:lnTo>
                  <a:pt x="8078" y="9030"/>
                </a:lnTo>
                <a:lnTo>
                  <a:pt x="7786" y="8919"/>
                </a:lnTo>
                <a:lnTo>
                  <a:pt x="7651" y="9021"/>
                </a:lnTo>
                <a:lnTo>
                  <a:pt x="7514" y="8961"/>
                </a:lnTo>
                <a:lnTo>
                  <a:pt x="7560" y="8822"/>
                </a:lnTo>
                <a:lnTo>
                  <a:pt x="7581" y="8656"/>
                </a:lnTo>
                <a:lnTo>
                  <a:pt x="7444" y="8455"/>
                </a:lnTo>
                <a:lnTo>
                  <a:pt x="7236" y="8442"/>
                </a:lnTo>
                <a:lnTo>
                  <a:pt x="7055" y="8540"/>
                </a:lnTo>
                <a:lnTo>
                  <a:pt x="6919" y="8635"/>
                </a:lnTo>
                <a:lnTo>
                  <a:pt x="6760" y="8734"/>
                </a:lnTo>
                <a:lnTo>
                  <a:pt x="6662" y="8922"/>
                </a:lnTo>
                <a:lnTo>
                  <a:pt x="6699" y="9175"/>
                </a:lnTo>
                <a:lnTo>
                  <a:pt x="6727" y="9343"/>
                </a:lnTo>
                <a:lnTo>
                  <a:pt x="6633" y="9481"/>
                </a:lnTo>
                <a:lnTo>
                  <a:pt x="6442" y="9543"/>
                </a:lnTo>
                <a:lnTo>
                  <a:pt x="6136" y="9647"/>
                </a:lnTo>
                <a:lnTo>
                  <a:pt x="5968" y="9718"/>
                </a:lnTo>
                <a:lnTo>
                  <a:pt x="5868" y="9824"/>
                </a:lnTo>
                <a:lnTo>
                  <a:pt x="5891" y="9985"/>
                </a:lnTo>
                <a:lnTo>
                  <a:pt x="6024" y="10138"/>
                </a:lnTo>
                <a:lnTo>
                  <a:pt x="6008" y="10267"/>
                </a:lnTo>
                <a:lnTo>
                  <a:pt x="5867" y="10293"/>
                </a:lnTo>
                <a:lnTo>
                  <a:pt x="5705" y="10203"/>
                </a:lnTo>
                <a:lnTo>
                  <a:pt x="5557" y="10176"/>
                </a:lnTo>
                <a:lnTo>
                  <a:pt x="5411" y="10252"/>
                </a:lnTo>
                <a:lnTo>
                  <a:pt x="5309" y="10441"/>
                </a:lnTo>
                <a:lnTo>
                  <a:pt x="5258" y="10666"/>
                </a:lnTo>
                <a:lnTo>
                  <a:pt x="5327" y="10884"/>
                </a:lnTo>
                <a:lnTo>
                  <a:pt x="5418" y="11053"/>
                </a:lnTo>
                <a:lnTo>
                  <a:pt x="5496" y="11253"/>
                </a:lnTo>
                <a:lnTo>
                  <a:pt x="5444" y="11401"/>
                </a:lnTo>
                <a:lnTo>
                  <a:pt x="5243" y="11341"/>
                </a:lnTo>
                <a:lnTo>
                  <a:pt x="5055" y="11216"/>
                </a:lnTo>
                <a:lnTo>
                  <a:pt x="4919" y="11057"/>
                </a:lnTo>
                <a:lnTo>
                  <a:pt x="4868" y="10906"/>
                </a:lnTo>
                <a:lnTo>
                  <a:pt x="4819" y="10711"/>
                </a:lnTo>
                <a:lnTo>
                  <a:pt x="4661" y="10536"/>
                </a:lnTo>
                <a:lnTo>
                  <a:pt x="4456" y="10465"/>
                </a:lnTo>
                <a:lnTo>
                  <a:pt x="4264" y="10498"/>
                </a:lnTo>
                <a:lnTo>
                  <a:pt x="4098" y="10561"/>
                </a:lnTo>
                <a:lnTo>
                  <a:pt x="3990" y="10703"/>
                </a:lnTo>
                <a:lnTo>
                  <a:pt x="3929" y="10898"/>
                </a:lnTo>
                <a:lnTo>
                  <a:pt x="3822" y="11031"/>
                </a:lnTo>
                <a:lnTo>
                  <a:pt x="3660" y="11165"/>
                </a:lnTo>
                <a:lnTo>
                  <a:pt x="3507" y="11160"/>
                </a:lnTo>
                <a:lnTo>
                  <a:pt x="3399" y="11087"/>
                </a:lnTo>
                <a:lnTo>
                  <a:pt x="3298" y="10919"/>
                </a:lnTo>
                <a:lnTo>
                  <a:pt x="3158" y="10798"/>
                </a:lnTo>
                <a:lnTo>
                  <a:pt x="2877" y="10768"/>
                </a:lnTo>
                <a:lnTo>
                  <a:pt x="2692" y="10849"/>
                </a:lnTo>
                <a:lnTo>
                  <a:pt x="2470" y="10985"/>
                </a:lnTo>
                <a:lnTo>
                  <a:pt x="2344" y="11206"/>
                </a:lnTo>
                <a:lnTo>
                  <a:pt x="2082" y="11758"/>
                </a:lnTo>
                <a:lnTo>
                  <a:pt x="1918" y="12133"/>
                </a:lnTo>
                <a:lnTo>
                  <a:pt x="2096" y="12301"/>
                </a:lnTo>
                <a:lnTo>
                  <a:pt x="2129" y="12490"/>
                </a:lnTo>
                <a:lnTo>
                  <a:pt x="2376" y="12772"/>
                </a:lnTo>
                <a:lnTo>
                  <a:pt x="2401" y="13099"/>
                </a:lnTo>
                <a:lnTo>
                  <a:pt x="2319" y="13316"/>
                </a:lnTo>
                <a:lnTo>
                  <a:pt x="2135" y="13481"/>
                </a:lnTo>
                <a:lnTo>
                  <a:pt x="1896" y="13710"/>
                </a:lnTo>
                <a:lnTo>
                  <a:pt x="1676" y="13863"/>
                </a:lnTo>
                <a:lnTo>
                  <a:pt x="1503" y="14053"/>
                </a:lnTo>
                <a:lnTo>
                  <a:pt x="1450" y="14264"/>
                </a:lnTo>
                <a:lnTo>
                  <a:pt x="1433" y="14476"/>
                </a:lnTo>
                <a:lnTo>
                  <a:pt x="1395" y="14679"/>
                </a:lnTo>
                <a:lnTo>
                  <a:pt x="1341" y="14801"/>
                </a:lnTo>
                <a:lnTo>
                  <a:pt x="1221" y="14930"/>
                </a:lnTo>
                <a:lnTo>
                  <a:pt x="1115" y="15041"/>
                </a:lnTo>
                <a:lnTo>
                  <a:pt x="1052" y="15214"/>
                </a:lnTo>
                <a:lnTo>
                  <a:pt x="1049" y="15438"/>
                </a:lnTo>
                <a:lnTo>
                  <a:pt x="1024" y="15704"/>
                </a:lnTo>
                <a:lnTo>
                  <a:pt x="952" y="15944"/>
                </a:lnTo>
                <a:lnTo>
                  <a:pt x="837" y="16049"/>
                </a:lnTo>
                <a:lnTo>
                  <a:pt x="654" y="16102"/>
                </a:lnTo>
                <a:lnTo>
                  <a:pt x="399" y="16095"/>
                </a:lnTo>
                <a:lnTo>
                  <a:pt x="225" y="16160"/>
                </a:lnTo>
                <a:lnTo>
                  <a:pt x="88" y="16244"/>
                </a:lnTo>
                <a:lnTo>
                  <a:pt x="0" y="16401"/>
                </a:lnTo>
                <a:lnTo>
                  <a:pt x="4" y="16560"/>
                </a:lnTo>
                <a:lnTo>
                  <a:pt x="89" y="16763"/>
                </a:lnTo>
                <a:lnTo>
                  <a:pt x="278" y="16952"/>
                </a:lnTo>
                <a:lnTo>
                  <a:pt x="455" y="17133"/>
                </a:lnTo>
                <a:lnTo>
                  <a:pt x="654" y="17452"/>
                </a:lnTo>
                <a:lnTo>
                  <a:pt x="966" y="17686"/>
                </a:lnTo>
                <a:lnTo>
                  <a:pt x="1299" y="17555"/>
                </a:lnTo>
                <a:lnTo>
                  <a:pt x="1630" y="17787"/>
                </a:lnTo>
                <a:lnTo>
                  <a:pt x="2084" y="17951"/>
                </a:lnTo>
                <a:lnTo>
                  <a:pt x="2344" y="18069"/>
                </a:lnTo>
                <a:lnTo>
                  <a:pt x="2590" y="18563"/>
                </a:lnTo>
                <a:lnTo>
                  <a:pt x="2864" y="18684"/>
                </a:lnTo>
                <a:lnTo>
                  <a:pt x="3080" y="18429"/>
                </a:lnTo>
                <a:lnTo>
                  <a:pt x="3311" y="18343"/>
                </a:lnTo>
                <a:lnTo>
                  <a:pt x="3582" y="18465"/>
                </a:lnTo>
                <a:lnTo>
                  <a:pt x="3447" y="18597"/>
                </a:lnTo>
                <a:lnTo>
                  <a:pt x="3593" y="18840"/>
                </a:lnTo>
                <a:lnTo>
                  <a:pt x="3765" y="18800"/>
                </a:lnTo>
                <a:lnTo>
                  <a:pt x="4065" y="18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5" name="Shape 4897">
            <a:extLst>
              <a:ext uri="{FF2B5EF4-FFF2-40B4-BE49-F238E27FC236}">
                <a16:creationId xmlns:a16="http://schemas.microsoft.com/office/drawing/2014/main" id="{9912BA7F-3A7C-4C81-81BB-D949CC9E11FF}"/>
              </a:ext>
            </a:extLst>
          </p:cNvPr>
          <p:cNvSpPr/>
          <p:nvPr/>
        </p:nvSpPr>
        <p:spPr>
          <a:xfrm>
            <a:off x="6363702" y="5105197"/>
            <a:ext cx="258597" cy="190879"/>
          </a:xfrm>
          <a:custGeom>
            <a:avLst/>
            <a:gdLst/>
            <a:ahLst/>
            <a:cxnLst>
              <a:cxn ang="0">
                <a:pos x="wd2" y="hd2"/>
              </a:cxn>
              <a:cxn ang="5400000">
                <a:pos x="wd2" y="hd2"/>
              </a:cxn>
              <a:cxn ang="10800000">
                <a:pos x="wd2" y="hd2"/>
              </a:cxn>
              <a:cxn ang="16200000">
                <a:pos x="wd2" y="hd2"/>
              </a:cxn>
            </a:cxnLst>
            <a:rect l="0" t="0" r="r" b="b"/>
            <a:pathLst>
              <a:path w="21600" h="21506" extrusionOk="0">
                <a:moveTo>
                  <a:pt x="14061" y="6541"/>
                </a:moveTo>
                <a:lnTo>
                  <a:pt x="15225" y="6716"/>
                </a:lnTo>
                <a:lnTo>
                  <a:pt x="16549" y="6686"/>
                </a:lnTo>
                <a:lnTo>
                  <a:pt x="16987" y="5668"/>
                </a:lnTo>
                <a:lnTo>
                  <a:pt x="16760" y="3956"/>
                </a:lnTo>
                <a:lnTo>
                  <a:pt x="17628" y="2941"/>
                </a:lnTo>
                <a:lnTo>
                  <a:pt x="18730" y="3601"/>
                </a:lnTo>
                <a:lnTo>
                  <a:pt x="18946" y="5059"/>
                </a:lnTo>
                <a:lnTo>
                  <a:pt x="19133" y="6421"/>
                </a:lnTo>
                <a:lnTo>
                  <a:pt x="20874" y="6680"/>
                </a:lnTo>
                <a:lnTo>
                  <a:pt x="21600" y="7669"/>
                </a:lnTo>
                <a:lnTo>
                  <a:pt x="21200" y="9384"/>
                </a:lnTo>
                <a:lnTo>
                  <a:pt x="20183" y="11031"/>
                </a:lnTo>
                <a:lnTo>
                  <a:pt x="19523" y="12814"/>
                </a:lnTo>
                <a:cubicBezTo>
                  <a:pt x="19286" y="13459"/>
                  <a:pt x="19062" y="14112"/>
                  <a:pt x="18850" y="14773"/>
                </a:cubicBezTo>
                <a:cubicBezTo>
                  <a:pt x="18610" y="15521"/>
                  <a:pt x="18387" y="16279"/>
                  <a:pt x="18180" y="17046"/>
                </a:cubicBezTo>
                <a:lnTo>
                  <a:pt x="17566" y="19072"/>
                </a:lnTo>
                <a:lnTo>
                  <a:pt x="17054" y="21173"/>
                </a:lnTo>
                <a:cubicBezTo>
                  <a:pt x="16651" y="21518"/>
                  <a:pt x="16155" y="21600"/>
                  <a:pt x="15703" y="21397"/>
                </a:cubicBezTo>
                <a:cubicBezTo>
                  <a:pt x="15008" y="21085"/>
                  <a:pt x="14550" y="20191"/>
                  <a:pt x="14579" y="19205"/>
                </a:cubicBezTo>
                <a:lnTo>
                  <a:pt x="13596" y="17347"/>
                </a:lnTo>
                <a:lnTo>
                  <a:pt x="12644" y="16176"/>
                </a:lnTo>
                <a:lnTo>
                  <a:pt x="11519" y="14500"/>
                </a:lnTo>
                <a:lnTo>
                  <a:pt x="11796" y="12659"/>
                </a:lnTo>
                <a:lnTo>
                  <a:pt x="11630" y="10817"/>
                </a:lnTo>
                <a:lnTo>
                  <a:pt x="9917" y="11018"/>
                </a:lnTo>
                <a:lnTo>
                  <a:pt x="9527" y="12221"/>
                </a:lnTo>
                <a:lnTo>
                  <a:pt x="10289" y="13784"/>
                </a:lnTo>
                <a:lnTo>
                  <a:pt x="10241" y="15265"/>
                </a:lnTo>
                <a:lnTo>
                  <a:pt x="9016" y="15288"/>
                </a:lnTo>
                <a:lnTo>
                  <a:pt x="7841" y="14225"/>
                </a:lnTo>
                <a:lnTo>
                  <a:pt x="6885" y="13149"/>
                </a:lnTo>
                <a:lnTo>
                  <a:pt x="6534" y="12367"/>
                </a:lnTo>
                <a:lnTo>
                  <a:pt x="5840" y="11621"/>
                </a:lnTo>
                <a:lnTo>
                  <a:pt x="4510" y="11411"/>
                </a:lnTo>
                <a:lnTo>
                  <a:pt x="3540" y="12247"/>
                </a:lnTo>
                <a:cubicBezTo>
                  <a:pt x="3235" y="12852"/>
                  <a:pt x="2753" y="13253"/>
                  <a:pt x="2215" y="13349"/>
                </a:cubicBezTo>
                <a:cubicBezTo>
                  <a:pt x="1520" y="13474"/>
                  <a:pt x="828" y="13082"/>
                  <a:pt x="407" y="12325"/>
                </a:cubicBezTo>
                <a:lnTo>
                  <a:pt x="0" y="10110"/>
                </a:lnTo>
                <a:lnTo>
                  <a:pt x="978" y="8684"/>
                </a:lnTo>
                <a:lnTo>
                  <a:pt x="2388" y="7941"/>
                </a:lnTo>
                <a:lnTo>
                  <a:pt x="2524" y="6735"/>
                </a:lnTo>
                <a:lnTo>
                  <a:pt x="1806" y="4553"/>
                </a:lnTo>
                <a:cubicBezTo>
                  <a:pt x="1488" y="3994"/>
                  <a:pt x="1313" y="3310"/>
                  <a:pt x="1307" y="2605"/>
                </a:cubicBezTo>
                <a:cubicBezTo>
                  <a:pt x="1300" y="1748"/>
                  <a:pt x="1575" y="894"/>
                  <a:pt x="2158" y="624"/>
                </a:cubicBezTo>
                <a:cubicBezTo>
                  <a:pt x="2782" y="336"/>
                  <a:pt x="3450" y="864"/>
                  <a:pt x="3568" y="1739"/>
                </a:cubicBezTo>
                <a:cubicBezTo>
                  <a:pt x="3423" y="2538"/>
                  <a:pt x="3726" y="3361"/>
                  <a:pt x="4286" y="3687"/>
                </a:cubicBezTo>
                <a:cubicBezTo>
                  <a:pt x="4805" y="3989"/>
                  <a:pt x="5391" y="3779"/>
                  <a:pt x="5864" y="3347"/>
                </a:cubicBezTo>
                <a:cubicBezTo>
                  <a:pt x="6281" y="2965"/>
                  <a:pt x="6608" y="2429"/>
                  <a:pt x="6806" y="1803"/>
                </a:cubicBezTo>
                <a:cubicBezTo>
                  <a:pt x="7117" y="1607"/>
                  <a:pt x="7443" y="1459"/>
                  <a:pt x="7778" y="1362"/>
                </a:cubicBezTo>
                <a:cubicBezTo>
                  <a:pt x="8313" y="1207"/>
                  <a:pt x="8865" y="1183"/>
                  <a:pt x="9407" y="1291"/>
                </a:cubicBezTo>
                <a:lnTo>
                  <a:pt x="10429" y="188"/>
                </a:lnTo>
                <a:lnTo>
                  <a:pt x="11566" y="0"/>
                </a:lnTo>
                <a:lnTo>
                  <a:pt x="11886" y="1563"/>
                </a:lnTo>
                <a:lnTo>
                  <a:pt x="11318" y="2834"/>
                </a:lnTo>
                <a:cubicBezTo>
                  <a:pt x="11090" y="3244"/>
                  <a:pt x="11026" y="3778"/>
                  <a:pt x="11147" y="4264"/>
                </a:cubicBezTo>
                <a:cubicBezTo>
                  <a:pt x="11289" y="4836"/>
                  <a:pt x="11661" y="5249"/>
                  <a:pt x="12105" y="5327"/>
                </a:cubicBezTo>
                <a:lnTo>
                  <a:pt x="13072" y="6109"/>
                </a:lnTo>
                <a:lnTo>
                  <a:pt x="14061" y="65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6" name="Shape 4898">
            <a:extLst>
              <a:ext uri="{FF2B5EF4-FFF2-40B4-BE49-F238E27FC236}">
                <a16:creationId xmlns:a16="http://schemas.microsoft.com/office/drawing/2014/main" id="{631A7E22-3962-4B71-A5C1-4ABEB5EA37AC}"/>
              </a:ext>
            </a:extLst>
          </p:cNvPr>
          <p:cNvSpPr/>
          <p:nvPr/>
        </p:nvSpPr>
        <p:spPr>
          <a:xfrm>
            <a:off x="6589826" y="2714193"/>
            <a:ext cx="61388" cy="50493"/>
          </a:xfrm>
          <a:custGeom>
            <a:avLst/>
            <a:gdLst/>
            <a:ahLst/>
            <a:cxnLst>
              <a:cxn ang="0">
                <a:pos x="wd2" y="hd2"/>
              </a:cxn>
              <a:cxn ang="5400000">
                <a:pos x="wd2" y="hd2"/>
              </a:cxn>
              <a:cxn ang="10800000">
                <a:pos x="wd2" y="hd2"/>
              </a:cxn>
              <a:cxn ang="16200000">
                <a:pos x="wd2" y="hd2"/>
              </a:cxn>
            </a:cxnLst>
            <a:rect l="0" t="0" r="r" b="b"/>
            <a:pathLst>
              <a:path w="21600" h="21600" extrusionOk="0">
                <a:moveTo>
                  <a:pt x="5123" y="196"/>
                </a:moveTo>
                <a:lnTo>
                  <a:pt x="1997" y="0"/>
                </a:lnTo>
                <a:lnTo>
                  <a:pt x="0" y="2335"/>
                </a:lnTo>
                <a:lnTo>
                  <a:pt x="2616" y="5536"/>
                </a:lnTo>
                <a:lnTo>
                  <a:pt x="4461" y="9733"/>
                </a:lnTo>
                <a:lnTo>
                  <a:pt x="649" y="13894"/>
                </a:lnTo>
                <a:lnTo>
                  <a:pt x="2651" y="17612"/>
                </a:lnTo>
                <a:lnTo>
                  <a:pt x="6688" y="16848"/>
                </a:lnTo>
                <a:lnTo>
                  <a:pt x="10400" y="19225"/>
                </a:lnTo>
                <a:lnTo>
                  <a:pt x="13762" y="21600"/>
                </a:lnTo>
                <a:lnTo>
                  <a:pt x="16416" y="20234"/>
                </a:lnTo>
                <a:lnTo>
                  <a:pt x="18530" y="15839"/>
                </a:lnTo>
                <a:lnTo>
                  <a:pt x="19598" y="11088"/>
                </a:lnTo>
                <a:lnTo>
                  <a:pt x="21578" y="7444"/>
                </a:lnTo>
                <a:lnTo>
                  <a:pt x="21600" y="3455"/>
                </a:lnTo>
                <a:lnTo>
                  <a:pt x="17833" y="833"/>
                </a:lnTo>
                <a:lnTo>
                  <a:pt x="13346" y="870"/>
                </a:lnTo>
                <a:lnTo>
                  <a:pt x="10051" y="2556"/>
                </a:lnTo>
                <a:lnTo>
                  <a:pt x="5123" y="1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7" name="Shape 4899">
            <a:extLst>
              <a:ext uri="{FF2B5EF4-FFF2-40B4-BE49-F238E27FC236}">
                <a16:creationId xmlns:a16="http://schemas.microsoft.com/office/drawing/2014/main" id="{E1FA1D23-C5DF-4C9A-B9DB-65378886E197}"/>
              </a:ext>
            </a:extLst>
          </p:cNvPr>
          <p:cNvSpPr/>
          <p:nvPr/>
        </p:nvSpPr>
        <p:spPr>
          <a:xfrm>
            <a:off x="6447408" y="2233857"/>
            <a:ext cx="2130898" cy="2390286"/>
          </a:xfrm>
          <a:custGeom>
            <a:avLst/>
            <a:gdLst/>
            <a:ahLst/>
            <a:cxnLst>
              <a:cxn ang="0">
                <a:pos x="wd2" y="hd2"/>
              </a:cxn>
              <a:cxn ang="5400000">
                <a:pos x="wd2" y="hd2"/>
              </a:cxn>
              <a:cxn ang="10800000">
                <a:pos x="wd2" y="hd2"/>
              </a:cxn>
              <a:cxn ang="16200000">
                <a:pos x="wd2" y="hd2"/>
              </a:cxn>
            </a:cxnLst>
            <a:rect l="0" t="0" r="r" b="b"/>
            <a:pathLst>
              <a:path w="21597" h="21600" extrusionOk="0">
                <a:moveTo>
                  <a:pt x="2704" y="5174"/>
                </a:moveTo>
                <a:lnTo>
                  <a:pt x="2512" y="5276"/>
                </a:lnTo>
                <a:lnTo>
                  <a:pt x="2375" y="5304"/>
                </a:lnTo>
                <a:lnTo>
                  <a:pt x="2326" y="5368"/>
                </a:lnTo>
                <a:lnTo>
                  <a:pt x="2392" y="5414"/>
                </a:lnTo>
                <a:lnTo>
                  <a:pt x="2477" y="5482"/>
                </a:lnTo>
                <a:lnTo>
                  <a:pt x="2516" y="5583"/>
                </a:lnTo>
                <a:lnTo>
                  <a:pt x="2417" y="5605"/>
                </a:lnTo>
                <a:lnTo>
                  <a:pt x="2306" y="5546"/>
                </a:lnTo>
                <a:lnTo>
                  <a:pt x="2180" y="5498"/>
                </a:lnTo>
                <a:lnTo>
                  <a:pt x="2144" y="5407"/>
                </a:lnTo>
                <a:lnTo>
                  <a:pt x="2178" y="5319"/>
                </a:lnTo>
                <a:lnTo>
                  <a:pt x="2173" y="5208"/>
                </a:lnTo>
                <a:lnTo>
                  <a:pt x="2070" y="5098"/>
                </a:lnTo>
                <a:lnTo>
                  <a:pt x="2008" y="4955"/>
                </a:lnTo>
                <a:lnTo>
                  <a:pt x="1921" y="4907"/>
                </a:lnTo>
                <a:lnTo>
                  <a:pt x="1909" y="4990"/>
                </a:lnTo>
                <a:lnTo>
                  <a:pt x="1966" y="5121"/>
                </a:lnTo>
                <a:lnTo>
                  <a:pt x="1904" y="5199"/>
                </a:lnTo>
                <a:lnTo>
                  <a:pt x="1802" y="5202"/>
                </a:lnTo>
                <a:lnTo>
                  <a:pt x="1643" y="5182"/>
                </a:lnTo>
                <a:lnTo>
                  <a:pt x="1531" y="5112"/>
                </a:lnTo>
                <a:lnTo>
                  <a:pt x="1445" y="5038"/>
                </a:lnTo>
                <a:lnTo>
                  <a:pt x="1336" y="5360"/>
                </a:lnTo>
                <a:lnTo>
                  <a:pt x="1233" y="5535"/>
                </a:lnTo>
                <a:lnTo>
                  <a:pt x="1281" y="5670"/>
                </a:lnTo>
                <a:lnTo>
                  <a:pt x="1378" y="5697"/>
                </a:lnTo>
                <a:lnTo>
                  <a:pt x="1441" y="5748"/>
                </a:lnTo>
                <a:lnTo>
                  <a:pt x="1435" y="5858"/>
                </a:lnTo>
                <a:lnTo>
                  <a:pt x="1328" y="5975"/>
                </a:lnTo>
                <a:lnTo>
                  <a:pt x="1309" y="6065"/>
                </a:lnTo>
                <a:lnTo>
                  <a:pt x="1330" y="6166"/>
                </a:lnTo>
                <a:lnTo>
                  <a:pt x="1432" y="6280"/>
                </a:lnTo>
                <a:lnTo>
                  <a:pt x="1484" y="6352"/>
                </a:lnTo>
                <a:lnTo>
                  <a:pt x="1499" y="6611"/>
                </a:lnTo>
                <a:lnTo>
                  <a:pt x="1630" y="6737"/>
                </a:lnTo>
                <a:lnTo>
                  <a:pt x="1846" y="6790"/>
                </a:lnTo>
                <a:lnTo>
                  <a:pt x="2069" y="6956"/>
                </a:lnTo>
                <a:lnTo>
                  <a:pt x="2108" y="7107"/>
                </a:lnTo>
                <a:lnTo>
                  <a:pt x="2147" y="7204"/>
                </a:lnTo>
                <a:lnTo>
                  <a:pt x="2098" y="7368"/>
                </a:lnTo>
                <a:lnTo>
                  <a:pt x="2129" y="7482"/>
                </a:lnTo>
                <a:lnTo>
                  <a:pt x="2276" y="7579"/>
                </a:lnTo>
                <a:lnTo>
                  <a:pt x="2463" y="7779"/>
                </a:lnTo>
                <a:lnTo>
                  <a:pt x="2426" y="7949"/>
                </a:lnTo>
                <a:lnTo>
                  <a:pt x="2287" y="8022"/>
                </a:lnTo>
                <a:lnTo>
                  <a:pt x="2086" y="8110"/>
                </a:lnTo>
                <a:lnTo>
                  <a:pt x="1959" y="8203"/>
                </a:lnTo>
                <a:lnTo>
                  <a:pt x="1900" y="8321"/>
                </a:lnTo>
                <a:lnTo>
                  <a:pt x="1850" y="8510"/>
                </a:lnTo>
                <a:lnTo>
                  <a:pt x="1778" y="8613"/>
                </a:lnTo>
                <a:lnTo>
                  <a:pt x="1635" y="8648"/>
                </a:lnTo>
                <a:lnTo>
                  <a:pt x="1510" y="8669"/>
                </a:lnTo>
                <a:lnTo>
                  <a:pt x="1401" y="8746"/>
                </a:lnTo>
                <a:lnTo>
                  <a:pt x="1340" y="8870"/>
                </a:lnTo>
                <a:lnTo>
                  <a:pt x="1342" y="9008"/>
                </a:lnTo>
                <a:lnTo>
                  <a:pt x="1394" y="9168"/>
                </a:lnTo>
                <a:lnTo>
                  <a:pt x="1397" y="9267"/>
                </a:lnTo>
                <a:lnTo>
                  <a:pt x="1337" y="9335"/>
                </a:lnTo>
                <a:lnTo>
                  <a:pt x="1135" y="9327"/>
                </a:lnTo>
                <a:lnTo>
                  <a:pt x="937" y="9320"/>
                </a:lnTo>
                <a:lnTo>
                  <a:pt x="785" y="9420"/>
                </a:lnTo>
                <a:lnTo>
                  <a:pt x="690" y="9534"/>
                </a:lnTo>
                <a:lnTo>
                  <a:pt x="578" y="9642"/>
                </a:lnTo>
                <a:lnTo>
                  <a:pt x="343" y="9733"/>
                </a:lnTo>
                <a:lnTo>
                  <a:pt x="198" y="9678"/>
                </a:lnTo>
                <a:lnTo>
                  <a:pt x="0" y="9698"/>
                </a:lnTo>
                <a:lnTo>
                  <a:pt x="103" y="9923"/>
                </a:lnTo>
                <a:lnTo>
                  <a:pt x="314" y="10101"/>
                </a:lnTo>
                <a:lnTo>
                  <a:pt x="457" y="10254"/>
                </a:lnTo>
                <a:lnTo>
                  <a:pt x="532" y="10418"/>
                </a:lnTo>
                <a:lnTo>
                  <a:pt x="582" y="10585"/>
                </a:lnTo>
                <a:lnTo>
                  <a:pt x="589" y="10830"/>
                </a:lnTo>
                <a:lnTo>
                  <a:pt x="591" y="11156"/>
                </a:lnTo>
                <a:lnTo>
                  <a:pt x="600" y="11409"/>
                </a:lnTo>
                <a:lnTo>
                  <a:pt x="658" y="11623"/>
                </a:lnTo>
                <a:lnTo>
                  <a:pt x="680" y="11814"/>
                </a:lnTo>
                <a:lnTo>
                  <a:pt x="709" y="12026"/>
                </a:lnTo>
                <a:lnTo>
                  <a:pt x="672" y="12134"/>
                </a:lnTo>
                <a:lnTo>
                  <a:pt x="582" y="12210"/>
                </a:lnTo>
                <a:lnTo>
                  <a:pt x="415" y="12231"/>
                </a:lnTo>
                <a:lnTo>
                  <a:pt x="194" y="12279"/>
                </a:lnTo>
                <a:lnTo>
                  <a:pt x="205" y="12443"/>
                </a:lnTo>
                <a:lnTo>
                  <a:pt x="394" y="12626"/>
                </a:lnTo>
                <a:lnTo>
                  <a:pt x="473" y="12721"/>
                </a:lnTo>
                <a:lnTo>
                  <a:pt x="462" y="12823"/>
                </a:lnTo>
                <a:lnTo>
                  <a:pt x="376" y="12941"/>
                </a:lnTo>
                <a:lnTo>
                  <a:pt x="350" y="13065"/>
                </a:lnTo>
                <a:lnTo>
                  <a:pt x="387" y="13200"/>
                </a:lnTo>
                <a:lnTo>
                  <a:pt x="503" y="13336"/>
                </a:lnTo>
                <a:lnTo>
                  <a:pt x="649" y="13405"/>
                </a:lnTo>
                <a:lnTo>
                  <a:pt x="814" y="13762"/>
                </a:lnTo>
                <a:lnTo>
                  <a:pt x="951" y="13823"/>
                </a:lnTo>
                <a:lnTo>
                  <a:pt x="1009" y="13906"/>
                </a:lnTo>
                <a:lnTo>
                  <a:pt x="957" y="13988"/>
                </a:lnTo>
                <a:lnTo>
                  <a:pt x="803" y="14130"/>
                </a:lnTo>
                <a:lnTo>
                  <a:pt x="774" y="14268"/>
                </a:lnTo>
                <a:lnTo>
                  <a:pt x="645" y="14351"/>
                </a:lnTo>
                <a:lnTo>
                  <a:pt x="531" y="14506"/>
                </a:lnTo>
                <a:lnTo>
                  <a:pt x="656" y="14588"/>
                </a:lnTo>
                <a:lnTo>
                  <a:pt x="643" y="14685"/>
                </a:lnTo>
                <a:lnTo>
                  <a:pt x="550" y="14706"/>
                </a:lnTo>
                <a:lnTo>
                  <a:pt x="469" y="14847"/>
                </a:lnTo>
                <a:lnTo>
                  <a:pt x="522" y="14987"/>
                </a:lnTo>
                <a:lnTo>
                  <a:pt x="639" y="15094"/>
                </a:lnTo>
                <a:lnTo>
                  <a:pt x="758" y="15078"/>
                </a:lnTo>
                <a:lnTo>
                  <a:pt x="951" y="14987"/>
                </a:lnTo>
                <a:lnTo>
                  <a:pt x="1053" y="15093"/>
                </a:lnTo>
                <a:lnTo>
                  <a:pt x="1251" y="15144"/>
                </a:lnTo>
                <a:lnTo>
                  <a:pt x="1510" y="15127"/>
                </a:lnTo>
                <a:lnTo>
                  <a:pt x="1682" y="15194"/>
                </a:lnTo>
                <a:lnTo>
                  <a:pt x="1807" y="15123"/>
                </a:lnTo>
                <a:lnTo>
                  <a:pt x="1888" y="15180"/>
                </a:lnTo>
                <a:lnTo>
                  <a:pt x="1992" y="15308"/>
                </a:lnTo>
                <a:lnTo>
                  <a:pt x="2095" y="15350"/>
                </a:lnTo>
                <a:lnTo>
                  <a:pt x="2100" y="15452"/>
                </a:lnTo>
                <a:lnTo>
                  <a:pt x="1976" y="15472"/>
                </a:lnTo>
                <a:lnTo>
                  <a:pt x="1850" y="15461"/>
                </a:lnTo>
                <a:lnTo>
                  <a:pt x="1795" y="15573"/>
                </a:lnTo>
                <a:lnTo>
                  <a:pt x="1802" y="15828"/>
                </a:lnTo>
                <a:lnTo>
                  <a:pt x="1955" y="15935"/>
                </a:lnTo>
                <a:lnTo>
                  <a:pt x="2130" y="15844"/>
                </a:lnTo>
                <a:lnTo>
                  <a:pt x="2266" y="15815"/>
                </a:lnTo>
                <a:lnTo>
                  <a:pt x="2395" y="15955"/>
                </a:lnTo>
                <a:lnTo>
                  <a:pt x="2503" y="16058"/>
                </a:lnTo>
                <a:lnTo>
                  <a:pt x="2538" y="16264"/>
                </a:lnTo>
                <a:lnTo>
                  <a:pt x="2651" y="16388"/>
                </a:lnTo>
                <a:lnTo>
                  <a:pt x="2587" y="16553"/>
                </a:lnTo>
                <a:lnTo>
                  <a:pt x="2562" y="16715"/>
                </a:lnTo>
                <a:lnTo>
                  <a:pt x="2581" y="16895"/>
                </a:lnTo>
                <a:lnTo>
                  <a:pt x="2774" y="17116"/>
                </a:lnTo>
                <a:lnTo>
                  <a:pt x="2924" y="17245"/>
                </a:lnTo>
                <a:lnTo>
                  <a:pt x="2901" y="17442"/>
                </a:lnTo>
                <a:lnTo>
                  <a:pt x="2792" y="17688"/>
                </a:lnTo>
                <a:lnTo>
                  <a:pt x="2885" y="17846"/>
                </a:lnTo>
                <a:lnTo>
                  <a:pt x="3149" y="18024"/>
                </a:lnTo>
                <a:lnTo>
                  <a:pt x="3168" y="18155"/>
                </a:lnTo>
                <a:lnTo>
                  <a:pt x="3287" y="18252"/>
                </a:lnTo>
                <a:lnTo>
                  <a:pt x="3409" y="18290"/>
                </a:lnTo>
                <a:lnTo>
                  <a:pt x="3504" y="18407"/>
                </a:lnTo>
                <a:lnTo>
                  <a:pt x="3470" y="18571"/>
                </a:lnTo>
                <a:lnTo>
                  <a:pt x="3442" y="18696"/>
                </a:lnTo>
                <a:lnTo>
                  <a:pt x="3356" y="18825"/>
                </a:lnTo>
                <a:lnTo>
                  <a:pt x="3274" y="18959"/>
                </a:lnTo>
                <a:lnTo>
                  <a:pt x="3177" y="19143"/>
                </a:lnTo>
                <a:lnTo>
                  <a:pt x="3172" y="19248"/>
                </a:lnTo>
                <a:lnTo>
                  <a:pt x="3151" y="19436"/>
                </a:lnTo>
                <a:lnTo>
                  <a:pt x="3178" y="19668"/>
                </a:lnTo>
                <a:lnTo>
                  <a:pt x="3149" y="19842"/>
                </a:lnTo>
                <a:lnTo>
                  <a:pt x="3156" y="19954"/>
                </a:lnTo>
                <a:lnTo>
                  <a:pt x="3196" y="20119"/>
                </a:lnTo>
                <a:lnTo>
                  <a:pt x="3244" y="20282"/>
                </a:lnTo>
                <a:lnTo>
                  <a:pt x="3313" y="20420"/>
                </a:lnTo>
                <a:lnTo>
                  <a:pt x="3474" y="20506"/>
                </a:lnTo>
                <a:lnTo>
                  <a:pt x="3631" y="20504"/>
                </a:lnTo>
                <a:lnTo>
                  <a:pt x="3718" y="20429"/>
                </a:lnTo>
                <a:lnTo>
                  <a:pt x="3861" y="20205"/>
                </a:lnTo>
                <a:lnTo>
                  <a:pt x="4001" y="20217"/>
                </a:lnTo>
                <a:lnTo>
                  <a:pt x="4161" y="20203"/>
                </a:lnTo>
                <a:lnTo>
                  <a:pt x="4395" y="20053"/>
                </a:lnTo>
                <a:lnTo>
                  <a:pt x="4556" y="20044"/>
                </a:lnTo>
                <a:lnTo>
                  <a:pt x="4684" y="19933"/>
                </a:lnTo>
                <a:lnTo>
                  <a:pt x="4784" y="19873"/>
                </a:lnTo>
                <a:lnTo>
                  <a:pt x="4897" y="20056"/>
                </a:lnTo>
                <a:lnTo>
                  <a:pt x="4990" y="20060"/>
                </a:lnTo>
                <a:lnTo>
                  <a:pt x="4990" y="20193"/>
                </a:lnTo>
                <a:lnTo>
                  <a:pt x="4957" y="20309"/>
                </a:lnTo>
                <a:lnTo>
                  <a:pt x="5122" y="20479"/>
                </a:lnTo>
                <a:lnTo>
                  <a:pt x="5214" y="20303"/>
                </a:lnTo>
                <a:lnTo>
                  <a:pt x="5248" y="20146"/>
                </a:lnTo>
                <a:lnTo>
                  <a:pt x="5373" y="20039"/>
                </a:lnTo>
                <a:lnTo>
                  <a:pt x="5448" y="19926"/>
                </a:lnTo>
                <a:lnTo>
                  <a:pt x="5525" y="19707"/>
                </a:lnTo>
                <a:lnTo>
                  <a:pt x="5578" y="19571"/>
                </a:lnTo>
                <a:lnTo>
                  <a:pt x="5716" y="19463"/>
                </a:lnTo>
                <a:lnTo>
                  <a:pt x="5862" y="19391"/>
                </a:lnTo>
                <a:lnTo>
                  <a:pt x="5955" y="19272"/>
                </a:lnTo>
                <a:lnTo>
                  <a:pt x="5980" y="19111"/>
                </a:lnTo>
                <a:lnTo>
                  <a:pt x="5958" y="18999"/>
                </a:lnTo>
                <a:lnTo>
                  <a:pt x="6002" y="18877"/>
                </a:lnTo>
                <a:lnTo>
                  <a:pt x="6082" y="18773"/>
                </a:lnTo>
                <a:lnTo>
                  <a:pt x="6103" y="18617"/>
                </a:lnTo>
                <a:lnTo>
                  <a:pt x="6110" y="18501"/>
                </a:lnTo>
                <a:lnTo>
                  <a:pt x="6210" y="18405"/>
                </a:lnTo>
                <a:lnTo>
                  <a:pt x="6390" y="18374"/>
                </a:lnTo>
                <a:lnTo>
                  <a:pt x="6604" y="18398"/>
                </a:lnTo>
                <a:lnTo>
                  <a:pt x="6848" y="18452"/>
                </a:lnTo>
                <a:lnTo>
                  <a:pt x="7054" y="18539"/>
                </a:lnTo>
                <a:lnTo>
                  <a:pt x="7176" y="18688"/>
                </a:lnTo>
                <a:lnTo>
                  <a:pt x="7336" y="18871"/>
                </a:lnTo>
                <a:lnTo>
                  <a:pt x="7399" y="19023"/>
                </a:lnTo>
                <a:lnTo>
                  <a:pt x="7429" y="19207"/>
                </a:lnTo>
                <a:lnTo>
                  <a:pt x="7691" y="19243"/>
                </a:lnTo>
                <a:lnTo>
                  <a:pt x="7899" y="19105"/>
                </a:lnTo>
                <a:lnTo>
                  <a:pt x="7956" y="19178"/>
                </a:lnTo>
                <a:lnTo>
                  <a:pt x="8121" y="19180"/>
                </a:lnTo>
                <a:lnTo>
                  <a:pt x="8151" y="19054"/>
                </a:lnTo>
                <a:lnTo>
                  <a:pt x="8208" y="18974"/>
                </a:lnTo>
                <a:lnTo>
                  <a:pt x="8373" y="19063"/>
                </a:lnTo>
                <a:lnTo>
                  <a:pt x="8412" y="19177"/>
                </a:lnTo>
                <a:lnTo>
                  <a:pt x="8416" y="19365"/>
                </a:lnTo>
                <a:lnTo>
                  <a:pt x="8416" y="19447"/>
                </a:lnTo>
                <a:lnTo>
                  <a:pt x="8573" y="19494"/>
                </a:lnTo>
                <a:lnTo>
                  <a:pt x="8648" y="19602"/>
                </a:lnTo>
                <a:lnTo>
                  <a:pt x="8679" y="19770"/>
                </a:lnTo>
                <a:lnTo>
                  <a:pt x="8799" y="19882"/>
                </a:lnTo>
                <a:lnTo>
                  <a:pt x="8902" y="19996"/>
                </a:lnTo>
                <a:lnTo>
                  <a:pt x="8966" y="20142"/>
                </a:lnTo>
                <a:lnTo>
                  <a:pt x="8936" y="20220"/>
                </a:lnTo>
                <a:lnTo>
                  <a:pt x="9091" y="20307"/>
                </a:lnTo>
                <a:lnTo>
                  <a:pt x="9166" y="20458"/>
                </a:lnTo>
                <a:lnTo>
                  <a:pt x="9151" y="20626"/>
                </a:lnTo>
                <a:lnTo>
                  <a:pt x="9179" y="20759"/>
                </a:lnTo>
                <a:lnTo>
                  <a:pt x="9290" y="20794"/>
                </a:lnTo>
                <a:lnTo>
                  <a:pt x="9496" y="20775"/>
                </a:lnTo>
                <a:lnTo>
                  <a:pt x="9602" y="20854"/>
                </a:lnTo>
                <a:lnTo>
                  <a:pt x="9587" y="20984"/>
                </a:lnTo>
                <a:lnTo>
                  <a:pt x="9626" y="21096"/>
                </a:lnTo>
                <a:lnTo>
                  <a:pt x="9717" y="21209"/>
                </a:lnTo>
                <a:lnTo>
                  <a:pt x="9839" y="21251"/>
                </a:lnTo>
                <a:lnTo>
                  <a:pt x="10085" y="21262"/>
                </a:lnTo>
                <a:lnTo>
                  <a:pt x="10342" y="21220"/>
                </a:lnTo>
                <a:lnTo>
                  <a:pt x="10547" y="21201"/>
                </a:lnTo>
                <a:lnTo>
                  <a:pt x="10764" y="21152"/>
                </a:lnTo>
                <a:lnTo>
                  <a:pt x="10883" y="21040"/>
                </a:lnTo>
                <a:lnTo>
                  <a:pt x="10949" y="21088"/>
                </a:lnTo>
                <a:lnTo>
                  <a:pt x="11035" y="21164"/>
                </a:lnTo>
                <a:cubicBezTo>
                  <a:pt x="11090" y="21170"/>
                  <a:pt x="11145" y="21173"/>
                  <a:pt x="11200" y="21172"/>
                </a:cubicBezTo>
                <a:cubicBezTo>
                  <a:pt x="11262" y="21171"/>
                  <a:pt x="11324" y="21166"/>
                  <a:pt x="11385" y="21157"/>
                </a:cubicBezTo>
                <a:lnTo>
                  <a:pt x="11478" y="21249"/>
                </a:lnTo>
                <a:lnTo>
                  <a:pt x="11662" y="21347"/>
                </a:lnTo>
                <a:lnTo>
                  <a:pt x="11969" y="21324"/>
                </a:lnTo>
                <a:lnTo>
                  <a:pt x="12128" y="21273"/>
                </a:lnTo>
                <a:lnTo>
                  <a:pt x="12390" y="21272"/>
                </a:lnTo>
                <a:lnTo>
                  <a:pt x="12619" y="21310"/>
                </a:lnTo>
                <a:lnTo>
                  <a:pt x="12801" y="21372"/>
                </a:lnTo>
                <a:lnTo>
                  <a:pt x="12922" y="21453"/>
                </a:lnTo>
                <a:lnTo>
                  <a:pt x="13050" y="21552"/>
                </a:lnTo>
                <a:lnTo>
                  <a:pt x="13187" y="21600"/>
                </a:lnTo>
                <a:lnTo>
                  <a:pt x="13431" y="21526"/>
                </a:lnTo>
                <a:lnTo>
                  <a:pt x="13638" y="21455"/>
                </a:lnTo>
                <a:lnTo>
                  <a:pt x="13851" y="21443"/>
                </a:lnTo>
                <a:lnTo>
                  <a:pt x="14085" y="21499"/>
                </a:lnTo>
                <a:cubicBezTo>
                  <a:pt x="14120" y="21533"/>
                  <a:pt x="14166" y="21557"/>
                  <a:pt x="14217" y="21568"/>
                </a:cubicBezTo>
                <a:cubicBezTo>
                  <a:pt x="14282" y="21581"/>
                  <a:pt x="14351" y="21572"/>
                  <a:pt x="14408" y="21543"/>
                </a:cubicBezTo>
                <a:lnTo>
                  <a:pt x="14518" y="21431"/>
                </a:lnTo>
                <a:lnTo>
                  <a:pt x="14639" y="21294"/>
                </a:lnTo>
                <a:lnTo>
                  <a:pt x="14756" y="21203"/>
                </a:lnTo>
                <a:lnTo>
                  <a:pt x="14960" y="21249"/>
                </a:lnTo>
                <a:cubicBezTo>
                  <a:pt x="15025" y="21251"/>
                  <a:pt x="15091" y="21245"/>
                  <a:pt x="15155" y="21231"/>
                </a:cubicBezTo>
                <a:cubicBezTo>
                  <a:pt x="15270" y="21205"/>
                  <a:pt x="15376" y="21152"/>
                  <a:pt x="15462" y="21077"/>
                </a:cubicBezTo>
                <a:lnTo>
                  <a:pt x="15647" y="21030"/>
                </a:lnTo>
                <a:lnTo>
                  <a:pt x="15821" y="21047"/>
                </a:lnTo>
                <a:lnTo>
                  <a:pt x="16031" y="21070"/>
                </a:lnTo>
                <a:lnTo>
                  <a:pt x="16112" y="21016"/>
                </a:lnTo>
                <a:cubicBezTo>
                  <a:pt x="16119" y="20986"/>
                  <a:pt x="16121" y="20955"/>
                  <a:pt x="16119" y="20924"/>
                </a:cubicBezTo>
                <a:cubicBezTo>
                  <a:pt x="16116" y="20882"/>
                  <a:pt x="16105" y="20841"/>
                  <a:pt x="16088" y="20802"/>
                </a:cubicBezTo>
                <a:lnTo>
                  <a:pt x="16159" y="20705"/>
                </a:lnTo>
                <a:cubicBezTo>
                  <a:pt x="16218" y="20663"/>
                  <a:pt x="16278" y="20622"/>
                  <a:pt x="16338" y="20580"/>
                </a:cubicBezTo>
                <a:cubicBezTo>
                  <a:pt x="16388" y="20545"/>
                  <a:pt x="16439" y="20510"/>
                  <a:pt x="16490" y="20475"/>
                </a:cubicBezTo>
                <a:lnTo>
                  <a:pt x="16643" y="20390"/>
                </a:lnTo>
                <a:lnTo>
                  <a:pt x="16774" y="20341"/>
                </a:lnTo>
                <a:lnTo>
                  <a:pt x="17074" y="20238"/>
                </a:lnTo>
                <a:lnTo>
                  <a:pt x="17099" y="20078"/>
                </a:lnTo>
                <a:lnTo>
                  <a:pt x="17095" y="19929"/>
                </a:lnTo>
                <a:lnTo>
                  <a:pt x="16943" y="19824"/>
                </a:lnTo>
                <a:lnTo>
                  <a:pt x="16841" y="19710"/>
                </a:lnTo>
                <a:lnTo>
                  <a:pt x="16893" y="19584"/>
                </a:lnTo>
                <a:lnTo>
                  <a:pt x="16987" y="19472"/>
                </a:lnTo>
                <a:lnTo>
                  <a:pt x="16967" y="19314"/>
                </a:lnTo>
                <a:lnTo>
                  <a:pt x="17009" y="19175"/>
                </a:lnTo>
                <a:lnTo>
                  <a:pt x="16936" y="19072"/>
                </a:lnTo>
                <a:lnTo>
                  <a:pt x="16737" y="19049"/>
                </a:lnTo>
                <a:lnTo>
                  <a:pt x="16571" y="19028"/>
                </a:lnTo>
                <a:lnTo>
                  <a:pt x="16539" y="18895"/>
                </a:lnTo>
                <a:lnTo>
                  <a:pt x="16646" y="18785"/>
                </a:lnTo>
                <a:cubicBezTo>
                  <a:pt x="16675" y="18741"/>
                  <a:pt x="16688" y="18690"/>
                  <a:pt x="16683" y="18639"/>
                </a:cubicBezTo>
                <a:cubicBezTo>
                  <a:pt x="16678" y="18582"/>
                  <a:pt x="16650" y="18528"/>
                  <a:pt x="16605" y="18487"/>
                </a:cubicBezTo>
                <a:lnTo>
                  <a:pt x="16459" y="18400"/>
                </a:lnTo>
                <a:lnTo>
                  <a:pt x="16536" y="18277"/>
                </a:lnTo>
                <a:cubicBezTo>
                  <a:pt x="16557" y="18254"/>
                  <a:pt x="16574" y="18229"/>
                  <a:pt x="16586" y="18202"/>
                </a:cubicBezTo>
                <a:cubicBezTo>
                  <a:pt x="16605" y="18162"/>
                  <a:pt x="16615" y="18119"/>
                  <a:pt x="16614" y="18076"/>
                </a:cubicBezTo>
                <a:lnTo>
                  <a:pt x="16457" y="17977"/>
                </a:lnTo>
                <a:lnTo>
                  <a:pt x="16289" y="17964"/>
                </a:lnTo>
                <a:lnTo>
                  <a:pt x="16209" y="17820"/>
                </a:lnTo>
                <a:lnTo>
                  <a:pt x="16347" y="17763"/>
                </a:lnTo>
                <a:lnTo>
                  <a:pt x="16468" y="17696"/>
                </a:lnTo>
                <a:lnTo>
                  <a:pt x="16430" y="17603"/>
                </a:lnTo>
                <a:lnTo>
                  <a:pt x="16239" y="17480"/>
                </a:lnTo>
                <a:lnTo>
                  <a:pt x="16345" y="17347"/>
                </a:lnTo>
                <a:lnTo>
                  <a:pt x="16290" y="17194"/>
                </a:lnTo>
                <a:lnTo>
                  <a:pt x="16264" y="17018"/>
                </a:lnTo>
                <a:lnTo>
                  <a:pt x="16337" y="16856"/>
                </a:lnTo>
                <a:lnTo>
                  <a:pt x="16432" y="16789"/>
                </a:lnTo>
                <a:lnTo>
                  <a:pt x="16394" y="16701"/>
                </a:lnTo>
                <a:lnTo>
                  <a:pt x="16283" y="16612"/>
                </a:lnTo>
                <a:lnTo>
                  <a:pt x="16368" y="16440"/>
                </a:lnTo>
                <a:lnTo>
                  <a:pt x="16479" y="16363"/>
                </a:lnTo>
                <a:cubicBezTo>
                  <a:pt x="16493" y="16399"/>
                  <a:pt x="16526" y="16426"/>
                  <a:pt x="16568" y="16435"/>
                </a:cubicBezTo>
                <a:cubicBezTo>
                  <a:pt x="16628" y="16447"/>
                  <a:pt x="16689" y="16419"/>
                  <a:pt x="16713" y="16368"/>
                </a:cubicBezTo>
                <a:lnTo>
                  <a:pt x="16781" y="16259"/>
                </a:lnTo>
                <a:lnTo>
                  <a:pt x="16911" y="16289"/>
                </a:lnTo>
                <a:cubicBezTo>
                  <a:pt x="16948" y="16290"/>
                  <a:pt x="16983" y="16283"/>
                  <a:pt x="17015" y="16267"/>
                </a:cubicBezTo>
                <a:cubicBezTo>
                  <a:pt x="17081" y="16236"/>
                  <a:pt x="17123" y="16178"/>
                  <a:pt x="17129" y="16112"/>
                </a:cubicBezTo>
                <a:lnTo>
                  <a:pt x="17223" y="16065"/>
                </a:lnTo>
                <a:cubicBezTo>
                  <a:pt x="17270" y="16074"/>
                  <a:pt x="17317" y="16081"/>
                  <a:pt x="17365" y="16086"/>
                </a:cubicBezTo>
                <a:cubicBezTo>
                  <a:pt x="17438" y="16093"/>
                  <a:pt x="17511" y="16095"/>
                  <a:pt x="17585" y="16091"/>
                </a:cubicBezTo>
                <a:lnTo>
                  <a:pt x="17615" y="15971"/>
                </a:lnTo>
                <a:cubicBezTo>
                  <a:pt x="17611" y="15936"/>
                  <a:pt x="17609" y="15901"/>
                  <a:pt x="17607" y="15866"/>
                </a:cubicBezTo>
                <a:cubicBezTo>
                  <a:pt x="17604" y="15813"/>
                  <a:pt x="17604" y="15759"/>
                  <a:pt x="17606" y="15706"/>
                </a:cubicBezTo>
                <a:cubicBezTo>
                  <a:pt x="17643" y="15667"/>
                  <a:pt x="17689" y="15635"/>
                  <a:pt x="17740" y="15612"/>
                </a:cubicBezTo>
                <a:cubicBezTo>
                  <a:pt x="17801" y="15585"/>
                  <a:pt x="17867" y="15571"/>
                  <a:pt x="17932" y="15552"/>
                </a:cubicBezTo>
                <a:cubicBezTo>
                  <a:pt x="17987" y="15536"/>
                  <a:pt x="18042" y="15516"/>
                  <a:pt x="18094" y="15493"/>
                </a:cubicBezTo>
                <a:lnTo>
                  <a:pt x="18221" y="15386"/>
                </a:lnTo>
                <a:lnTo>
                  <a:pt x="18332" y="15182"/>
                </a:lnTo>
                <a:lnTo>
                  <a:pt x="18348" y="15036"/>
                </a:lnTo>
                <a:cubicBezTo>
                  <a:pt x="18347" y="14987"/>
                  <a:pt x="18368" y="14939"/>
                  <a:pt x="18406" y="14904"/>
                </a:cubicBezTo>
                <a:cubicBezTo>
                  <a:pt x="18443" y="14870"/>
                  <a:pt x="18492" y="14849"/>
                  <a:pt x="18544" y="14846"/>
                </a:cubicBezTo>
                <a:cubicBezTo>
                  <a:pt x="18568" y="14878"/>
                  <a:pt x="18606" y="14898"/>
                  <a:pt x="18649" y="14901"/>
                </a:cubicBezTo>
                <a:cubicBezTo>
                  <a:pt x="18699" y="14904"/>
                  <a:pt x="18748" y="14882"/>
                  <a:pt x="18771" y="14842"/>
                </a:cubicBezTo>
                <a:cubicBezTo>
                  <a:pt x="18798" y="14794"/>
                  <a:pt x="18779" y="14739"/>
                  <a:pt x="18750" y="14692"/>
                </a:cubicBezTo>
                <a:cubicBezTo>
                  <a:pt x="18719" y="14642"/>
                  <a:pt x="18677" y="14599"/>
                  <a:pt x="18638" y="14554"/>
                </a:cubicBezTo>
                <a:cubicBezTo>
                  <a:pt x="18587" y="14494"/>
                  <a:pt x="18540" y="14430"/>
                  <a:pt x="18485" y="14372"/>
                </a:cubicBezTo>
                <a:cubicBezTo>
                  <a:pt x="18438" y="14322"/>
                  <a:pt x="18385" y="14277"/>
                  <a:pt x="18326" y="14238"/>
                </a:cubicBezTo>
                <a:cubicBezTo>
                  <a:pt x="18285" y="14205"/>
                  <a:pt x="18254" y="14164"/>
                  <a:pt x="18235" y="14118"/>
                </a:cubicBezTo>
                <a:cubicBezTo>
                  <a:pt x="18205" y="14044"/>
                  <a:pt x="18210" y="13963"/>
                  <a:pt x="18247" y="13892"/>
                </a:cubicBezTo>
                <a:cubicBezTo>
                  <a:pt x="18215" y="13857"/>
                  <a:pt x="18179" y="13824"/>
                  <a:pt x="18141" y="13794"/>
                </a:cubicBezTo>
                <a:cubicBezTo>
                  <a:pt x="18058" y="13726"/>
                  <a:pt x="17964" y="13670"/>
                  <a:pt x="17862" y="13626"/>
                </a:cubicBezTo>
                <a:lnTo>
                  <a:pt x="17828" y="13389"/>
                </a:lnTo>
                <a:lnTo>
                  <a:pt x="17880" y="13240"/>
                </a:lnTo>
                <a:cubicBezTo>
                  <a:pt x="17916" y="13196"/>
                  <a:pt x="17944" y="13147"/>
                  <a:pt x="17963" y="13094"/>
                </a:cubicBezTo>
                <a:cubicBezTo>
                  <a:pt x="17986" y="13028"/>
                  <a:pt x="17994" y="12959"/>
                  <a:pt x="17987" y="12890"/>
                </a:cubicBezTo>
                <a:cubicBezTo>
                  <a:pt x="18004" y="12852"/>
                  <a:pt x="18021" y="12815"/>
                  <a:pt x="18038" y="12778"/>
                </a:cubicBezTo>
                <a:cubicBezTo>
                  <a:pt x="18061" y="12729"/>
                  <a:pt x="18084" y="12680"/>
                  <a:pt x="18107" y="12631"/>
                </a:cubicBezTo>
                <a:lnTo>
                  <a:pt x="18143" y="12504"/>
                </a:lnTo>
                <a:lnTo>
                  <a:pt x="18157" y="12259"/>
                </a:lnTo>
                <a:lnTo>
                  <a:pt x="18146" y="12097"/>
                </a:lnTo>
                <a:lnTo>
                  <a:pt x="18082" y="11924"/>
                </a:lnTo>
                <a:lnTo>
                  <a:pt x="18034" y="11795"/>
                </a:lnTo>
                <a:lnTo>
                  <a:pt x="17984" y="11644"/>
                </a:lnTo>
                <a:cubicBezTo>
                  <a:pt x="17978" y="11600"/>
                  <a:pt x="17994" y="11556"/>
                  <a:pt x="18028" y="11523"/>
                </a:cubicBezTo>
                <a:cubicBezTo>
                  <a:pt x="18072" y="11482"/>
                  <a:pt x="18138" y="11466"/>
                  <a:pt x="18199" y="11481"/>
                </a:cubicBezTo>
                <a:lnTo>
                  <a:pt x="18402" y="11460"/>
                </a:lnTo>
                <a:cubicBezTo>
                  <a:pt x="18464" y="11471"/>
                  <a:pt x="18526" y="11482"/>
                  <a:pt x="18588" y="11492"/>
                </a:cubicBezTo>
                <a:cubicBezTo>
                  <a:pt x="18684" y="11508"/>
                  <a:pt x="18781" y="11522"/>
                  <a:pt x="18877" y="11536"/>
                </a:cubicBezTo>
                <a:cubicBezTo>
                  <a:pt x="18952" y="11545"/>
                  <a:pt x="19027" y="11549"/>
                  <a:pt x="19102" y="11546"/>
                </a:cubicBezTo>
                <a:cubicBezTo>
                  <a:pt x="19160" y="11545"/>
                  <a:pt x="19221" y="11538"/>
                  <a:pt x="19262" y="11502"/>
                </a:cubicBezTo>
                <a:cubicBezTo>
                  <a:pt x="19302" y="11467"/>
                  <a:pt x="19311" y="11415"/>
                  <a:pt x="19308" y="11365"/>
                </a:cubicBezTo>
                <a:cubicBezTo>
                  <a:pt x="19305" y="11309"/>
                  <a:pt x="19287" y="11253"/>
                  <a:pt x="19257" y="11204"/>
                </a:cubicBezTo>
                <a:lnTo>
                  <a:pt x="19351" y="11105"/>
                </a:lnTo>
                <a:lnTo>
                  <a:pt x="19533" y="11097"/>
                </a:lnTo>
                <a:cubicBezTo>
                  <a:pt x="19576" y="11083"/>
                  <a:pt x="19615" y="11059"/>
                  <a:pt x="19646" y="11028"/>
                </a:cubicBezTo>
                <a:cubicBezTo>
                  <a:pt x="19675" y="11000"/>
                  <a:pt x="19696" y="10966"/>
                  <a:pt x="19708" y="10930"/>
                </a:cubicBezTo>
                <a:lnTo>
                  <a:pt x="19798" y="11040"/>
                </a:lnTo>
                <a:lnTo>
                  <a:pt x="19922" y="11185"/>
                </a:lnTo>
                <a:lnTo>
                  <a:pt x="20049" y="11188"/>
                </a:lnTo>
                <a:lnTo>
                  <a:pt x="20110" y="11044"/>
                </a:lnTo>
                <a:cubicBezTo>
                  <a:pt x="20083" y="11006"/>
                  <a:pt x="20059" y="10966"/>
                  <a:pt x="20037" y="10926"/>
                </a:cubicBezTo>
                <a:cubicBezTo>
                  <a:pt x="20006" y="10866"/>
                  <a:pt x="19980" y="10803"/>
                  <a:pt x="19961" y="10739"/>
                </a:cubicBezTo>
                <a:cubicBezTo>
                  <a:pt x="19951" y="10674"/>
                  <a:pt x="19955" y="10608"/>
                  <a:pt x="19974" y="10545"/>
                </a:cubicBezTo>
                <a:cubicBezTo>
                  <a:pt x="19996" y="10474"/>
                  <a:pt x="20035" y="10408"/>
                  <a:pt x="20089" y="10352"/>
                </a:cubicBezTo>
                <a:lnTo>
                  <a:pt x="19721" y="10017"/>
                </a:lnTo>
                <a:lnTo>
                  <a:pt x="19580" y="9773"/>
                </a:lnTo>
                <a:lnTo>
                  <a:pt x="19494" y="9647"/>
                </a:lnTo>
                <a:lnTo>
                  <a:pt x="19402" y="9514"/>
                </a:lnTo>
                <a:lnTo>
                  <a:pt x="19419" y="9407"/>
                </a:lnTo>
                <a:lnTo>
                  <a:pt x="19458" y="9300"/>
                </a:lnTo>
                <a:cubicBezTo>
                  <a:pt x="19455" y="9266"/>
                  <a:pt x="19441" y="9233"/>
                  <a:pt x="19417" y="9206"/>
                </a:cubicBezTo>
                <a:cubicBezTo>
                  <a:pt x="19387" y="9172"/>
                  <a:pt x="19344" y="9149"/>
                  <a:pt x="19296" y="9142"/>
                </a:cubicBezTo>
                <a:cubicBezTo>
                  <a:pt x="19270" y="9112"/>
                  <a:pt x="19250" y="9077"/>
                  <a:pt x="19239" y="9039"/>
                </a:cubicBezTo>
                <a:cubicBezTo>
                  <a:pt x="19223" y="8991"/>
                  <a:pt x="19222" y="8939"/>
                  <a:pt x="19234" y="8890"/>
                </a:cubicBezTo>
                <a:lnTo>
                  <a:pt x="19178" y="8781"/>
                </a:lnTo>
                <a:lnTo>
                  <a:pt x="19101" y="8701"/>
                </a:lnTo>
                <a:lnTo>
                  <a:pt x="19068" y="8554"/>
                </a:lnTo>
                <a:lnTo>
                  <a:pt x="19186" y="8469"/>
                </a:lnTo>
                <a:lnTo>
                  <a:pt x="19308" y="8474"/>
                </a:lnTo>
                <a:lnTo>
                  <a:pt x="19448" y="8484"/>
                </a:lnTo>
                <a:cubicBezTo>
                  <a:pt x="19482" y="8454"/>
                  <a:pt x="19509" y="8418"/>
                  <a:pt x="19529" y="8379"/>
                </a:cubicBezTo>
                <a:cubicBezTo>
                  <a:pt x="19550" y="8338"/>
                  <a:pt x="19562" y="8294"/>
                  <a:pt x="19566" y="8249"/>
                </a:cubicBezTo>
                <a:lnTo>
                  <a:pt x="19667" y="8341"/>
                </a:lnTo>
                <a:lnTo>
                  <a:pt x="19842" y="8366"/>
                </a:lnTo>
                <a:lnTo>
                  <a:pt x="19920" y="8265"/>
                </a:lnTo>
                <a:lnTo>
                  <a:pt x="19928" y="8116"/>
                </a:lnTo>
                <a:lnTo>
                  <a:pt x="19849" y="8018"/>
                </a:lnTo>
                <a:lnTo>
                  <a:pt x="19640" y="7987"/>
                </a:lnTo>
                <a:lnTo>
                  <a:pt x="19618" y="7889"/>
                </a:lnTo>
                <a:lnTo>
                  <a:pt x="19692" y="7735"/>
                </a:lnTo>
                <a:lnTo>
                  <a:pt x="19810" y="7672"/>
                </a:lnTo>
                <a:lnTo>
                  <a:pt x="19966" y="7694"/>
                </a:lnTo>
                <a:lnTo>
                  <a:pt x="20050" y="7621"/>
                </a:lnTo>
                <a:lnTo>
                  <a:pt x="20073" y="7503"/>
                </a:lnTo>
                <a:cubicBezTo>
                  <a:pt x="20047" y="7462"/>
                  <a:pt x="20054" y="7411"/>
                  <a:pt x="20090" y="7376"/>
                </a:cubicBezTo>
                <a:cubicBezTo>
                  <a:pt x="20120" y="7346"/>
                  <a:pt x="20166" y="7335"/>
                  <a:pt x="20211" y="7334"/>
                </a:cubicBezTo>
                <a:cubicBezTo>
                  <a:pt x="20264" y="7333"/>
                  <a:pt x="20315" y="7345"/>
                  <a:pt x="20360" y="7369"/>
                </a:cubicBezTo>
                <a:lnTo>
                  <a:pt x="20565" y="7391"/>
                </a:lnTo>
                <a:lnTo>
                  <a:pt x="20637" y="7247"/>
                </a:lnTo>
                <a:lnTo>
                  <a:pt x="20738" y="7140"/>
                </a:lnTo>
                <a:lnTo>
                  <a:pt x="20895" y="7037"/>
                </a:lnTo>
                <a:lnTo>
                  <a:pt x="20961" y="6906"/>
                </a:lnTo>
                <a:lnTo>
                  <a:pt x="20987" y="6782"/>
                </a:lnTo>
                <a:cubicBezTo>
                  <a:pt x="21028" y="6762"/>
                  <a:pt x="21064" y="6733"/>
                  <a:pt x="21089" y="6697"/>
                </a:cubicBezTo>
                <a:cubicBezTo>
                  <a:pt x="21124" y="6649"/>
                  <a:pt x="21139" y="6592"/>
                  <a:pt x="21126" y="6536"/>
                </a:cubicBezTo>
                <a:cubicBezTo>
                  <a:pt x="21111" y="6475"/>
                  <a:pt x="21064" y="6426"/>
                  <a:pt x="21021" y="6377"/>
                </a:cubicBezTo>
                <a:cubicBezTo>
                  <a:pt x="20970" y="6320"/>
                  <a:pt x="20922" y="6261"/>
                  <a:pt x="20875" y="6201"/>
                </a:cubicBezTo>
                <a:cubicBezTo>
                  <a:pt x="20838" y="6155"/>
                  <a:pt x="20801" y="6108"/>
                  <a:pt x="20764" y="6061"/>
                </a:cubicBezTo>
                <a:lnTo>
                  <a:pt x="20593" y="5935"/>
                </a:lnTo>
                <a:cubicBezTo>
                  <a:pt x="20566" y="5900"/>
                  <a:pt x="20555" y="5857"/>
                  <a:pt x="20563" y="5815"/>
                </a:cubicBezTo>
                <a:cubicBezTo>
                  <a:pt x="20575" y="5758"/>
                  <a:pt x="20619" y="5711"/>
                  <a:pt x="20680" y="5692"/>
                </a:cubicBezTo>
                <a:lnTo>
                  <a:pt x="20764" y="5573"/>
                </a:lnTo>
                <a:lnTo>
                  <a:pt x="20776" y="5426"/>
                </a:lnTo>
                <a:lnTo>
                  <a:pt x="20705" y="5337"/>
                </a:lnTo>
                <a:lnTo>
                  <a:pt x="20527" y="5352"/>
                </a:lnTo>
                <a:cubicBezTo>
                  <a:pt x="20493" y="5339"/>
                  <a:pt x="20463" y="5319"/>
                  <a:pt x="20438" y="5294"/>
                </a:cubicBezTo>
                <a:cubicBezTo>
                  <a:pt x="20395" y="5252"/>
                  <a:pt x="20371" y="5197"/>
                  <a:pt x="20371" y="5139"/>
                </a:cubicBezTo>
                <a:lnTo>
                  <a:pt x="20449" y="5056"/>
                </a:lnTo>
                <a:lnTo>
                  <a:pt x="20578" y="5087"/>
                </a:lnTo>
                <a:lnTo>
                  <a:pt x="20655" y="4982"/>
                </a:lnTo>
                <a:lnTo>
                  <a:pt x="20514" y="4855"/>
                </a:lnTo>
                <a:lnTo>
                  <a:pt x="20509" y="4631"/>
                </a:lnTo>
                <a:lnTo>
                  <a:pt x="20597" y="4559"/>
                </a:lnTo>
                <a:lnTo>
                  <a:pt x="20610" y="4427"/>
                </a:lnTo>
                <a:cubicBezTo>
                  <a:pt x="20622" y="4389"/>
                  <a:pt x="20651" y="4356"/>
                  <a:pt x="20691" y="4337"/>
                </a:cubicBezTo>
                <a:cubicBezTo>
                  <a:pt x="20742" y="4312"/>
                  <a:pt x="20804" y="4313"/>
                  <a:pt x="20859" y="4297"/>
                </a:cubicBezTo>
                <a:cubicBezTo>
                  <a:pt x="20915" y="4280"/>
                  <a:pt x="20962" y="4248"/>
                  <a:pt x="20993" y="4204"/>
                </a:cubicBezTo>
                <a:cubicBezTo>
                  <a:pt x="21010" y="4242"/>
                  <a:pt x="21057" y="4264"/>
                  <a:pt x="21102" y="4254"/>
                </a:cubicBezTo>
                <a:cubicBezTo>
                  <a:pt x="21174" y="4239"/>
                  <a:pt x="21205" y="4163"/>
                  <a:pt x="21160" y="4110"/>
                </a:cubicBezTo>
                <a:lnTo>
                  <a:pt x="21177" y="3960"/>
                </a:lnTo>
                <a:cubicBezTo>
                  <a:pt x="21199" y="3923"/>
                  <a:pt x="21239" y="3898"/>
                  <a:pt x="21286" y="3893"/>
                </a:cubicBezTo>
                <a:cubicBezTo>
                  <a:pt x="21348" y="3887"/>
                  <a:pt x="21408" y="3917"/>
                  <a:pt x="21435" y="3968"/>
                </a:cubicBezTo>
                <a:cubicBezTo>
                  <a:pt x="21476" y="3935"/>
                  <a:pt x="21507" y="3893"/>
                  <a:pt x="21523" y="3846"/>
                </a:cubicBezTo>
                <a:cubicBezTo>
                  <a:pt x="21547" y="3774"/>
                  <a:pt x="21537" y="3696"/>
                  <a:pt x="21494" y="3631"/>
                </a:cubicBezTo>
                <a:lnTo>
                  <a:pt x="21562" y="3455"/>
                </a:lnTo>
                <a:cubicBezTo>
                  <a:pt x="21588" y="3422"/>
                  <a:pt x="21600" y="3382"/>
                  <a:pt x="21597" y="3342"/>
                </a:cubicBezTo>
                <a:cubicBezTo>
                  <a:pt x="21592" y="3282"/>
                  <a:pt x="21554" y="3228"/>
                  <a:pt x="21495" y="3197"/>
                </a:cubicBezTo>
                <a:lnTo>
                  <a:pt x="21364" y="3141"/>
                </a:lnTo>
                <a:lnTo>
                  <a:pt x="21261" y="2931"/>
                </a:lnTo>
                <a:lnTo>
                  <a:pt x="21219" y="2782"/>
                </a:lnTo>
                <a:lnTo>
                  <a:pt x="21097" y="2710"/>
                </a:lnTo>
                <a:lnTo>
                  <a:pt x="20900" y="2689"/>
                </a:lnTo>
                <a:lnTo>
                  <a:pt x="20730" y="2728"/>
                </a:lnTo>
                <a:lnTo>
                  <a:pt x="20581" y="2736"/>
                </a:lnTo>
                <a:lnTo>
                  <a:pt x="20451" y="2686"/>
                </a:lnTo>
                <a:cubicBezTo>
                  <a:pt x="20341" y="2715"/>
                  <a:pt x="20222" y="2690"/>
                  <a:pt x="20138" y="2621"/>
                </a:cubicBezTo>
                <a:cubicBezTo>
                  <a:pt x="20091" y="2582"/>
                  <a:pt x="20057" y="2530"/>
                  <a:pt x="20056" y="2473"/>
                </a:cubicBezTo>
                <a:cubicBezTo>
                  <a:pt x="20054" y="2414"/>
                  <a:pt x="20085" y="2359"/>
                  <a:pt x="20138" y="2326"/>
                </a:cubicBezTo>
                <a:lnTo>
                  <a:pt x="20052" y="2265"/>
                </a:lnTo>
                <a:lnTo>
                  <a:pt x="19912" y="2266"/>
                </a:lnTo>
                <a:lnTo>
                  <a:pt x="19930" y="2132"/>
                </a:lnTo>
                <a:lnTo>
                  <a:pt x="20123" y="1794"/>
                </a:lnTo>
                <a:lnTo>
                  <a:pt x="20271" y="1640"/>
                </a:lnTo>
                <a:lnTo>
                  <a:pt x="20377" y="1470"/>
                </a:lnTo>
                <a:lnTo>
                  <a:pt x="20458" y="1308"/>
                </a:lnTo>
                <a:lnTo>
                  <a:pt x="20516" y="1156"/>
                </a:lnTo>
                <a:lnTo>
                  <a:pt x="20520" y="1019"/>
                </a:lnTo>
                <a:lnTo>
                  <a:pt x="20608" y="829"/>
                </a:lnTo>
                <a:lnTo>
                  <a:pt x="20703" y="719"/>
                </a:lnTo>
                <a:cubicBezTo>
                  <a:pt x="20685" y="682"/>
                  <a:pt x="20662" y="647"/>
                  <a:pt x="20634" y="616"/>
                </a:cubicBezTo>
                <a:cubicBezTo>
                  <a:pt x="20586" y="562"/>
                  <a:pt x="20525" y="520"/>
                  <a:pt x="20455" y="492"/>
                </a:cubicBezTo>
                <a:lnTo>
                  <a:pt x="20229" y="335"/>
                </a:lnTo>
                <a:lnTo>
                  <a:pt x="19886" y="118"/>
                </a:lnTo>
                <a:lnTo>
                  <a:pt x="19663" y="0"/>
                </a:lnTo>
                <a:lnTo>
                  <a:pt x="19651" y="146"/>
                </a:lnTo>
                <a:lnTo>
                  <a:pt x="19722" y="313"/>
                </a:lnTo>
                <a:lnTo>
                  <a:pt x="19589" y="346"/>
                </a:lnTo>
                <a:lnTo>
                  <a:pt x="19515" y="399"/>
                </a:lnTo>
                <a:lnTo>
                  <a:pt x="19500" y="492"/>
                </a:lnTo>
                <a:lnTo>
                  <a:pt x="19408" y="473"/>
                </a:lnTo>
                <a:lnTo>
                  <a:pt x="19303" y="442"/>
                </a:lnTo>
                <a:lnTo>
                  <a:pt x="19212" y="452"/>
                </a:lnTo>
                <a:lnTo>
                  <a:pt x="19139" y="522"/>
                </a:lnTo>
                <a:cubicBezTo>
                  <a:pt x="19107" y="546"/>
                  <a:pt x="19072" y="565"/>
                  <a:pt x="19033" y="578"/>
                </a:cubicBezTo>
                <a:cubicBezTo>
                  <a:pt x="18988" y="594"/>
                  <a:pt x="18940" y="601"/>
                  <a:pt x="18892" y="600"/>
                </a:cubicBezTo>
                <a:lnTo>
                  <a:pt x="18814" y="608"/>
                </a:lnTo>
                <a:lnTo>
                  <a:pt x="18722" y="581"/>
                </a:lnTo>
                <a:lnTo>
                  <a:pt x="18567" y="301"/>
                </a:lnTo>
                <a:lnTo>
                  <a:pt x="18523" y="167"/>
                </a:lnTo>
                <a:lnTo>
                  <a:pt x="18402" y="121"/>
                </a:lnTo>
                <a:lnTo>
                  <a:pt x="18232" y="101"/>
                </a:lnTo>
                <a:lnTo>
                  <a:pt x="18009" y="116"/>
                </a:lnTo>
                <a:lnTo>
                  <a:pt x="17873" y="89"/>
                </a:lnTo>
                <a:lnTo>
                  <a:pt x="17688" y="112"/>
                </a:lnTo>
                <a:lnTo>
                  <a:pt x="17495" y="156"/>
                </a:lnTo>
                <a:lnTo>
                  <a:pt x="17279" y="192"/>
                </a:lnTo>
                <a:lnTo>
                  <a:pt x="17206" y="269"/>
                </a:lnTo>
                <a:lnTo>
                  <a:pt x="17130" y="405"/>
                </a:lnTo>
                <a:lnTo>
                  <a:pt x="17062" y="485"/>
                </a:lnTo>
                <a:lnTo>
                  <a:pt x="16946" y="565"/>
                </a:lnTo>
                <a:lnTo>
                  <a:pt x="16772" y="677"/>
                </a:lnTo>
                <a:lnTo>
                  <a:pt x="16665" y="791"/>
                </a:lnTo>
                <a:lnTo>
                  <a:pt x="16556" y="942"/>
                </a:lnTo>
                <a:cubicBezTo>
                  <a:pt x="16542" y="1007"/>
                  <a:pt x="16528" y="1072"/>
                  <a:pt x="16512" y="1137"/>
                </a:cubicBezTo>
                <a:cubicBezTo>
                  <a:pt x="16496" y="1205"/>
                  <a:pt x="16478" y="1274"/>
                  <a:pt x="16460" y="1342"/>
                </a:cubicBezTo>
                <a:cubicBezTo>
                  <a:pt x="16431" y="1364"/>
                  <a:pt x="16403" y="1386"/>
                  <a:pt x="16376" y="1409"/>
                </a:cubicBezTo>
                <a:cubicBezTo>
                  <a:pt x="16340" y="1439"/>
                  <a:pt x="16305" y="1471"/>
                  <a:pt x="16272" y="1503"/>
                </a:cubicBezTo>
                <a:lnTo>
                  <a:pt x="16130" y="1657"/>
                </a:lnTo>
                <a:lnTo>
                  <a:pt x="16069" y="1760"/>
                </a:lnTo>
                <a:lnTo>
                  <a:pt x="15897" y="1812"/>
                </a:lnTo>
                <a:lnTo>
                  <a:pt x="15805" y="1804"/>
                </a:lnTo>
                <a:lnTo>
                  <a:pt x="15760" y="1731"/>
                </a:lnTo>
                <a:lnTo>
                  <a:pt x="15655" y="1675"/>
                </a:lnTo>
                <a:lnTo>
                  <a:pt x="15591" y="1621"/>
                </a:lnTo>
                <a:lnTo>
                  <a:pt x="15465" y="1649"/>
                </a:lnTo>
                <a:lnTo>
                  <a:pt x="15361" y="1695"/>
                </a:lnTo>
                <a:lnTo>
                  <a:pt x="15255" y="1653"/>
                </a:lnTo>
                <a:lnTo>
                  <a:pt x="15137" y="1694"/>
                </a:lnTo>
                <a:lnTo>
                  <a:pt x="15068" y="1742"/>
                </a:lnTo>
                <a:lnTo>
                  <a:pt x="14987" y="1765"/>
                </a:lnTo>
                <a:lnTo>
                  <a:pt x="14904" y="1746"/>
                </a:lnTo>
                <a:lnTo>
                  <a:pt x="14811" y="1780"/>
                </a:lnTo>
                <a:lnTo>
                  <a:pt x="14660" y="1845"/>
                </a:lnTo>
                <a:lnTo>
                  <a:pt x="14550" y="1883"/>
                </a:lnTo>
                <a:cubicBezTo>
                  <a:pt x="14503" y="1901"/>
                  <a:pt x="14450" y="1905"/>
                  <a:pt x="14400" y="1895"/>
                </a:cubicBezTo>
                <a:cubicBezTo>
                  <a:pt x="14356" y="1886"/>
                  <a:pt x="14315" y="1867"/>
                  <a:pt x="14283" y="1838"/>
                </a:cubicBezTo>
                <a:lnTo>
                  <a:pt x="14387" y="1754"/>
                </a:lnTo>
                <a:lnTo>
                  <a:pt x="14542" y="1666"/>
                </a:lnTo>
                <a:cubicBezTo>
                  <a:pt x="14557" y="1646"/>
                  <a:pt x="14569" y="1624"/>
                  <a:pt x="14577" y="1601"/>
                </a:cubicBezTo>
                <a:cubicBezTo>
                  <a:pt x="14593" y="1553"/>
                  <a:pt x="14589" y="1499"/>
                  <a:pt x="14548" y="1465"/>
                </a:cubicBezTo>
                <a:cubicBezTo>
                  <a:pt x="14500" y="1426"/>
                  <a:pt x="14429" y="1436"/>
                  <a:pt x="14365" y="1453"/>
                </a:cubicBezTo>
                <a:cubicBezTo>
                  <a:pt x="14284" y="1475"/>
                  <a:pt x="14205" y="1503"/>
                  <a:pt x="14129" y="1536"/>
                </a:cubicBezTo>
                <a:cubicBezTo>
                  <a:pt x="14061" y="1530"/>
                  <a:pt x="13992" y="1530"/>
                  <a:pt x="13924" y="1537"/>
                </a:cubicBezTo>
                <a:cubicBezTo>
                  <a:pt x="13820" y="1547"/>
                  <a:pt x="13717" y="1571"/>
                  <a:pt x="13629" y="1622"/>
                </a:cubicBezTo>
                <a:cubicBezTo>
                  <a:pt x="13534" y="1677"/>
                  <a:pt x="13462" y="1759"/>
                  <a:pt x="13426" y="1854"/>
                </a:cubicBezTo>
                <a:lnTo>
                  <a:pt x="13464" y="2075"/>
                </a:lnTo>
                <a:lnTo>
                  <a:pt x="13578" y="2211"/>
                </a:lnTo>
                <a:lnTo>
                  <a:pt x="13575" y="2432"/>
                </a:lnTo>
                <a:lnTo>
                  <a:pt x="13561" y="2623"/>
                </a:lnTo>
                <a:lnTo>
                  <a:pt x="13444" y="2781"/>
                </a:lnTo>
                <a:lnTo>
                  <a:pt x="13325" y="2890"/>
                </a:lnTo>
                <a:lnTo>
                  <a:pt x="13269" y="2824"/>
                </a:lnTo>
                <a:lnTo>
                  <a:pt x="13223" y="2713"/>
                </a:lnTo>
                <a:lnTo>
                  <a:pt x="13123" y="2678"/>
                </a:lnTo>
                <a:lnTo>
                  <a:pt x="13215" y="2560"/>
                </a:lnTo>
                <a:lnTo>
                  <a:pt x="13244" y="2445"/>
                </a:lnTo>
                <a:lnTo>
                  <a:pt x="13164" y="2298"/>
                </a:lnTo>
                <a:lnTo>
                  <a:pt x="13284" y="2273"/>
                </a:lnTo>
                <a:cubicBezTo>
                  <a:pt x="13272" y="2313"/>
                  <a:pt x="13313" y="2350"/>
                  <a:pt x="13358" y="2340"/>
                </a:cubicBezTo>
                <a:cubicBezTo>
                  <a:pt x="13422" y="2326"/>
                  <a:pt x="13429" y="2247"/>
                  <a:pt x="13367" y="2225"/>
                </a:cubicBezTo>
                <a:lnTo>
                  <a:pt x="13382" y="2138"/>
                </a:lnTo>
                <a:lnTo>
                  <a:pt x="13318" y="2028"/>
                </a:lnTo>
                <a:lnTo>
                  <a:pt x="13246" y="2072"/>
                </a:lnTo>
                <a:lnTo>
                  <a:pt x="13156" y="2148"/>
                </a:lnTo>
                <a:lnTo>
                  <a:pt x="13042" y="2253"/>
                </a:lnTo>
                <a:lnTo>
                  <a:pt x="12984" y="2363"/>
                </a:lnTo>
                <a:lnTo>
                  <a:pt x="12915" y="2470"/>
                </a:lnTo>
                <a:lnTo>
                  <a:pt x="12845" y="2542"/>
                </a:lnTo>
                <a:lnTo>
                  <a:pt x="12760" y="2447"/>
                </a:lnTo>
                <a:lnTo>
                  <a:pt x="12780" y="2277"/>
                </a:lnTo>
                <a:lnTo>
                  <a:pt x="12789" y="2187"/>
                </a:lnTo>
                <a:lnTo>
                  <a:pt x="12955" y="2137"/>
                </a:lnTo>
                <a:lnTo>
                  <a:pt x="13119" y="2056"/>
                </a:lnTo>
                <a:lnTo>
                  <a:pt x="13263" y="1927"/>
                </a:lnTo>
                <a:lnTo>
                  <a:pt x="13176" y="1891"/>
                </a:lnTo>
                <a:lnTo>
                  <a:pt x="13008" y="1941"/>
                </a:lnTo>
                <a:lnTo>
                  <a:pt x="12869" y="2024"/>
                </a:lnTo>
                <a:lnTo>
                  <a:pt x="12285" y="2170"/>
                </a:lnTo>
                <a:lnTo>
                  <a:pt x="12115" y="2294"/>
                </a:lnTo>
                <a:lnTo>
                  <a:pt x="11914" y="2410"/>
                </a:lnTo>
                <a:lnTo>
                  <a:pt x="11758" y="2491"/>
                </a:lnTo>
                <a:lnTo>
                  <a:pt x="11592" y="2528"/>
                </a:lnTo>
                <a:lnTo>
                  <a:pt x="11388" y="2509"/>
                </a:lnTo>
                <a:lnTo>
                  <a:pt x="11210" y="2538"/>
                </a:lnTo>
                <a:lnTo>
                  <a:pt x="11246" y="2614"/>
                </a:lnTo>
                <a:lnTo>
                  <a:pt x="11357" y="2684"/>
                </a:lnTo>
                <a:lnTo>
                  <a:pt x="11459" y="2786"/>
                </a:lnTo>
                <a:lnTo>
                  <a:pt x="11489" y="2910"/>
                </a:lnTo>
                <a:cubicBezTo>
                  <a:pt x="11458" y="2958"/>
                  <a:pt x="11417" y="3000"/>
                  <a:pt x="11368" y="3035"/>
                </a:cubicBezTo>
                <a:cubicBezTo>
                  <a:pt x="11328" y="3062"/>
                  <a:pt x="11283" y="3084"/>
                  <a:pt x="11235" y="3100"/>
                </a:cubicBezTo>
                <a:lnTo>
                  <a:pt x="11234" y="3221"/>
                </a:lnTo>
                <a:lnTo>
                  <a:pt x="11281" y="3309"/>
                </a:lnTo>
                <a:lnTo>
                  <a:pt x="11201" y="3417"/>
                </a:lnTo>
                <a:lnTo>
                  <a:pt x="11181" y="3548"/>
                </a:lnTo>
                <a:lnTo>
                  <a:pt x="11287" y="3529"/>
                </a:lnTo>
                <a:cubicBezTo>
                  <a:pt x="11292" y="3471"/>
                  <a:pt x="11318" y="3416"/>
                  <a:pt x="11360" y="3373"/>
                </a:cubicBezTo>
                <a:cubicBezTo>
                  <a:pt x="11398" y="3335"/>
                  <a:pt x="11450" y="3307"/>
                  <a:pt x="11504" y="3321"/>
                </a:cubicBezTo>
                <a:cubicBezTo>
                  <a:pt x="11560" y="3335"/>
                  <a:pt x="11591" y="3390"/>
                  <a:pt x="11569" y="3439"/>
                </a:cubicBezTo>
                <a:lnTo>
                  <a:pt x="11550" y="3578"/>
                </a:lnTo>
                <a:lnTo>
                  <a:pt x="11501" y="3711"/>
                </a:lnTo>
                <a:lnTo>
                  <a:pt x="11624" y="3761"/>
                </a:lnTo>
                <a:lnTo>
                  <a:pt x="11761" y="3805"/>
                </a:lnTo>
                <a:lnTo>
                  <a:pt x="11837" y="3936"/>
                </a:lnTo>
                <a:lnTo>
                  <a:pt x="11877" y="4066"/>
                </a:lnTo>
                <a:lnTo>
                  <a:pt x="11839" y="4146"/>
                </a:lnTo>
                <a:lnTo>
                  <a:pt x="11712" y="4139"/>
                </a:lnTo>
                <a:lnTo>
                  <a:pt x="11566" y="4109"/>
                </a:lnTo>
                <a:lnTo>
                  <a:pt x="11465" y="4116"/>
                </a:lnTo>
                <a:lnTo>
                  <a:pt x="11316" y="4161"/>
                </a:lnTo>
                <a:lnTo>
                  <a:pt x="11280" y="4245"/>
                </a:lnTo>
                <a:lnTo>
                  <a:pt x="11311" y="4402"/>
                </a:lnTo>
                <a:lnTo>
                  <a:pt x="11345" y="4509"/>
                </a:lnTo>
                <a:lnTo>
                  <a:pt x="11474" y="4485"/>
                </a:lnTo>
                <a:lnTo>
                  <a:pt x="11508" y="4626"/>
                </a:lnTo>
                <a:cubicBezTo>
                  <a:pt x="11477" y="4645"/>
                  <a:pt x="11443" y="4661"/>
                  <a:pt x="11406" y="4671"/>
                </a:cubicBezTo>
                <a:cubicBezTo>
                  <a:pt x="11352" y="4687"/>
                  <a:pt x="11296" y="4692"/>
                  <a:pt x="11240" y="4686"/>
                </a:cubicBezTo>
                <a:lnTo>
                  <a:pt x="11136" y="4620"/>
                </a:lnTo>
                <a:lnTo>
                  <a:pt x="10968" y="4618"/>
                </a:lnTo>
                <a:lnTo>
                  <a:pt x="10787" y="4609"/>
                </a:lnTo>
                <a:lnTo>
                  <a:pt x="10648" y="4521"/>
                </a:lnTo>
                <a:lnTo>
                  <a:pt x="10493" y="4582"/>
                </a:lnTo>
                <a:lnTo>
                  <a:pt x="10307" y="4723"/>
                </a:lnTo>
                <a:lnTo>
                  <a:pt x="10255" y="4848"/>
                </a:lnTo>
                <a:lnTo>
                  <a:pt x="10244" y="5019"/>
                </a:lnTo>
                <a:lnTo>
                  <a:pt x="10116" y="5111"/>
                </a:lnTo>
                <a:cubicBezTo>
                  <a:pt x="10055" y="5104"/>
                  <a:pt x="9994" y="5100"/>
                  <a:pt x="9933" y="5099"/>
                </a:cubicBezTo>
                <a:cubicBezTo>
                  <a:pt x="9861" y="5097"/>
                  <a:pt x="9789" y="5099"/>
                  <a:pt x="9718" y="5105"/>
                </a:cubicBezTo>
                <a:lnTo>
                  <a:pt x="9547" y="5087"/>
                </a:lnTo>
                <a:lnTo>
                  <a:pt x="9439" y="4927"/>
                </a:lnTo>
                <a:lnTo>
                  <a:pt x="9272" y="4867"/>
                </a:lnTo>
                <a:lnTo>
                  <a:pt x="9277" y="5013"/>
                </a:lnTo>
                <a:cubicBezTo>
                  <a:pt x="9289" y="5064"/>
                  <a:pt x="9304" y="5114"/>
                  <a:pt x="9320" y="5164"/>
                </a:cubicBezTo>
                <a:cubicBezTo>
                  <a:pt x="9340" y="5224"/>
                  <a:pt x="9362" y="5284"/>
                  <a:pt x="9387" y="5342"/>
                </a:cubicBezTo>
                <a:lnTo>
                  <a:pt x="9459" y="5461"/>
                </a:lnTo>
                <a:lnTo>
                  <a:pt x="9425" y="5586"/>
                </a:lnTo>
                <a:lnTo>
                  <a:pt x="9391" y="5723"/>
                </a:lnTo>
                <a:lnTo>
                  <a:pt x="9439" y="5847"/>
                </a:lnTo>
                <a:lnTo>
                  <a:pt x="9517" y="5950"/>
                </a:lnTo>
                <a:cubicBezTo>
                  <a:pt x="9530" y="5988"/>
                  <a:pt x="9539" y="6028"/>
                  <a:pt x="9543" y="6068"/>
                </a:cubicBezTo>
                <a:cubicBezTo>
                  <a:pt x="9548" y="6112"/>
                  <a:pt x="9548" y="6157"/>
                  <a:pt x="9542" y="6201"/>
                </a:cubicBezTo>
                <a:lnTo>
                  <a:pt x="9317" y="6148"/>
                </a:lnTo>
                <a:lnTo>
                  <a:pt x="9199" y="6090"/>
                </a:lnTo>
                <a:lnTo>
                  <a:pt x="9140" y="6157"/>
                </a:lnTo>
                <a:lnTo>
                  <a:pt x="9026" y="6139"/>
                </a:lnTo>
                <a:lnTo>
                  <a:pt x="8836" y="6085"/>
                </a:lnTo>
                <a:lnTo>
                  <a:pt x="8730" y="6051"/>
                </a:lnTo>
                <a:lnTo>
                  <a:pt x="8602" y="5996"/>
                </a:lnTo>
                <a:lnTo>
                  <a:pt x="8453" y="5953"/>
                </a:lnTo>
                <a:lnTo>
                  <a:pt x="8304" y="5850"/>
                </a:lnTo>
                <a:lnTo>
                  <a:pt x="8267" y="5742"/>
                </a:lnTo>
                <a:lnTo>
                  <a:pt x="8277" y="5598"/>
                </a:lnTo>
                <a:lnTo>
                  <a:pt x="8325" y="5505"/>
                </a:lnTo>
                <a:lnTo>
                  <a:pt x="8209" y="5362"/>
                </a:lnTo>
                <a:lnTo>
                  <a:pt x="8052" y="5288"/>
                </a:lnTo>
                <a:lnTo>
                  <a:pt x="7972" y="5316"/>
                </a:lnTo>
                <a:lnTo>
                  <a:pt x="8007" y="5473"/>
                </a:lnTo>
                <a:lnTo>
                  <a:pt x="7895" y="5510"/>
                </a:lnTo>
                <a:lnTo>
                  <a:pt x="7786" y="5408"/>
                </a:lnTo>
                <a:lnTo>
                  <a:pt x="7726" y="5303"/>
                </a:lnTo>
                <a:lnTo>
                  <a:pt x="7634" y="5191"/>
                </a:lnTo>
                <a:lnTo>
                  <a:pt x="7834" y="5237"/>
                </a:lnTo>
                <a:lnTo>
                  <a:pt x="8018" y="5194"/>
                </a:lnTo>
                <a:lnTo>
                  <a:pt x="8078" y="5052"/>
                </a:lnTo>
                <a:lnTo>
                  <a:pt x="7990" y="4887"/>
                </a:lnTo>
                <a:lnTo>
                  <a:pt x="7817" y="4868"/>
                </a:lnTo>
                <a:lnTo>
                  <a:pt x="7645" y="4860"/>
                </a:lnTo>
                <a:lnTo>
                  <a:pt x="7680" y="4762"/>
                </a:lnTo>
                <a:lnTo>
                  <a:pt x="7784" y="4710"/>
                </a:lnTo>
                <a:lnTo>
                  <a:pt x="7757" y="4601"/>
                </a:lnTo>
                <a:lnTo>
                  <a:pt x="7652" y="4481"/>
                </a:lnTo>
                <a:lnTo>
                  <a:pt x="7533" y="4316"/>
                </a:lnTo>
                <a:lnTo>
                  <a:pt x="7428" y="4249"/>
                </a:lnTo>
                <a:lnTo>
                  <a:pt x="7240" y="4167"/>
                </a:lnTo>
                <a:lnTo>
                  <a:pt x="7026" y="4011"/>
                </a:lnTo>
                <a:lnTo>
                  <a:pt x="6929" y="3929"/>
                </a:lnTo>
                <a:lnTo>
                  <a:pt x="6805" y="3977"/>
                </a:lnTo>
                <a:lnTo>
                  <a:pt x="6736" y="4121"/>
                </a:lnTo>
                <a:lnTo>
                  <a:pt x="6663" y="4266"/>
                </a:lnTo>
                <a:lnTo>
                  <a:pt x="6471" y="4306"/>
                </a:lnTo>
                <a:lnTo>
                  <a:pt x="6340" y="4258"/>
                </a:lnTo>
                <a:lnTo>
                  <a:pt x="6211" y="4294"/>
                </a:lnTo>
                <a:lnTo>
                  <a:pt x="6091" y="4222"/>
                </a:lnTo>
                <a:lnTo>
                  <a:pt x="5874" y="4161"/>
                </a:lnTo>
                <a:lnTo>
                  <a:pt x="5711" y="4236"/>
                </a:lnTo>
                <a:lnTo>
                  <a:pt x="5664" y="4382"/>
                </a:lnTo>
                <a:cubicBezTo>
                  <a:pt x="5612" y="4340"/>
                  <a:pt x="5530" y="4348"/>
                  <a:pt x="5488" y="4398"/>
                </a:cubicBezTo>
                <a:cubicBezTo>
                  <a:pt x="5465" y="4426"/>
                  <a:pt x="5460" y="4464"/>
                  <a:pt x="5476" y="4497"/>
                </a:cubicBezTo>
                <a:lnTo>
                  <a:pt x="5568" y="4558"/>
                </a:lnTo>
                <a:lnTo>
                  <a:pt x="5615" y="4681"/>
                </a:lnTo>
                <a:lnTo>
                  <a:pt x="5614" y="4805"/>
                </a:lnTo>
                <a:lnTo>
                  <a:pt x="5759" y="4835"/>
                </a:lnTo>
                <a:lnTo>
                  <a:pt x="5776" y="4957"/>
                </a:lnTo>
                <a:cubicBezTo>
                  <a:pt x="5777" y="4998"/>
                  <a:pt x="5762" y="5038"/>
                  <a:pt x="5733" y="5070"/>
                </a:cubicBezTo>
                <a:cubicBezTo>
                  <a:pt x="5697" y="5110"/>
                  <a:pt x="5644" y="5135"/>
                  <a:pt x="5586" y="5137"/>
                </a:cubicBezTo>
                <a:lnTo>
                  <a:pt x="5470" y="5179"/>
                </a:lnTo>
                <a:lnTo>
                  <a:pt x="5370" y="5216"/>
                </a:lnTo>
                <a:lnTo>
                  <a:pt x="5240" y="5267"/>
                </a:lnTo>
                <a:lnTo>
                  <a:pt x="5111" y="5346"/>
                </a:lnTo>
                <a:lnTo>
                  <a:pt x="4965" y="5373"/>
                </a:lnTo>
                <a:lnTo>
                  <a:pt x="4827" y="5377"/>
                </a:lnTo>
                <a:lnTo>
                  <a:pt x="4665" y="5371"/>
                </a:lnTo>
                <a:lnTo>
                  <a:pt x="4566" y="5311"/>
                </a:lnTo>
                <a:lnTo>
                  <a:pt x="4412" y="5343"/>
                </a:lnTo>
                <a:lnTo>
                  <a:pt x="4181" y="5345"/>
                </a:lnTo>
                <a:lnTo>
                  <a:pt x="4003" y="5279"/>
                </a:lnTo>
                <a:lnTo>
                  <a:pt x="4002" y="5172"/>
                </a:lnTo>
                <a:lnTo>
                  <a:pt x="4076" y="5086"/>
                </a:lnTo>
                <a:lnTo>
                  <a:pt x="3989" y="4992"/>
                </a:lnTo>
                <a:lnTo>
                  <a:pt x="3864" y="4925"/>
                </a:lnTo>
                <a:lnTo>
                  <a:pt x="3683" y="4940"/>
                </a:lnTo>
                <a:lnTo>
                  <a:pt x="3470" y="4993"/>
                </a:lnTo>
                <a:lnTo>
                  <a:pt x="3301" y="4951"/>
                </a:lnTo>
                <a:lnTo>
                  <a:pt x="3109" y="4930"/>
                </a:lnTo>
                <a:cubicBezTo>
                  <a:pt x="3053" y="4949"/>
                  <a:pt x="2997" y="4971"/>
                  <a:pt x="2945" y="4997"/>
                </a:cubicBezTo>
                <a:cubicBezTo>
                  <a:pt x="2892" y="5024"/>
                  <a:pt x="2842" y="5053"/>
                  <a:pt x="2795" y="5087"/>
                </a:cubicBezTo>
                <a:lnTo>
                  <a:pt x="2704" y="51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8" name="Shape 4900">
            <a:extLst>
              <a:ext uri="{FF2B5EF4-FFF2-40B4-BE49-F238E27FC236}">
                <a16:creationId xmlns:a16="http://schemas.microsoft.com/office/drawing/2014/main" id="{06D6B8C6-64F1-4737-B8BA-6F43558D76D5}"/>
              </a:ext>
            </a:extLst>
          </p:cNvPr>
          <p:cNvSpPr/>
          <p:nvPr/>
        </p:nvSpPr>
        <p:spPr>
          <a:xfrm>
            <a:off x="7523293" y="2715219"/>
            <a:ext cx="31334" cy="19967"/>
          </a:xfrm>
          <a:custGeom>
            <a:avLst/>
            <a:gdLst/>
            <a:ahLst/>
            <a:cxnLst>
              <a:cxn ang="0">
                <a:pos x="wd2" y="hd2"/>
              </a:cxn>
              <a:cxn ang="5400000">
                <a:pos x="wd2" y="hd2"/>
              </a:cxn>
              <a:cxn ang="10800000">
                <a:pos x="wd2" y="hd2"/>
              </a:cxn>
              <a:cxn ang="16200000">
                <a:pos x="wd2" y="hd2"/>
              </a:cxn>
            </a:cxnLst>
            <a:rect l="0" t="0" r="r" b="b"/>
            <a:pathLst>
              <a:path w="21600" h="21600" extrusionOk="0">
                <a:moveTo>
                  <a:pt x="12154" y="0"/>
                </a:moveTo>
                <a:lnTo>
                  <a:pt x="3890" y="5541"/>
                </a:lnTo>
                <a:lnTo>
                  <a:pt x="0" y="17275"/>
                </a:lnTo>
                <a:lnTo>
                  <a:pt x="5713" y="21600"/>
                </a:lnTo>
                <a:lnTo>
                  <a:pt x="16070" y="18551"/>
                </a:lnTo>
                <a:lnTo>
                  <a:pt x="21600" y="11266"/>
                </a:lnTo>
                <a:lnTo>
                  <a:pt x="1215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9" name="Shape 4901">
            <a:extLst>
              <a:ext uri="{FF2B5EF4-FFF2-40B4-BE49-F238E27FC236}">
                <a16:creationId xmlns:a16="http://schemas.microsoft.com/office/drawing/2014/main" id="{1E0F4C42-6009-4BE7-B0F0-1A173EEA2041}"/>
              </a:ext>
            </a:extLst>
          </p:cNvPr>
          <p:cNvSpPr/>
          <p:nvPr/>
        </p:nvSpPr>
        <p:spPr>
          <a:xfrm>
            <a:off x="6122991" y="4614093"/>
            <a:ext cx="1186931" cy="952562"/>
          </a:xfrm>
          <a:custGeom>
            <a:avLst/>
            <a:gdLst/>
            <a:ahLst/>
            <a:cxnLst>
              <a:cxn ang="0">
                <a:pos x="wd2" y="hd2"/>
              </a:cxn>
              <a:cxn ang="5400000">
                <a:pos x="wd2" y="hd2"/>
              </a:cxn>
              <a:cxn ang="10800000">
                <a:pos x="wd2" y="hd2"/>
              </a:cxn>
              <a:cxn ang="16200000">
                <a:pos x="wd2" y="hd2"/>
              </a:cxn>
            </a:cxnLst>
            <a:rect l="0" t="0" r="r" b="b"/>
            <a:pathLst>
              <a:path w="21600" h="21600" extrusionOk="0">
                <a:moveTo>
                  <a:pt x="12717" y="17102"/>
                </a:moveTo>
                <a:lnTo>
                  <a:pt x="12472" y="17399"/>
                </a:lnTo>
                <a:lnTo>
                  <a:pt x="12515" y="17728"/>
                </a:lnTo>
                <a:lnTo>
                  <a:pt x="12735" y="17878"/>
                </a:lnTo>
                <a:lnTo>
                  <a:pt x="12637" y="18114"/>
                </a:lnTo>
                <a:lnTo>
                  <a:pt x="12429" y="18260"/>
                </a:lnTo>
                <a:lnTo>
                  <a:pt x="12437" y="18491"/>
                </a:lnTo>
                <a:lnTo>
                  <a:pt x="12421" y="18734"/>
                </a:lnTo>
                <a:lnTo>
                  <a:pt x="12293" y="18931"/>
                </a:lnTo>
                <a:lnTo>
                  <a:pt x="12206" y="19263"/>
                </a:lnTo>
                <a:lnTo>
                  <a:pt x="12357" y="19552"/>
                </a:lnTo>
                <a:lnTo>
                  <a:pt x="12791" y="19525"/>
                </a:lnTo>
                <a:lnTo>
                  <a:pt x="13072" y="19536"/>
                </a:lnTo>
                <a:lnTo>
                  <a:pt x="12967" y="19809"/>
                </a:lnTo>
                <a:lnTo>
                  <a:pt x="12706" y="20030"/>
                </a:lnTo>
                <a:lnTo>
                  <a:pt x="12311" y="20207"/>
                </a:lnTo>
                <a:lnTo>
                  <a:pt x="12053" y="20369"/>
                </a:lnTo>
                <a:lnTo>
                  <a:pt x="11954" y="20707"/>
                </a:lnTo>
                <a:lnTo>
                  <a:pt x="12031" y="21166"/>
                </a:lnTo>
                <a:lnTo>
                  <a:pt x="12053" y="21534"/>
                </a:lnTo>
                <a:lnTo>
                  <a:pt x="11663" y="21449"/>
                </a:lnTo>
                <a:lnTo>
                  <a:pt x="11119" y="21600"/>
                </a:lnTo>
                <a:lnTo>
                  <a:pt x="10936" y="21379"/>
                </a:lnTo>
                <a:lnTo>
                  <a:pt x="10567" y="20944"/>
                </a:lnTo>
                <a:lnTo>
                  <a:pt x="10294" y="20679"/>
                </a:lnTo>
                <a:lnTo>
                  <a:pt x="9961" y="20543"/>
                </a:lnTo>
                <a:lnTo>
                  <a:pt x="9543" y="20493"/>
                </a:lnTo>
                <a:lnTo>
                  <a:pt x="9251" y="20562"/>
                </a:lnTo>
                <a:lnTo>
                  <a:pt x="8964" y="20422"/>
                </a:lnTo>
                <a:lnTo>
                  <a:pt x="8590" y="20538"/>
                </a:lnTo>
                <a:lnTo>
                  <a:pt x="8306" y="20537"/>
                </a:lnTo>
                <a:lnTo>
                  <a:pt x="7889" y="20775"/>
                </a:lnTo>
                <a:lnTo>
                  <a:pt x="7564" y="20991"/>
                </a:lnTo>
                <a:cubicBezTo>
                  <a:pt x="7465" y="21073"/>
                  <a:pt x="7364" y="21150"/>
                  <a:pt x="7261" y="21222"/>
                </a:cubicBezTo>
                <a:cubicBezTo>
                  <a:pt x="7142" y="21305"/>
                  <a:pt x="7020" y="21382"/>
                  <a:pt x="6896" y="21452"/>
                </a:cubicBezTo>
                <a:lnTo>
                  <a:pt x="6716" y="21433"/>
                </a:lnTo>
                <a:lnTo>
                  <a:pt x="6527" y="21361"/>
                </a:lnTo>
                <a:lnTo>
                  <a:pt x="6238" y="21475"/>
                </a:lnTo>
                <a:cubicBezTo>
                  <a:pt x="6162" y="21440"/>
                  <a:pt x="6087" y="21401"/>
                  <a:pt x="6014" y="21358"/>
                </a:cubicBezTo>
                <a:cubicBezTo>
                  <a:pt x="5832" y="21251"/>
                  <a:pt x="5659" y="21119"/>
                  <a:pt x="5498" y="20966"/>
                </a:cubicBezTo>
                <a:lnTo>
                  <a:pt x="5198" y="20917"/>
                </a:lnTo>
                <a:lnTo>
                  <a:pt x="5034" y="20603"/>
                </a:lnTo>
                <a:cubicBezTo>
                  <a:pt x="4991" y="20475"/>
                  <a:pt x="4944" y="20350"/>
                  <a:pt x="4892" y="20228"/>
                </a:cubicBezTo>
                <a:cubicBezTo>
                  <a:pt x="4837" y="20102"/>
                  <a:pt x="4778" y="19979"/>
                  <a:pt x="4714" y="19860"/>
                </a:cubicBezTo>
                <a:lnTo>
                  <a:pt x="4563" y="19669"/>
                </a:lnTo>
                <a:lnTo>
                  <a:pt x="4455" y="19479"/>
                </a:lnTo>
                <a:lnTo>
                  <a:pt x="4438" y="18977"/>
                </a:lnTo>
                <a:lnTo>
                  <a:pt x="4454" y="18626"/>
                </a:lnTo>
                <a:lnTo>
                  <a:pt x="4326" y="18309"/>
                </a:lnTo>
                <a:lnTo>
                  <a:pt x="3963" y="18103"/>
                </a:lnTo>
                <a:cubicBezTo>
                  <a:pt x="3823" y="18043"/>
                  <a:pt x="3683" y="17985"/>
                  <a:pt x="3542" y="17929"/>
                </a:cubicBezTo>
                <a:cubicBezTo>
                  <a:pt x="3274" y="17824"/>
                  <a:pt x="3003" y="17727"/>
                  <a:pt x="2731" y="17640"/>
                </a:cubicBezTo>
                <a:lnTo>
                  <a:pt x="2207" y="17357"/>
                </a:lnTo>
                <a:lnTo>
                  <a:pt x="1818" y="17300"/>
                </a:lnTo>
                <a:cubicBezTo>
                  <a:pt x="1719" y="17202"/>
                  <a:pt x="1619" y="17107"/>
                  <a:pt x="1516" y="17016"/>
                </a:cubicBezTo>
                <a:cubicBezTo>
                  <a:pt x="1436" y="16945"/>
                  <a:pt x="1355" y="16877"/>
                  <a:pt x="1273" y="16811"/>
                </a:cubicBezTo>
                <a:lnTo>
                  <a:pt x="932" y="16692"/>
                </a:lnTo>
                <a:lnTo>
                  <a:pt x="573" y="16648"/>
                </a:lnTo>
                <a:lnTo>
                  <a:pt x="185" y="16299"/>
                </a:lnTo>
                <a:lnTo>
                  <a:pt x="78" y="15933"/>
                </a:lnTo>
                <a:lnTo>
                  <a:pt x="0" y="15566"/>
                </a:lnTo>
                <a:lnTo>
                  <a:pt x="30" y="15162"/>
                </a:lnTo>
                <a:lnTo>
                  <a:pt x="98" y="14867"/>
                </a:lnTo>
                <a:lnTo>
                  <a:pt x="43" y="14434"/>
                </a:lnTo>
                <a:lnTo>
                  <a:pt x="250" y="14194"/>
                </a:lnTo>
                <a:lnTo>
                  <a:pt x="495" y="14249"/>
                </a:lnTo>
                <a:lnTo>
                  <a:pt x="616" y="14000"/>
                </a:lnTo>
                <a:lnTo>
                  <a:pt x="830" y="13871"/>
                </a:lnTo>
                <a:lnTo>
                  <a:pt x="1077" y="13661"/>
                </a:lnTo>
                <a:lnTo>
                  <a:pt x="1623" y="12895"/>
                </a:lnTo>
                <a:lnTo>
                  <a:pt x="2024" y="12809"/>
                </a:lnTo>
                <a:lnTo>
                  <a:pt x="2218" y="13146"/>
                </a:lnTo>
                <a:lnTo>
                  <a:pt x="2267" y="13523"/>
                </a:lnTo>
                <a:lnTo>
                  <a:pt x="2649" y="13982"/>
                </a:lnTo>
                <a:lnTo>
                  <a:pt x="3064" y="14359"/>
                </a:lnTo>
                <a:lnTo>
                  <a:pt x="3370" y="14781"/>
                </a:lnTo>
                <a:lnTo>
                  <a:pt x="3639" y="15270"/>
                </a:lnTo>
                <a:lnTo>
                  <a:pt x="3847" y="15594"/>
                </a:lnTo>
                <a:lnTo>
                  <a:pt x="4063" y="15752"/>
                </a:lnTo>
                <a:lnTo>
                  <a:pt x="4673" y="15769"/>
                </a:lnTo>
                <a:lnTo>
                  <a:pt x="4963" y="16112"/>
                </a:lnTo>
                <a:lnTo>
                  <a:pt x="5073" y="16423"/>
                </a:lnTo>
                <a:lnTo>
                  <a:pt x="5250" y="16609"/>
                </a:lnTo>
                <a:lnTo>
                  <a:pt x="5498" y="16643"/>
                </a:lnTo>
                <a:lnTo>
                  <a:pt x="5740" y="17056"/>
                </a:lnTo>
                <a:lnTo>
                  <a:pt x="5706" y="17364"/>
                </a:lnTo>
                <a:lnTo>
                  <a:pt x="5724" y="17613"/>
                </a:lnTo>
                <a:lnTo>
                  <a:pt x="5886" y="17681"/>
                </a:lnTo>
                <a:lnTo>
                  <a:pt x="6053" y="17553"/>
                </a:lnTo>
                <a:lnTo>
                  <a:pt x="6331" y="17707"/>
                </a:lnTo>
                <a:lnTo>
                  <a:pt x="6608" y="18015"/>
                </a:lnTo>
                <a:lnTo>
                  <a:pt x="6596" y="18238"/>
                </a:lnTo>
                <a:cubicBezTo>
                  <a:pt x="6584" y="18315"/>
                  <a:pt x="6608" y="18394"/>
                  <a:pt x="6659" y="18440"/>
                </a:cubicBezTo>
                <a:cubicBezTo>
                  <a:pt x="6716" y="18491"/>
                  <a:pt x="6794" y="18491"/>
                  <a:pt x="6851" y="18440"/>
                </a:cubicBezTo>
                <a:lnTo>
                  <a:pt x="6917" y="18023"/>
                </a:lnTo>
                <a:lnTo>
                  <a:pt x="7357" y="17945"/>
                </a:lnTo>
                <a:lnTo>
                  <a:pt x="7418" y="17760"/>
                </a:lnTo>
                <a:lnTo>
                  <a:pt x="7816" y="17708"/>
                </a:lnTo>
                <a:lnTo>
                  <a:pt x="8455" y="17499"/>
                </a:lnTo>
                <a:lnTo>
                  <a:pt x="8970" y="17180"/>
                </a:lnTo>
                <a:lnTo>
                  <a:pt x="9327" y="16913"/>
                </a:lnTo>
                <a:lnTo>
                  <a:pt x="9444" y="16196"/>
                </a:lnTo>
                <a:lnTo>
                  <a:pt x="9638" y="15562"/>
                </a:lnTo>
                <a:lnTo>
                  <a:pt x="9898" y="15295"/>
                </a:lnTo>
                <a:lnTo>
                  <a:pt x="10257" y="15189"/>
                </a:lnTo>
                <a:lnTo>
                  <a:pt x="10591" y="14759"/>
                </a:lnTo>
                <a:lnTo>
                  <a:pt x="10808" y="14474"/>
                </a:lnTo>
                <a:lnTo>
                  <a:pt x="11169" y="14304"/>
                </a:lnTo>
                <a:lnTo>
                  <a:pt x="11527" y="14142"/>
                </a:lnTo>
                <a:lnTo>
                  <a:pt x="11747" y="13928"/>
                </a:lnTo>
                <a:lnTo>
                  <a:pt x="11898" y="13511"/>
                </a:lnTo>
                <a:lnTo>
                  <a:pt x="11947" y="13017"/>
                </a:lnTo>
                <a:lnTo>
                  <a:pt x="12209" y="12738"/>
                </a:lnTo>
                <a:lnTo>
                  <a:pt x="12531" y="12467"/>
                </a:lnTo>
                <a:lnTo>
                  <a:pt x="12549" y="11991"/>
                </a:lnTo>
                <a:lnTo>
                  <a:pt x="12476" y="11600"/>
                </a:lnTo>
                <a:lnTo>
                  <a:pt x="12756" y="11391"/>
                </a:lnTo>
                <a:lnTo>
                  <a:pt x="12925" y="11194"/>
                </a:lnTo>
                <a:lnTo>
                  <a:pt x="13047" y="10808"/>
                </a:lnTo>
                <a:lnTo>
                  <a:pt x="13133" y="10423"/>
                </a:lnTo>
                <a:lnTo>
                  <a:pt x="13172" y="9987"/>
                </a:lnTo>
                <a:lnTo>
                  <a:pt x="13050" y="9611"/>
                </a:lnTo>
                <a:lnTo>
                  <a:pt x="13145" y="9086"/>
                </a:lnTo>
                <a:lnTo>
                  <a:pt x="13213" y="8519"/>
                </a:lnTo>
                <a:lnTo>
                  <a:pt x="13204" y="8028"/>
                </a:lnTo>
                <a:lnTo>
                  <a:pt x="13267" y="7438"/>
                </a:lnTo>
                <a:lnTo>
                  <a:pt x="13284" y="7040"/>
                </a:lnTo>
                <a:lnTo>
                  <a:pt x="13181" y="6766"/>
                </a:lnTo>
                <a:lnTo>
                  <a:pt x="13201" y="6365"/>
                </a:lnTo>
                <a:lnTo>
                  <a:pt x="13189" y="6008"/>
                </a:lnTo>
                <a:lnTo>
                  <a:pt x="12984" y="5894"/>
                </a:lnTo>
                <a:lnTo>
                  <a:pt x="12812" y="6222"/>
                </a:lnTo>
                <a:lnTo>
                  <a:pt x="12646" y="6425"/>
                </a:lnTo>
                <a:lnTo>
                  <a:pt x="12541" y="6676"/>
                </a:lnTo>
                <a:lnTo>
                  <a:pt x="12509" y="7080"/>
                </a:lnTo>
                <a:lnTo>
                  <a:pt x="12479" y="7470"/>
                </a:lnTo>
                <a:lnTo>
                  <a:pt x="12422" y="7836"/>
                </a:lnTo>
                <a:lnTo>
                  <a:pt x="12334" y="8129"/>
                </a:lnTo>
                <a:lnTo>
                  <a:pt x="12208" y="8298"/>
                </a:lnTo>
                <a:lnTo>
                  <a:pt x="12000" y="7885"/>
                </a:lnTo>
                <a:lnTo>
                  <a:pt x="11899" y="7095"/>
                </a:lnTo>
                <a:lnTo>
                  <a:pt x="11702" y="6478"/>
                </a:lnTo>
                <a:lnTo>
                  <a:pt x="11911" y="5508"/>
                </a:lnTo>
                <a:lnTo>
                  <a:pt x="12129" y="5362"/>
                </a:lnTo>
                <a:lnTo>
                  <a:pt x="12047" y="5150"/>
                </a:lnTo>
                <a:lnTo>
                  <a:pt x="11573" y="4825"/>
                </a:lnTo>
                <a:lnTo>
                  <a:pt x="11378" y="4285"/>
                </a:lnTo>
                <a:lnTo>
                  <a:pt x="11538" y="3804"/>
                </a:lnTo>
                <a:lnTo>
                  <a:pt x="11991" y="3422"/>
                </a:lnTo>
                <a:lnTo>
                  <a:pt x="12385" y="3511"/>
                </a:lnTo>
                <a:lnTo>
                  <a:pt x="12666" y="3313"/>
                </a:lnTo>
                <a:lnTo>
                  <a:pt x="12906" y="2858"/>
                </a:lnTo>
                <a:lnTo>
                  <a:pt x="13425" y="2727"/>
                </a:lnTo>
                <a:lnTo>
                  <a:pt x="13674" y="2923"/>
                </a:lnTo>
                <a:lnTo>
                  <a:pt x="13915" y="3021"/>
                </a:lnTo>
                <a:lnTo>
                  <a:pt x="14063" y="2950"/>
                </a:lnTo>
                <a:lnTo>
                  <a:pt x="14238" y="2612"/>
                </a:lnTo>
                <a:lnTo>
                  <a:pt x="14399" y="2150"/>
                </a:lnTo>
                <a:lnTo>
                  <a:pt x="14656" y="1955"/>
                </a:lnTo>
                <a:lnTo>
                  <a:pt x="14942" y="1976"/>
                </a:lnTo>
                <a:lnTo>
                  <a:pt x="15079" y="2222"/>
                </a:lnTo>
                <a:lnTo>
                  <a:pt x="15285" y="2333"/>
                </a:lnTo>
                <a:lnTo>
                  <a:pt x="15456" y="2160"/>
                </a:lnTo>
                <a:lnTo>
                  <a:pt x="15724" y="2125"/>
                </a:lnTo>
                <a:lnTo>
                  <a:pt x="15886" y="2294"/>
                </a:lnTo>
                <a:lnTo>
                  <a:pt x="15989" y="2553"/>
                </a:lnTo>
                <a:lnTo>
                  <a:pt x="16124" y="2741"/>
                </a:lnTo>
                <a:lnTo>
                  <a:pt x="16324" y="2686"/>
                </a:lnTo>
                <a:lnTo>
                  <a:pt x="16488" y="2492"/>
                </a:lnTo>
                <a:lnTo>
                  <a:pt x="16847" y="2680"/>
                </a:lnTo>
                <a:lnTo>
                  <a:pt x="17132" y="2808"/>
                </a:lnTo>
                <a:lnTo>
                  <a:pt x="17381" y="2849"/>
                </a:lnTo>
                <a:lnTo>
                  <a:pt x="17617" y="2557"/>
                </a:lnTo>
                <a:lnTo>
                  <a:pt x="17759" y="2207"/>
                </a:lnTo>
                <a:lnTo>
                  <a:pt x="17989" y="2169"/>
                </a:lnTo>
                <a:lnTo>
                  <a:pt x="18223" y="1963"/>
                </a:lnTo>
                <a:lnTo>
                  <a:pt x="18264" y="1599"/>
                </a:lnTo>
                <a:lnTo>
                  <a:pt x="18145" y="1230"/>
                </a:lnTo>
                <a:lnTo>
                  <a:pt x="18266" y="865"/>
                </a:lnTo>
                <a:lnTo>
                  <a:pt x="18505" y="857"/>
                </a:lnTo>
                <a:lnTo>
                  <a:pt x="18801" y="784"/>
                </a:lnTo>
                <a:lnTo>
                  <a:pt x="18951" y="129"/>
                </a:lnTo>
                <a:lnTo>
                  <a:pt x="19384" y="0"/>
                </a:lnTo>
                <a:lnTo>
                  <a:pt x="19703" y="295"/>
                </a:lnTo>
                <a:lnTo>
                  <a:pt x="19654" y="707"/>
                </a:lnTo>
                <a:lnTo>
                  <a:pt x="19463" y="1038"/>
                </a:lnTo>
                <a:lnTo>
                  <a:pt x="19255" y="1343"/>
                </a:lnTo>
                <a:lnTo>
                  <a:pt x="19197" y="1740"/>
                </a:lnTo>
                <a:lnTo>
                  <a:pt x="19292" y="2287"/>
                </a:lnTo>
                <a:lnTo>
                  <a:pt x="20099" y="4707"/>
                </a:lnTo>
                <a:lnTo>
                  <a:pt x="20274" y="5089"/>
                </a:lnTo>
                <a:lnTo>
                  <a:pt x="20567" y="5248"/>
                </a:lnTo>
                <a:lnTo>
                  <a:pt x="21177" y="5486"/>
                </a:lnTo>
                <a:lnTo>
                  <a:pt x="21466" y="5700"/>
                </a:lnTo>
                <a:lnTo>
                  <a:pt x="21530" y="6182"/>
                </a:lnTo>
                <a:lnTo>
                  <a:pt x="21600" y="6926"/>
                </a:lnTo>
                <a:lnTo>
                  <a:pt x="21462" y="7295"/>
                </a:lnTo>
                <a:lnTo>
                  <a:pt x="21157" y="7416"/>
                </a:lnTo>
                <a:lnTo>
                  <a:pt x="20753" y="7642"/>
                </a:lnTo>
                <a:lnTo>
                  <a:pt x="20341" y="7950"/>
                </a:lnTo>
                <a:lnTo>
                  <a:pt x="20089" y="8396"/>
                </a:lnTo>
                <a:lnTo>
                  <a:pt x="19895" y="8813"/>
                </a:lnTo>
                <a:lnTo>
                  <a:pt x="19490" y="9247"/>
                </a:lnTo>
                <a:cubicBezTo>
                  <a:pt x="19402" y="9356"/>
                  <a:pt x="19309" y="9460"/>
                  <a:pt x="19213" y="9559"/>
                </a:cubicBezTo>
                <a:cubicBezTo>
                  <a:pt x="19096" y="9679"/>
                  <a:pt x="18973" y="9790"/>
                  <a:pt x="18846" y="9893"/>
                </a:cubicBezTo>
                <a:lnTo>
                  <a:pt x="18596" y="10278"/>
                </a:lnTo>
                <a:lnTo>
                  <a:pt x="18609" y="10566"/>
                </a:lnTo>
                <a:lnTo>
                  <a:pt x="18855" y="10831"/>
                </a:lnTo>
                <a:lnTo>
                  <a:pt x="19250" y="11052"/>
                </a:lnTo>
                <a:lnTo>
                  <a:pt x="19466" y="11413"/>
                </a:lnTo>
                <a:lnTo>
                  <a:pt x="19532" y="11876"/>
                </a:lnTo>
                <a:lnTo>
                  <a:pt x="19280" y="12278"/>
                </a:lnTo>
                <a:lnTo>
                  <a:pt x="19159" y="12650"/>
                </a:lnTo>
                <a:lnTo>
                  <a:pt x="19047" y="13012"/>
                </a:lnTo>
                <a:lnTo>
                  <a:pt x="18822" y="13307"/>
                </a:lnTo>
                <a:lnTo>
                  <a:pt x="18551" y="13391"/>
                </a:lnTo>
                <a:cubicBezTo>
                  <a:pt x="18465" y="13464"/>
                  <a:pt x="18374" y="13528"/>
                  <a:pt x="18279" y="13580"/>
                </a:cubicBezTo>
                <a:cubicBezTo>
                  <a:pt x="18202" y="13622"/>
                  <a:pt x="18123" y="13658"/>
                  <a:pt x="18042" y="13685"/>
                </a:cubicBezTo>
                <a:lnTo>
                  <a:pt x="17668" y="13707"/>
                </a:lnTo>
                <a:lnTo>
                  <a:pt x="17450" y="13930"/>
                </a:lnTo>
                <a:lnTo>
                  <a:pt x="17323" y="14253"/>
                </a:lnTo>
                <a:lnTo>
                  <a:pt x="17073" y="14422"/>
                </a:lnTo>
                <a:lnTo>
                  <a:pt x="16772" y="14445"/>
                </a:lnTo>
                <a:lnTo>
                  <a:pt x="16508" y="14740"/>
                </a:lnTo>
                <a:lnTo>
                  <a:pt x="16307" y="15130"/>
                </a:lnTo>
                <a:lnTo>
                  <a:pt x="16013" y="15366"/>
                </a:lnTo>
                <a:lnTo>
                  <a:pt x="15720" y="15513"/>
                </a:lnTo>
                <a:lnTo>
                  <a:pt x="15520" y="15902"/>
                </a:lnTo>
                <a:cubicBezTo>
                  <a:pt x="15494" y="16049"/>
                  <a:pt x="15420" y="16176"/>
                  <a:pt x="15314" y="16249"/>
                </a:cubicBezTo>
                <a:cubicBezTo>
                  <a:pt x="15239" y="16301"/>
                  <a:pt x="15153" y="16323"/>
                  <a:pt x="15067" y="16311"/>
                </a:cubicBezTo>
                <a:lnTo>
                  <a:pt x="14818" y="16130"/>
                </a:lnTo>
                <a:lnTo>
                  <a:pt x="14549" y="16201"/>
                </a:lnTo>
                <a:lnTo>
                  <a:pt x="14337" y="16409"/>
                </a:lnTo>
                <a:lnTo>
                  <a:pt x="13911" y="16812"/>
                </a:lnTo>
                <a:lnTo>
                  <a:pt x="13530" y="17036"/>
                </a:lnTo>
                <a:lnTo>
                  <a:pt x="13100" y="17043"/>
                </a:lnTo>
                <a:lnTo>
                  <a:pt x="12717" y="1710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0" name="Shape 4902">
            <a:extLst>
              <a:ext uri="{FF2B5EF4-FFF2-40B4-BE49-F238E27FC236}">
                <a16:creationId xmlns:a16="http://schemas.microsoft.com/office/drawing/2014/main" id="{10BD9EFD-46DC-4700-9A53-1CCB578BCC0C}"/>
              </a:ext>
            </a:extLst>
          </p:cNvPr>
          <p:cNvSpPr/>
          <p:nvPr/>
        </p:nvSpPr>
        <p:spPr>
          <a:xfrm>
            <a:off x="6775820" y="4462586"/>
            <a:ext cx="910984" cy="1161938"/>
          </a:xfrm>
          <a:custGeom>
            <a:avLst/>
            <a:gdLst/>
            <a:ahLst/>
            <a:cxnLst>
              <a:cxn ang="0">
                <a:pos x="wd2" y="hd2"/>
              </a:cxn>
              <a:cxn ang="5400000">
                <a:pos x="wd2" y="hd2"/>
              </a:cxn>
              <a:cxn ang="10800000">
                <a:pos x="wd2" y="hd2"/>
              </a:cxn>
              <a:cxn ang="16200000">
                <a:pos x="wd2" y="hd2"/>
              </a:cxn>
            </a:cxnLst>
            <a:rect l="0" t="0" r="r" b="b"/>
            <a:pathLst>
              <a:path w="21600" h="21600" extrusionOk="0">
                <a:moveTo>
                  <a:pt x="502" y="20659"/>
                </a:moveTo>
                <a:lnTo>
                  <a:pt x="1152" y="21151"/>
                </a:lnTo>
                <a:lnTo>
                  <a:pt x="1890" y="21322"/>
                </a:lnTo>
                <a:lnTo>
                  <a:pt x="2402" y="21448"/>
                </a:lnTo>
                <a:lnTo>
                  <a:pt x="3021" y="21285"/>
                </a:lnTo>
                <a:lnTo>
                  <a:pt x="3405" y="21268"/>
                </a:lnTo>
                <a:lnTo>
                  <a:pt x="3921" y="21508"/>
                </a:lnTo>
                <a:lnTo>
                  <a:pt x="4361" y="21600"/>
                </a:lnTo>
                <a:lnTo>
                  <a:pt x="4825" y="21371"/>
                </a:lnTo>
                <a:lnTo>
                  <a:pt x="5235" y="21337"/>
                </a:lnTo>
                <a:lnTo>
                  <a:pt x="5664" y="21448"/>
                </a:lnTo>
                <a:lnTo>
                  <a:pt x="6188" y="21411"/>
                </a:lnTo>
                <a:lnTo>
                  <a:pt x="6498" y="21168"/>
                </a:lnTo>
                <a:lnTo>
                  <a:pt x="6714" y="20893"/>
                </a:lnTo>
                <a:lnTo>
                  <a:pt x="7312" y="20728"/>
                </a:lnTo>
                <a:lnTo>
                  <a:pt x="7881" y="20630"/>
                </a:lnTo>
                <a:lnTo>
                  <a:pt x="8613" y="20488"/>
                </a:lnTo>
                <a:lnTo>
                  <a:pt x="9091" y="20328"/>
                </a:lnTo>
                <a:lnTo>
                  <a:pt x="9294" y="20067"/>
                </a:lnTo>
                <a:lnTo>
                  <a:pt x="9473" y="19803"/>
                </a:lnTo>
                <a:lnTo>
                  <a:pt x="9627" y="19452"/>
                </a:lnTo>
                <a:lnTo>
                  <a:pt x="9951" y="19151"/>
                </a:lnTo>
                <a:lnTo>
                  <a:pt x="10381" y="18932"/>
                </a:lnTo>
                <a:lnTo>
                  <a:pt x="10887" y="18765"/>
                </a:lnTo>
                <a:lnTo>
                  <a:pt x="11207" y="18531"/>
                </a:lnTo>
                <a:cubicBezTo>
                  <a:pt x="11245" y="18417"/>
                  <a:pt x="11332" y="18317"/>
                  <a:pt x="11454" y="18248"/>
                </a:cubicBezTo>
                <a:cubicBezTo>
                  <a:pt x="11602" y="18163"/>
                  <a:pt x="11788" y="18131"/>
                  <a:pt x="11967" y="18157"/>
                </a:cubicBezTo>
                <a:lnTo>
                  <a:pt x="12278" y="18271"/>
                </a:lnTo>
                <a:lnTo>
                  <a:pt x="12804" y="18500"/>
                </a:lnTo>
                <a:lnTo>
                  <a:pt x="13531" y="18676"/>
                </a:lnTo>
                <a:lnTo>
                  <a:pt x="14029" y="18696"/>
                </a:lnTo>
                <a:lnTo>
                  <a:pt x="14306" y="18533"/>
                </a:lnTo>
                <a:lnTo>
                  <a:pt x="14645" y="18362"/>
                </a:lnTo>
                <a:lnTo>
                  <a:pt x="15073" y="18328"/>
                </a:lnTo>
                <a:lnTo>
                  <a:pt x="15935" y="18290"/>
                </a:lnTo>
                <a:lnTo>
                  <a:pt x="16482" y="18485"/>
                </a:lnTo>
                <a:lnTo>
                  <a:pt x="16704" y="18740"/>
                </a:lnTo>
                <a:lnTo>
                  <a:pt x="17035" y="18976"/>
                </a:lnTo>
                <a:lnTo>
                  <a:pt x="17533" y="19088"/>
                </a:lnTo>
                <a:lnTo>
                  <a:pt x="17998" y="19064"/>
                </a:lnTo>
                <a:lnTo>
                  <a:pt x="18238" y="18779"/>
                </a:lnTo>
                <a:lnTo>
                  <a:pt x="18385" y="18385"/>
                </a:lnTo>
                <a:lnTo>
                  <a:pt x="18676" y="18076"/>
                </a:lnTo>
                <a:lnTo>
                  <a:pt x="19223" y="17863"/>
                </a:lnTo>
                <a:lnTo>
                  <a:pt x="19681" y="17713"/>
                </a:lnTo>
                <a:lnTo>
                  <a:pt x="20034" y="17460"/>
                </a:lnTo>
                <a:cubicBezTo>
                  <a:pt x="20124" y="17363"/>
                  <a:pt x="20189" y="17253"/>
                  <a:pt x="20226" y="17137"/>
                </a:cubicBezTo>
                <a:cubicBezTo>
                  <a:pt x="20267" y="17009"/>
                  <a:pt x="20274" y="16874"/>
                  <a:pt x="20217" y="16750"/>
                </a:cubicBezTo>
                <a:cubicBezTo>
                  <a:pt x="20158" y="16622"/>
                  <a:pt x="20035" y="16518"/>
                  <a:pt x="19876" y="16462"/>
                </a:cubicBezTo>
                <a:lnTo>
                  <a:pt x="19691" y="16112"/>
                </a:lnTo>
                <a:lnTo>
                  <a:pt x="19716" y="15902"/>
                </a:lnTo>
                <a:lnTo>
                  <a:pt x="19747" y="14760"/>
                </a:lnTo>
                <a:lnTo>
                  <a:pt x="19925" y="14131"/>
                </a:lnTo>
                <a:lnTo>
                  <a:pt x="20084" y="13680"/>
                </a:lnTo>
                <a:lnTo>
                  <a:pt x="20294" y="13326"/>
                </a:lnTo>
                <a:lnTo>
                  <a:pt x="20435" y="13044"/>
                </a:lnTo>
                <a:cubicBezTo>
                  <a:pt x="20430" y="12838"/>
                  <a:pt x="20427" y="12632"/>
                  <a:pt x="20428" y="12425"/>
                </a:cubicBezTo>
                <a:cubicBezTo>
                  <a:pt x="20430" y="12151"/>
                  <a:pt x="20437" y="11877"/>
                  <a:pt x="20450" y="11602"/>
                </a:cubicBezTo>
                <a:lnTo>
                  <a:pt x="19974" y="11281"/>
                </a:lnTo>
                <a:cubicBezTo>
                  <a:pt x="19770" y="11312"/>
                  <a:pt x="19560" y="11267"/>
                  <a:pt x="19405" y="11160"/>
                </a:cubicBezTo>
                <a:cubicBezTo>
                  <a:pt x="19283" y="11077"/>
                  <a:pt x="19204" y="10961"/>
                  <a:pt x="19183" y="10835"/>
                </a:cubicBezTo>
                <a:lnTo>
                  <a:pt x="19253" y="10572"/>
                </a:lnTo>
                <a:lnTo>
                  <a:pt x="19856" y="10170"/>
                </a:lnTo>
                <a:lnTo>
                  <a:pt x="20444" y="9812"/>
                </a:lnTo>
                <a:lnTo>
                  <a:pt x="21017" y="9453"/>
                </a:lnTo>
                <a:lnTo>
                  <a:pt x="21600" y="8871"/>
                </a:lnTo>
                <a:lnTo>
                  <a:pt x="21374" y="8207"/>
                </a:lnTo>
                <a:lnTo>
                  <a:pt x="20944" y="7960"/>
                </a:lnTo>
                <a:lnTo>
                  <a:pt x="20384" y="7968"/>
                </a:lnTo>
                <a:lnTo>
                  <a:pt x="20184" y="7594"/>
                </a:lnTo>
                <a:lnTo>
                  <a:pt x="20353" y="7169"/>
                </a:lnTo>
                <a:lnTo>
                  <a:pt x="20642" y="6888"/>
                </a:lnTo>
                <a:lnTo>
                  <a:pt x="20495" y="6476"/>
                </a:lnTo>
                <a:lnTo>
                  <a:pt x="20196" y="6292"/>
                </a:lnTo>
                <a:lnTo>
                  <a:pt x="19658" y="6381"/>
                </a:lnTo>
                <a:lnTo>
                  <a:pt x="19474" y="6276"/>
                </a:lnTo>
                <a:lnTo>
                  <a:pt x="19675" y="6079"/>
                </a:lnTo>
                <a:lnTo>
                  <a:pt x="19724" y="5718"/>
                </a:lnTo>
                <a:lnTo>
                  <a:pt x="19871" y="5316"/>
                </a:lnTo>
                <a:lnTo>
                  <a:pt x="19874" y="4802"/>
                </a:lnTo>
                <a:lnTo>
                  <a:pt x="19536" y="4470"/>
                </a:lnTo>
                <a:lnTo>
                  <a:pt x="19237" y="4403"/>
                </a:lnTo>
                <a:lnTo>
                  <a:pt x="19057" y="4560"/>
                </a:lnTo>
                <a:lnTo>
                  <a:pt x="18872" y="4835"/>
                </a:lnTo>
                <a:cubicBezTo>
                  <a:pt x="18805" y="4918"/>
                  <a:pt x="18667" y="4946"/>
                  <a:pt x="18557" y="4899"/>
                </a:cubicBezTo>
                <a:cubicBezTo>
                  <a:pt x="18424" y="4843"/>
                  <a:pt x="18387" y="4706"/>
                  <a:pt x="18479" y="4612"/>
                </a:cubicBezTo>
                <a:lnTo>
                  <a:pt x="18375" y="4143"/>
                </a:lnTo>
                <a:lnTo>
                  <a:pt x="18080" y="3879"/>
                </a:lnTo>
                <a:lnTo>
                  <a:pt x="17632" y="3803"/>
                </a:lnTo>
                <a:lnTo>
                  <a:pt x="17268" y="4044"/>
                </a:lnTo>
                <a:cubicBezTo>
                  <a:pt x="17252" y="4213"/>
                  <a:pt x="17044" y="4329"/>
                  <a:pt x="16836" y="4285"/>
                </a:cubicBezTo>
                <a:cubicBezTo>
                  <a:pt x="16732" y="4263"/>
                  <a:pt x="16650" y="4201"/>
                  <a:pt x="16618" y="4121"/>
                </a:cubicBezTo>
                <a:lnTo>
                  <a:pt x="16734" y="3794"/>
                </a:lnTo>
                <a:lnTo>
                  <a:pt x="16768" y="3581"/>
                </a:lnTo>
                <a:lnTo>
                  <a:pt x="16630" y="3410"/>
                </a:lnTo>
                <a:lnTo>
                  <a:pt x="16091" y="3183"/>
                </a:lnTo>
                <a:lnTo>
                  <a:pt x="15522" y="3132"/>
                </a:lnTo>
                <a:lnTo>
                  <a:pt x="15418" y="2919"/>
                </a:lnTo>
                <a:lnTo>
                  <a:pt x="15578" y="2672"/>
                </a:lnTo>
                <a:lnTo>
                  <a:pt x="15647" y="2322"/>
                </a:lnTo>
                <a:lnTo>
                  <a:pt x="15570" y="2199"/>
                </a:lnTo>
                <a:lnTo>
                  <a:pt x="15176" y="2214"/>
                </a:lnTo>
                <a:lnTo>
                  <a:pt x="14943" y="2102"/>
                </a:lnTo>
                <a:lnTo>
                  <a:pt x="14733" y="1808"/>
                </a:lnTo>
                <a:lnTo>
                  <a:pt x="14787" y="1432"/>
                </a:lnTo>
                <a:lnTo>
                  <a:pt x="14462" y="1217"/>
                </a:lnTo>
                <a:lnTo>
                  <a:pt x="13992" y="1293"/>
                </a:lnTo>
                <a:lnTo>
                  <a:pt x="13759" y="1181"/>
                </a:lnTo>
                <a:lnTo>
                  <a:pt x="13692" y="910"/>
                </a:lnTo>
                <a:lnTo>
                  <a:pt x="13736" y="627"/>
                </a:lnTo>
                <a:lnTo>
                  <a:pt x="13547" y="318"/>
                </a:lnTo>
                <a:lnTo>
                  <a:pt x="13147" y="94"/>
                </a:lnTo>
                <a:lnTo>
                  <a:pt x="12884" y="253"/>
                </a:lnTo>
                <a:lnTo>
                  <a:pt x="12558" y="482"/>
                </a:lnTo>
                <a:lnTo>
                  <a:pt x="11920" y="0"/>
                </a:lnTo>
                <a:lnTo>
                  <a:pt x="11445" y="23"/>
                </a:lnTo>
                <a:lnTo>
                  <a:pt x="11151" y="268"/>
                </a:lnTo>
                <a:lnTo>
                  <a:pt x="11088" y="494"/>
                </a:lnTo>
                <a:lnTo>
                  <a:pt x="11133" y="810"/>
                </a:lnTo>
                <a:lnTo>
                  <a:pt x="11297" y="1044"/>
                </a:lnTo>
                <a:lnTo>
                  <a:pt x="11225" y="1226"/>
                </a:lnTo>
                <a:lnTo>
                  <a:pt x="11056" y="1374"/>
                </a:lnTo>
                <a:lnTo>
                  <a:pt x="10897" y="1797"/>
                </a:lnTo>
                <a:lnTo>
                  <a:pt x="11216" y="2003"/>
                </a:lnTo>
                <a:lnTo>
                  <a:pt x="11326" y="2235"/>
                </a:lnTo>
                <a:lnTo>
                  <a:pt x="11266" y="2630"/>
                </a:lnTo>
                <a:lnTo>
                  <a:pt x="11700" y="2756"/>
                </a:lnTo>
                <a:lnTo>
                  <a:pt x="11939" y="2874"/>
                </a:lnTo>
                <a:lnTo>
                  <a:pt x="12016" y="3253"/>
                </a:lnTo>
                <a:lnTo>
                  <a:pt x="11535" y="3437"/>
                </a:lnTo>
                <a:lnTo>
                  <a:pt x="11070" y="3485"/>
                </a:lnTo>
                <a:lnTo>
                  <a:pt x="10707" y="3720"/>
                </a:lnTo>
                <a:lnTo>
                  <a:pt x="10052" y="3870"/>
                </a:lnTo>
                <a:lnTo>
                  <a:pt x="9548" y="3904"/>
                </a:lnTo>
                <a:lnTo>
                  <a:pt x="9469" y="4258"/>
                </a:lnTo>
                <a:lnTo>
                  <a:pt x="9540" y="4551"/>
                </a:lnTo>
                <a:lnTo>
                  <a:pt x="9741" y="5005"/>
                </a:lnTo>
                <a:lnTo>
                  <a:pt x="10315" y="6113"/>
                </a:lnTo>
                <a:lnTo>
                  <a:pt x="10872" y="7030"/>
                </a:lnTo>
                <a:lnTo>
                  <a:pt x="11560" y="7241"/>
                </a:lnTo>
                <a:lnTo>
                  <a:pt x="12092" y="7352"/>
                </a:lnTo>
                <a:lnTo>
                  <a:pt x="12425" y="7524"/>
                </a:lnTo>
                <a:lnTo>
                  <a:pt x="12580" y="8422"/>
                </a:lnTo>
                <a:lnTo>
                  <a:pt x="12415" y="8721"/>
                </a:lnTo>
                <a:lnTo>
                  <a:pt x="11955" y="8891"/>
                </a:lnTo>
                <a:lnTo>
                  <a:pt x="11271" y="9108"/>
                </a:lnTo>
                <a:lnTo>
                  <a:pt x="10953" y="9263"/>
                </a:lnTo>
                <a:lnTo>
                  <a:pt x="10453" y="9847"/>
                </a:lnTo>
                <a:lnTo>
                  <a:pt x="10307" y="10033"/>
                </a:lnTo>
                <a:lnTo>
                  <a:pt x="9777" y="10417"/>
                </a:lnTo>
                <a:lnTo>
                  <a:pt x="9370" y="10676"/>
                </a:lnTo>
                <a:lnTo>
                  <a:pt x="9008" y="10876"/>
                </a:lnTo>
                <a:lnTo>
                  <a:pt x="8642" y="11213"/>
                </a:lnTo>
                <a:lnTo>
                  <a:pt x="8688" y="11514"/>
                </a:lnTo>
                <a:lnTo>
                  <a:pt x="8980" y="11771"/>
                </a:lnTo>
                <a:lnTo>
                  <a:pt x="9505" y="11926"/>
                </a:lnTo>
                <a:lnTo>
                  <a:pt x="9786" y="12217"/>
                </a:lnTo>
                <a:lnTo>
                  <a:pt x="9913" y="12516"/>
                </a:lnTo>
                <a:lnTo>
                  <a:pt x="9589" y="12823"/>
                </a:lnTo>
                <a:lnTo>
                  <a:pt x="9451" y="13175"/>
                </a:lnTo>
                <a:lnTo>
                  <a:pt x="9276" y="13446"/>
                </a:lnTo>
                <a:lnTo>
                  <a:pt x="9003" y="13636"/>
                </a:lnTo>
                <a:lnTo>
                  <a:pt x="8659" y="13697"/>
                </a:lnTo>
                <a:lnTo>
                  <a:pt x="8265" y="13923"/>
                </a:lnTo>
                <a:lnTo>
                  <a:pt x="7953" y="13998"/>
                </a:lnTo>
                <a:lnTo>
                  <a:pt x="7525" y="13969"/>
                </a:lnTo>
                <a:lnTo>
                  <a:pt x="7155" y="14221"/>
                </a:lnTo>
                <a:lnTo>
                  <a:pt x="7083" y="14428"/>
                </a:lnTo>
                <a:lnTo>
                  <a:pt x="6710" y="14594"/>
                </a:lnTo>
                <a:lnTo>
                  <a:pt x="6330" y="14577"/>
                </a:lnTo>
                <a:lnTo>
                  <a:pt x="5909" y="14870"/>
                </a:lnTo>
                <a:lnTo>
                  <a:pt x="5726" y="15168"/>
                </a:lnTo>
                <a:lnTo>
                  <a:pt x="5357" y="15316"/>
                </a:lnTo>
                <a:lnTo>
                  <a:pt x="4932" y="15429"/>
                </a:lnTo>
                <a:lnTo>
                  <a:pt x="4724" y="15708"/>
                </a:lnTo>
                <a:lnTo>
                  <a:pt x="4607" y="15935"/>
                </a:lnTo>
                <a:lnTo>
                  <a:pt x="4413" y="16113"/>
                </a:lnTo>
                <a:lnTo>
                  <a:pt x="4167" y="16132"/>
                </a:lnTo>
                <a:lnTo>
                  <a:pt x="3829" y="15957"/>
                </a:lnTo>
                <a:lnTo>
                  <a:pt x="3399" y="16035"/>
                </a:lnTo>
                <a:lnTo>
                  <a:pt x="3022" y="16265"/>
                </a:lnTo>
                <a:lnTo>
                  <a:pt x="2543" y="16524"/>
                </a:lnTo>
                <a:lnTo>
                  <a:pt x="2151" y="16734"/>
                </a:lnTo>
                <a:lnTo>
                  <a:pt x="1550" y="16707"/>
                </a:lnTo>
                <a:lnTo>
                  <a:pt x="1056" y="16801"/>
                </a:lnTo>
                <a:lnTo>
                  <a:pt x="694" y="17079"/>
                </a:lnTo>
                <a:lnTo>
                  <a:pt x="776" y="17364"/>
                </a:lnTo>
                <a:lnTo>
                  <a:pt x="1034" y="17490"/>
                </a:lnTo>
                <a:lnTo>
                  <a:pt x="947" y="17617"/>
                </a:lnTo>
                <a:lnTo>
                  <a:pt x="632" y="17740"/>
                </a:lnTo>
                <a:lnTo>
                  <a:pt x="658" y="18156"/>
                </a:lnTo>
                <a:lnTo>
                  <a:pt x="465" y="18271"/>
                </a:lnTo>
                <a:lnTo>
                  <a:pt x="360" y="18589"/>
                </a:lnTo>
                <a:lnTo>
                  <a:pt x="618" y="18903"/>
                </a:lnTo>
                <a:lnTo>
                  <a:pt x="1439" y="18866"/>
                </a:lnTo>
                <a:lnTo>
                  <a:pt x="1337" y="19014"/>
                </a:lnTo>
                <a:lnTo>
                  <a:pt x="1070" y="19170"/>
                </a:lnTo>
                <a:lnTo>
                  <a:pt x="169" y="19437"/>
                </a:lnTo>
                <a:lnTo>
                  <a:pt x="0" y="19789"/>
                </a:lnTo>
                <a:lnTo>
                  <a:pt x="124" y="20072"/>
                </a:lnTo>
                <a:lnTo>
                  <a:pt x="155" y="20425"/>
                </a:lnTo>
                <a:lnTo>
                  <a:pt x="502" y="2065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1" name="Shape 4903">
            <a:extLst>
              <a:ext uri="{FF2B5EF4-FFF2-40B4-BE49-F238E27FC236}">
                <a16:creationId xmlns:a16="http://schemas.microsoft.com/office/drawing/2014/main" id="{BC2C118E-3EC1-48DE-AE26-0488BA7DC94B}"/>
              </a:ext>
            </a:extLst>
          </p:cNvPr>
          <p:cNvSpPr/>
          <p:nvPr/>
        </p:nvSpPr>
        <p:spPr>
          <a:xfrm>
            <a:off x="7104252" y="5276600"/>
            <a:ext cx="236093" cy="163591"/>
          </a:xfrm>
          <a:custGeom>
            <a:avLst/>
            <a:gdLst/>
            <a:ahLst/>
            <a:cxnLst>
              <a:cxn ang="0">
                <a:pos x="wd2" y="hd2"/>
              </a:cxn>
              <a:cxn ang="5400000">
                <a:pos x="wd2" y="hd2"/>
              </a:cxn>
              <a:cxn ang="10800000">
                <a:pos x="wd2" y="hd2"/>
              </a:cxn>
              <a:cxn ang="16200000">
                <a:pos x="wd2" y="hd2"/>
              </a:cxn>
            </a:cxnLst>
            <a:rect l="0" t="0" r="r" b="b"/>
            <a:pathLst>
              <a:path w="21600" h="21600" extrusionOk="0">
                <a:moveTo>
                  <a:pt x="19202" y="912"/>
                </a:moveTo>
                <a:lnTo>
                  <a:pt x="21600" y="4236"/>
                </a:lnTo>
                <a:lnTo>
                  <a:pt x="21159" y="7048"/>
                </a:lnTo>
                <a:lnTo>
                  <a:pt x="20284" y="8872"/>
                </a:lnTo>
                <a:lnTo>
                  <a:pt x="20141" y="11053"/>
                </a:lnTo>
                <a:lnTo>
                  <a:pt x="19568" y="13253"/>
                </a:lnTo>
                <a:lnTo>
                  <a:pt x="18512" y="14841"/>
                </a:lnTo>
                <a:lnTo>
                  <a:pt x="17147" y="15570"/>
                </a:lnTo>
                <a:lnTo>
                  <a:pt x="15644" y="16250"/>
                </a:lnTo>
                <a:lnTo>
                  <a:pt x="13903" y="17599"/>
                </a:lnTo>
                <a:lnTo>
                  <a:pt x="12404" y="18879"/>
                </a:lnTo>
                <a:lnTo>
                  <a:pt x="10812" y="20430"/>
                </a:lnTo>
                <a:lnTo>
                  <a:pt x="9754" y="18709"/>
                </a:lnTo>
                <a:lnTo>
                  <a:pt x="8607" y="18743"/>
                </a:lnTo>
                <a:lnTo>
                  <a:pt x="7819" y="20616"/>
                </a:lnTo>
                <a:lnTo>
                  <a:pt x="6791" y="20756"/>
                </a:lnTo>
                <a:lnTo>
                  <a:pt x="5991" y="19575"/>
                </a:lnTo>
                <a:lnTo>
                  <a:pt x="5068" y="19723"/>
                </a:lnTo>
                <a:lnTo>
                  <a:pt x="4245" y="21152"/>
                </a:lnTo>
                <a:lnTo>
                  <a:pt x="3113" y="21600"/>
                </a:lnTo>
                <a:lnTo>
                  <a:pt x="2220" y="20335"/>
                </a:lnTo>
                <a:lnTo>
                  <a:pt x="2889" y="19039"/>
                </a:lnTo>
                <a:lnTo>
                  <a:pt x="2868" y="17641"/>
                </a:lnTo>
                <a:lnTo>
                  <a:pt x="1740" y="17728"/>
                </a:lnTo>
                <a:lnTo>
                  <a:pt x="498" y="18173"/>
                </a:lnTo>
                <a:lnTo>
                  <a:pt x="0" y="16573"/>
                </a:lnTo>
                <a:lnTo>
                  <a:pt x="418" y="14552"/>
                </a:lnTo>
                <a:lnTo>
                  <a:pt x="951" y="12470"/>
                </a:lnTo>
                <a:lnTo>
                  <a:pt x="1595" y="11204"/>
                </a:lnTo>
                <a:lnTo>
                  <a:pt x="2986" y="12557"/>
                </a:lnTo>
                <a:lnTo>
                  <a:pt x="4480" y="12610"/>
                </a:lnTo>
                <a:lnTo>
                  <a:pt x="4764" y="10513"/>
                </a:lnTo>
                <a:lnTo>
                  <a:pt x="5682" y="10008"/>
                </a:lnTo>
                <a:lnTo>
                  <a:pt x="6633" y="11106"/>
                </a:lnTo>
                <a:lnTo>
                  <a:pt x="7849" y="11414"/>
                </a:lnTo>
                <a:lnTo>
                  <a:pt x="8282" y="10019"/>
                </a:lnTo>
                <a:lnTo>
                  <a:pt x="7870" y="7827"/>
                </a:lnTo>
                <a:lnTo>
                  <a:pt x="7861" y="5669"/>
                </a:lnTo>
                <a:lnTo>
                  <a:pt x="9185" y="4506"/>
                </a:lnTo>
                <a:lnTo>
                  <a:pt x="10487" y="5444"/>
                </a:lnTo>
                <a:lnTo>
                  <a:pt x="11630" y="6022"/>
                </a:lnTo>
                <a:lnTo>
                  <a:pt x="12805" y="4806"/>
                </a:lnTo>
                <a:lnTo>
                  <a:pt x="13484" y="2986"/>
                </a:lnTo>
                <a:lnTo>
                  <a:pt x="14349" y="1649"/>
                </a:lnTo>
                <a:lnTo>
                  <a:pt x="15580" y="501"/>
                </a:lnTo>
                <a:lnTo>
                  <a:pt x="16727" y="0"/>
                </a:lnTo>
                <a:lnTo>
                  <a:pt x="19202" y="91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2" name="Shape 4904">
            <a:extLst>
              <a:ext uri="{FF2B5EF4-FFF2-40B4-BE49-F238E27FC236}">
                <a16:creationId xmlns:a16="http://schemas.microsoft.com/office/drawing/2014/main" id="{96637A1A-1EA3-4BD6-84DC-D87EAFB4A202}"/>
              </a:ext>
            </a:extLst>
          </p:cNvPr>
          <p:cNvSpPr/>
          <p:nvPr/>
        </p:nvSpPr>
        <p:spPr>
          <a:xfrm>
            <a:off x="7420896" y="4441974"/>
            <a:ext cx="1097033" cy="759689"/>
          </a:xfrm>
          <a:custGeom>
            <a:avLst/>
            <a:gdLst/>
            <a:ahLst/>
            <a:cxnLst>
              <a:cxn ang="0">
                <a:pos x="wd2" y="hd2"/>
              </a:cxn>
              <a:cxn ang="5400000">
                <a:pos x="wd2" y="hd2"/>
              </a:cxn>
              <a:cxn ang="10800000">
                <a:pos x="wd2" y="hd2"/>
              </a:cxn>
              <a:cxn ang="16200000">
                <a:pos x="wd2" y="hd2"/>
              </a:cxn>
            </a:cxnLst>
            <a:rect l="0" t="0" r="r" b="b"/>
            <a:pathLst>
              <a:path w="21600" h="21600" extrusionOk="0">
                <a:moveTo>
                  <a:pt x="15889" y="2113"/>
                </a:moveTo>
                <a:lnTo>
                  <a:pt x="15729" y="2532"/>
                </a:lnTo>
                <a:lnTo>
                  <a:pt x="15433" y="2979"/>
                </a:lnTo>
                <a:lnTo>
                  <a:pt x="15228" y="3349"/>
                </a:lnTo>
                <a:lnTo>
                  <a:pt x="15223" y="3842"/>
                </a:lnTo>
                <a:lnTo>
                  <a:pt x="15277" y="4324"/>
                </a:lnTo>
                <a:lnTo>
                  <a:pt x="15261" y="4790"/>
                </a:lnTo>
                <a:lnTo>
                  <a:pt x="15099" y="5164"/>
                </a:lnTo>
                <a:lnTo>
                  <a:pt x="14847" y="5521"/>
                </a:lnTo>
                <a:cubicBezTo>
                  <a:pt x="14763" y="5719"/>
                  <a:pt x="14738" y="5957"/>
                  <a:pt x="14777" y="6182"/>
                </a:cubicBezTo>
                <a:cubicBezTo>
                  <a:pt x="14809" y="6362"/>
                  <a:pt x="14881" y="6522"/>
                  <a:pt x="14981" y="6637"/>
                </a:cubicBezTo>
                <a:lnTo>
                  <a:pt x="15371" y="6642"/>
                </a:lnTo>
                <a:cubicBezTo>
                  <a:pt x="15501" y="6543"/>
                  <a:pt x="15640" y="6470"/>
                  <a:pt x="15784" y="6425"/>
                </a:cubicBezTo>
                <a:cubicBezTo>
                  <a:pt x="15918" y="6383"/>
                  <a:pt x="16056" y="6366"/>
                  <a:pt x="16194" y="6374"/>
                </a:cubicBezTo>
                <a:lnTo>
                  <a:pt x="16512" y="6527"/>
                </a:lnTo>
                <a:lnTo>
                  <a:pt x="16635" y="7019"/>
                </a:lnTo>
                <a:lnTo>
                  <a:pt x="16642" y="7756"/>
                </a:lnTo>
                <a:cubicBezTo>
                  <a:pt x="16669" y="7930"/>
                  <a:pt x="16742" y="8081"/>
                  <a:pt x="16847" y="8174"/>
                </a:cubicBezTo>
                <a:cubicBezTo>
                  <a:pt x="16981" y="8295"/>
                  <a:pt x="17149" y="8308"/>
                  <a:pt x="17292" y="8208"/>
                </a:cubicBezTo>
                <a:lnTo>
                  <a:pt x="17619" y="8011"/>
                </a:lnTo>
                <a:lnTo>
                  <a:pt x="17644" y="7363"/>
                </a:lnTo>
                <a:lnTo>
                  <a:pt x="17860" y="6910"/>
                </a:lnTo>
                <a:lnTo>
                  <a:pt x="18257" y="6752"/>
                </a:lnTo>
                <a:lnTo>
                  <a:pt x="18531" y="6376"/>
                </a:lnTo>
                <a:lnTo>
                  <a:pt x="18600" y="5846"/>
                </a:lnTo>
                <a:lnTo>
                  <a:pt x="18789" y="5321"/>
                </a:lnTo>
                <a:lnTo>
                  <a:pt x="18990" y="4943"/>
                </a:lnTo>
                <a:lnTo>
                  <a:pt x="19375" y="4872"/>
                </a:lnTo>
                <a:lnTo>
                  <a:pt x="19630" y="4892"/>
                </a:lnTo>
                <a:lnTo>
                  <a:pt x="19895" y="4560"/>
                </a:lnTo>
                <a:lnTo>
                  <a:pt x="20086" y="4142"/>
                </a:lnTo>
                <a:lnTo>
                  <a:pt x="20492" y="3890"/>
                </a:lnTo>
                <a:lnTo>
                  <a:pt x="20834" y="4160"/>
                </a:lnTo>
                <a:lnTo>
                  <a:pt x="20882" y="4600"/>
                </a:lnTo>
                <a:lnTo>
                  <a:pt x="20849" y="5218"/>
                </a:lnTo>
                <a:lnTo>
                  <a:pt x="20949" y="5712"/>
                </a:lnTo>
                <a:lnTo>
                  <a:pt x="21357" y="6005"/>
                </a:lnTo>
                <a:lnTo>
                  <a:pt x="21600" y="6383"/>
                </a:lnTo>
                <a:lnTo>
                  <a:pt x="21525" y="6893"/>
                </a:lnTo>
                <a:lnTo>
                  <a:pt x="21322" y="7218"/>
                </a:lnTo>
                <a:lnTo>
                  <a:pt x="20893" y="7513"/>
                </a:lnTo>
                <a:lnTo>
                  <a:pt x="20571" y="7585"/>
                </a:lnTo>
                <a:lnTo>
                  <a:pt x="20139" y="7630"/>
                </a:lnTo>
                <a:lnTo>
                  <a:pt x="19783" y="7627"/>
                </a:lnTo>
                <a:lnTo>
                  <a:pt x="19615" y="8097"/>
                </a:lnTo>
                <a:lnTo>
                  <a:pt x="19754" y="8519"/>
                </a:lnTo>
                <a:lnTo>
                  <a:pt x="20065" y="8781"/>
                </a:lnTo>
                <a:lnTo>
                  <a:pt x="20324" y="9020"/>
                </a:lnTo>
                <a:lnTo>
                  <a:pt x="20281" y="9387"/>
                </a:lnTo>
                <a:cubicBezTo>
                  <a:pt x="20204" y="9490"/>
                  <a:pt x="20127" y="9592"/>
                  <a:pt x="20049" y="9694"/>
                </a:cubicBezTo>
                <a:cubicBezTo>
                  <a:pt x="19931" y="9848"/>
                  <a:pt x="19813" y="10001"/>
                  <a:pt x="19693" y="10152"/>
                </a:cubicBezTo>
                <a:lnTo>
                  <a:pt x="19456" y="10652"/>
                </a:lnTo>
                <a:lnTo>
                  <a:pt x="19292" y="11281"/>
                </a:lnTo>
                <a:lnTo>
                  <a:pt x="19258" y="11678"/>
                </a:lnTo>
                <a:lnTo>
                  <a:pt x="19038" y="11970"/>
                </a:lnTo>
                <a:lnTo>
                  <a:pt x="18790" y="12185"/>
                </a:lnTo>
                <a:lnTo>
                  <a:pt x="18443" y="12503"/>
                </a:lnTo>
                <a:lnTo>
                  <a:pt x="18443" y="12858"/>
                </a:lnTo>
                <a:lnTo>
                  <a:pt x="18685" y="13158"/>
                </a:lnTo>
                <a:lnTo>
                  <a:pt x="18754" y="13482"/>
                </a:lnTo>
                <a:lnTo>
                  <a:pt x="18624" y="13868"/>
                </a:lnTo>
                <a:lnTo>
                  <a:pt x="18380" y="14327"/>
                </a:lnTo>
                <a:lnTo>
                  <a:pt x="18247" y="14741"/>
                </a:lnTo>
                <a:lnTo>
                  <a:pt x="18221" y="15267"/>
                </a:lnTo>
                <a:lnTo>
                  <a:pt x="18394" y="15632"/>
                </a:lnTo>
                <a:lnTo>
                  <a:pt x="18577" y="15912"/>
                </a:lnTo>
                <a:lnTo>
                  <a:pt x="18783" y="16217"/>
                </a:lnTo>
                <a:cubicBezTo>
                  <a:pt x="18839" y="16264"/>
                  <a:pt x="18896" y="16305"/>
                  <a:pt x="18955" y="16341"/>
                </a:cubicBezTo>
                <a:cubicBezTo>
                  <a:pt x="19076" y="16415"/>
                  <a:pt x="19203" y="16466"/>
                  <a:pt x="19332" y="16508"/>
                </a:cubicBezTo>
                <a:cubicBezTo>
                  <a:pt x="19455" y="16547"/>
                  <a:pt x="19579" y="16578"/>
                  <a:pt x="19703" y="16599"/>
                </a:cubicBezTo>
                <a:lnTo>
                  <a:pt x="20030" y="16628"/>
                </a:lnTo>
                <a:lnTo>
                  <a:pt x="20252" y="16915"/>
                </a:lnTo>
                <a:lnTo>
                  <a:pt x="20372" y="17348"/>
                </a:lnTo>
                <a:lnTo>
                  <a:pt x="20486" y="18088"/>
                </a:lnTo>
                <a:lnTo>
                  <a:pt x="20680" y="18490"/>
                </a:lnTo>
                <a:lnTo>
                  <a:pt x="20803" y="18821"/>
                </a:lnTo>
                <a:lnTo>
                  <a:pt x="20772" y="19343"/>
                </a:lnTo>
                <a:lnTo>
                  <a:pt x="20677" y="19851"/>
                </a:lnTo>
                <a:lnTo>
                  <a:pt x="20579" y="20434"/>
                </a:lnTo>
                <a:lnTo>
                  <a:pt x="20618" y="20859"/>
                </a:lnTo>
                <a:lnTo>
                  <a:pt x="20401" y="21373"/>
                </a:lnTo>
                <a:lnTo>
                  <a:pt x="20308" y="21600"/>
                </a:lnTo>
                <a:lnTo>
                  <a:pt x="20090" y="21364"/>
                </a:lnTo>
                <a:cubicBezTo>
                  <a:pt x="20022" y="21366"/>
                  <a:pt x="19955" y="21372"/>
                  <a:pt x="19888" y="21382"/>
                </a:cubicBezTo>
                <a:cubicBezTo>
                  <a:pt x="19762" y="21400"/>
                  <a:pt x="19638" y="21434"/>
                  <a:pt x="19516" y="21483"/>
                </a:cubicBezTo>
                <a:lnTo>
                  <a:pt x="19130" y="21445"/>
                </a:lnTo>
                <a:lnTo>
                  <a:pt x="18837" y="21417"/>
                </a:lnTo>
                <a:cubicBezTo>
                  <a:pt x="18752" y="21270"/>
                  <a:pt x="18638" y="21163"/>
                  <a:pt x="18510" y="21112"/>
                </a:cubicBezTo>
                <a:cubicBezTo>
                  <a:pt x="18412" y="21072"/>
                  <a:pt x="18310" y="21066"/>
                  <a:pt x="18210" y="21094"/>
                </a:cubicBezTo>
                <a:lnTo>
                  <a:pt x="17921" y="21301"/>
                </a:lnTo>
                <a:lnTo>
                  <a:pt x="17622" y="21359"/>
                </a:lnTo>
                <a:lnTo>
                  <a:pt x="17394" y="21106"/>
                </a:lnTo>
                <a:cubicBezTo>
                  <a:pt x="17339" y="21039"/>
                  <a:pt x="17269" y="21002"/>
                  <a:pt x="17197" y="21000"/>
                </a:cubicBezTo>
                <a:cubicBezTo>
                  <a:pt x="17113" y="20998"/>
                  <a:pt x="17032" y="21044"/>
                  <a:pt x="16972" y="21127"/>
                </a:cubicBezTo>
                <a:lnTo>
                  <a:pt x="16740" y="21458"/>
                </a:lnTo>
                <a:lnTo>
                  <a:pt x="16420" y="21530"/>
                </a:lnTo>
                <a:lnTo>
                  <a:pt x="16045" y="21390"/>
                </a:lnTo>
                <a:lnTo>
                  <a:pt x="15435" y="21079"/>
                </a:lnTo>
                <a:lnTo>
                  <a:pt x="15106" y="20845"/>
                </a:lnTo>
                <a:lnTo>
                  <a:pt x="14972" y="20663"/>
                </a:lnTo>
                <a:lnTo>
                  <a:pt x="14727" y="20360"/>
                </a:lnTo>
                <a:lnTo>
                  <a:pt x="14383" y="19821"/>
                </a:lnTo>
                <a:lnTo>
                  <a:pt x="14276" y="19205"/>
                </a:lnTo>
                <a:cubicBezTo>
                  <a:pt x="14262" y="19049"/>
                  <a:pt x="14213" y="18904"/>
                  <a:pt x="14135" y="18793"/>
                </a:cubicBezTo>
                <a:cubicBezTo>
                  <a:pt x="14056" y="18680"/>
                  <a:pt x="13952" y="18609"/>
                  <a:pt x="13841" y="18593"/>
                </a:cubicBezTo>
                <a:lnTo>
                  <a:pt x="13668" y="18109"/>
                </a:lnTo>
                <a:lnTo>
                  <a:pt x="13564" y="17790"/>
                </a:lnTo>
                <a:lnTo>
                  <a:pt x="13214" y="17602"/>
                </a:lnTo>
                <a:lnTo>
                  <a:pt x="12969" y="17325"/>
                </a:lnTo>
                <a:lnTo>
                  <a:pt x="12839" y="16870"/>
                </a:lnTo>
                <a:cubicBezTo>
                  <a:pt x="12807" y="16743"/>
                  <a:pt x="12753" y="16629"/>
                  <a:pt x="12681" y="16541"/>
                </a:cubicBezTo>
                <a:cubicBezTo>
                  <a:pt x="12622" y="16467"/>
                  <a:pt x="12552" y="16413"/>
                  <a:pt x="12476" y="16382"/>
                </a:cubicBezTo>
                <a:lnTo>
                  <a:pt x="12338" y="15964"/>
                </a:lnTo>
                <a:lnTo>
                  <a:pt x="12290" y="15619"/>
                </a:lnTo>
                <a:lnTo>
                  <a:pt x="12140" y="15361"/>
                </a:lnTo>
                <a:lnTo>
                  <a:pt x="11884" y="15313"/>
                </a:lnTo>
                <a:lnTo>
                  <a:pt x="11695" y="15117"/>
                </a:lnTo>
                <a:lnTo>
                  <a:pt x="11599" y="14870"/>
                </a:lnTo>
                <a:lnTo>
                  <a:pt x="11381" y="14280"/>
                </a:lnTo>
                <a:lnTo>
                  <a:pt x="10966" y="14106"/>
                </a:lnTo>
                <a:lnTo>
                  <a:pt x="10709" y="13794"/>
                </a:lnTo>
                <a:lnTo>
                  <a:pt x="10471" y="13429"/>
                </a:lnTo>
                <a:lnTo>
                  <a:pt x="10055" y="13261"/>
                </a:lnTo>
                <a:cubicBezTo>
                  <a:pt x="9901" y="13198"/>
                  <a:pt x="9746" y="13142"/>
                  <a:pt x="9589" y="13096"/>
                </a:cubicBezTo>
                <a:cubicBezTo>
                  <a:pt x="9437" y="13050"/>
                  <a:pt x="9283" y="13013"/>
                  <a:pt x="9129" y="12983"/>
                </a:cubicBezTo>
                <a:lnTo>
                  <a:pt x="8973" y="13257"/>
                </a:lnTo>
                <a:lnTo>
                  <a:pt x="8903" y="13552"/>
                </a:lnTo>
                <a:lnTo>
                  <a:pt x="8683" y="13460"/>
                </a:lnTo>
                <a:lnTo>
                  <a:pt x="8150" y="13343"/>
                </a:lnTo>
                <a:lnTo>
                  <a:pt x="7695" y="13169"/>
                </a:lnTo>
                <a:lnTo>
                  <a:pt x="7410" y="13163"/>
                </a:lnTo>
                <a:lnTo>
                  <a:pt x="7084" y="13120"/>
                </a:lnTo>
                <a:lnTo>
                  <a:pt x="6858" y="13388"/>
                </a:lnTo>
                <a:lnTo>
                  <a:pt x="6596" y="13810"/>
                </a:lnTo>
                <a:lnTo>
                  <a:pt x="6328" y="14025"/>
                </a:lnTo>
                <a:lnTo>
                  <a:pt x="6079" y="14053"/>
                </a:lnTo>
                <a:lnTo>
                  <a:pt x="5162" y="14172"/>
                </a:lnTo>
                <a:lnTo>
                  <a:pt x="4966" y="13194"/>
                </a:lnTo>
                <a:lnTo>
                  <a:pt x="4701" y="12898"/>
                </a:lnTo>
                <a:lnTo>
                  <a:pt x="4214" y="12896"/>
                </a:lnTo>
                <a:lnTo>
                  <a:pt x="3950" y="12269"/>
                </a:lnTo>
                <a:lnTo>
                  <a:pt x="4097" y="11499"/>
                </a:lnTo>
                <a:lnTo>
                  <a:pt x="4392" y="11092"/>
                </a:lnTo>
                <a:lnTo>
                  <a:pt x="4272" y="10604"/>
                </a:lnTo>
                <a:lnTo>
                  <a:pt x="4022" y="10383"/>
                </a:lnTo>
                <a:lnTo>
                  <a:pt x="3669" y="10494"/>
                </a:lnTo>
                <a:lnTo>
                  <a:pt x="3349" y="10217"/>
                </a:lnTo>
                <a:lnTo>
                  <a:pt x="3563" y="9843"/>
                </a:lnTo>
                <a:lnTo>
                  <a:pt x="3619" y="9230"/>
                </a:lnTo>
                <a:lnTo>
                  <a:pt x="3744" y="8661"/>
                </a:lnTo>
                <a:lnTo>
                  <a:pt x="3724" y="7949"/>
                </a:lnTo>
                <a:lnTo>
                  <a:pt x="3496" y="7495"/>
                </a:lnTo>
                <a:lnTo>
                  <a:pt x="3276" y="7431"/>
                </a:lnTo>
                <a:lnTo>
                  <a:pt x="3163" y="7663"/>
                </a:lnTo>
                <a:lnTo>
                  <a:pt x="3039" y="8058"/>
                </a:lnTo>
                <a:lnTo>
                  <a:pt x="2830" y="8215"/>
                </a:lnTo>
                <a:lnTo>
                  <a:pt x="2558" y="8103"/>
                </a:lnTo>
                <a:lnTo>
                  <a:pt x="2486" y="7750"/>
                </a:lnTo>
                <a:lnTo>
                  <a:pt x="2564" y="7407"/>
                </a:lnTo>
                <a:lnTo>
                  <a:pt x="2521" y="6985"/>
                </a:lnTo>
                <a:lnTo>
                  <a:pt x="2294" y="6598"/>
                </a:lnTo>
                <a:lnTo>
                  <a:pt x="1989" y="6498"/>
                </a:lnTo>
                <a:lnTo>
                  <a:pt x="1723" y="6778"/>
                </a:lnTo>
                <a:lnTo>
                  <a:pt x="1589" y="7065"/>
                </a:lnTo>
                <a:lnTo>
                  <a:pt x="1368" y="7242"/>
                </a:lnTo>
                <a:lnTo>
                  <a:pt x="1122" y="7156"/>
                </a:lnTo>
                <a:lnTo>
                  <a:pt x="1052" y="6831"/>
                </a:lnTo>
                <a:lnTo>
                  <a:pt x="1158" y="6133"/>
                </a:lnTo>
                <a:lnTo>
                  <a:pt x="1058" y="5882"/>
                </a:lnTo>
                <a:lnTo>
                  <a:pt x="637" y="5510"/>
                </a:lnTo>
                <a:lnTo>
                  <a:pt x="155" y="5472"/>
                </a:lnTo>
                <a:lnTo>
                  <a:pt x="0" y="4969"/>
                </a:lnTo>
                <a:lnTo>
                  <a:pt x="177" y="4627"/>
                </a:lnTo>
                <a:lnTo>
                  <a:pt x="233" y="3954"/>
                </a:lnTo>
                <a:lnTo>
                  <a:pt x="665" y="3926"/>
                </a:lnTo>
                <a:lnTo>
                  <a:pt x="1136" y="3809"/>
                </a:lnTo>
                <a:lnTo>
                  <a:pt x="1737" y="3657"/>
                </a:lnTo>
                <a:lnTo>
                  <a:pt x="1974" y="3266"/>
                </a:lnTo>
                <a:lnTo>
                  <a:pt x="2262" y="3648"/>
                </a:lnTo>
                <a:lnTo>
                  <a:pt x="2975" y="3646"/>
                </a:lnTo>
                <a:lnTo>
                  <a:pt x="3195" y="3984"/>
                </a:lnTo>
                <a:lnTo>
                  <a:pt x="3499" y="4263"/>
                </a:lnTo>
                <a:lnTo>
                  <a:pt x="4051" y="4231"/>
                </a:lnTo>
                <a:lnTo>
                  <a:pt x="4378" y="4006"/>
                </a:lnTo>
                <a:lnTo>
                  <a:pt x="4940" y="4051"/>
                </a:lnTo>
                <a:lnTo>
                  <a:pt x="5400" y="4185"/>
                </a:lnTo>
                <a:lnTo>
                  <a:pt x="5883" y="4439"/>
                </a:lnTo>
                <a:lnTo>
                  <a:pt x="6195" y="4924"/>
                </a:lnTo>
                <a:lnTo>
                  <a:pt x="6452" y="5038"/>
                </a:lnTo>
                <a:lnTo>
                  <a:pt x="7164" y="4704"/>
                </a:lnTo>
                <a:lnTo>
                  <a:pt x="7722" y="4625"/>
                </a:lnTo>
                <a:lnTo>
                  <a:pt x="8230" y="4774"/>
                </a:lnTo>
                <a:lnTo>
                  <a:pt x="8457" y="4915"/>
                </a:lnTo>
                <a:lnTo>
                  <a:pt x="8762" y="4933"/>
                </a:lnTo>
                <a:lnTo>
                  <a:pt x="9153" y="4316"/>
                </a:lnTo>
                <a:lnTo>
                  <a:pt x="9547" y="3791"/>
                </a:lnTo>
                <a:lnTo>
                  <a:pt x="9799" y="3972"/>
                </a:lnTo>
                <a:lnTo>
                  <a:pt x="10226" y="3917"/>
                </a:lnTo>
                <a:lnTo>
                  <a:pt x="10635" y="3710"/>
                </a:lnTo>
                <a:lnTo>
                  <a:pt x="10845" y="3439"/>
                </a:lnTo>
                <a:lnTo>
                  <a:pt x="11199" y="3275"/>
                </a:lnTo>
                <a:lnTo>
                  <a:pt x="11633" y="3366"/>
                </a:lnTo>
                <a:lnTo>
                  <a:pt x="11935" y="3416"/>
                </a:lnTo>
                <a:lnTo>
                  <a:pt x="12080" y="3261"/>
                </a:lnTo>
                <a:lnTo>
                  <a:pt x="12107" y="2938"/>
                </a:lnTo>
                <a:lnTo>
                  <a:pt x="12002" y="2593"/>
                </a:lnTo>
                <a:lnTo>
                  <a:pt x="12244" y="2188"/>
                </a:lnTo>
                <a:lnTo>
                  <a:pt x="12742" y="1648"/>
                </a:lnTo>
                <a:lnTo>
                  <a:pt x="13148" y="1288"/>
                </a:lnTo>
                <a:lnTo>
                  <a:pt x="14139" y="768"/>
                </a:lnTo>
                <a:lnTo>
                  <a:pt x="14749" y="538"/>
                </a:lnTo>
                <a:lnTo>
                  <a:pt x="15303" y="218"/>
                </a:lnTo>
                <a:lnTo>
                  <a:pt x="15698" y="0"/>
                </a:lnTo>
                <a:lnTo>
                  <a:pt x="16114" y="122"/>
                </a:lnTo>
                <a:lnTo>
                  <a:pt x="16374" y="528"/>
                </a:lnTo>
                <a:lnTo>
                  <a:pt x="16308" y="939"/>
                </a:lnTo>
                <a:lnTo>
                  <a:pt x="16326" y="1380"/>
                </a:lnTo>
                <a:lnTo>
                  <a:pt x="16127" y="1598"/>
                </a:lnTo>
                <a:lnTo>
                  <a:pt x="15889" y="211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3" name="Shape 4905">
            <a:extLst>
              <a:ext uri="{FF2B5EF4-FFF2-40B4-BE49-F238E27FC236}">
                <a16:creationId xmlns:a16="http://schemas.microsoft.com/office/drawing/2014/main" id="{3467186E-5B96-4108-960D-B91D04B9D8AD}"/>
              </a:ext>
            </a:extLst>
          </p:cNvPr>
          <p:cNvSpPr/>
          <p:nvPr/>
        </p:nvSpPr>
        <p:spPr>
          <a:xfrm>
            <a:off x="8388848" y="1304277"/>
            <a:ext cx="1113566" cy="1314027"/>
          </a:xfrm>
          <a:custGeom>
            <a:avLst/>
            <a:gdLst/>
            <a:ahLst/>
            <a:cxnLst>
              <a:cxn ang="0">
                <a:pos x="wd2" y="hd2"/>
              </a:cxn>
              <a:cxn ang="5400000">
                <a:pos x="wd2" y="hd2"/>
              </a:cxn>
              <a:cxn ang="10800000">
                <a:pos x="wd2" y="hd2"/>
              </a:cxn>
              <a:cxn ang="16200000">
                <a:pos x="wd2" y="hd2"/>
              </a:cxn>
            </a:cxnLst>
            <a:rect l="0" t="0" r="r" b="b"/>
            <a:pathLst>
              <a:path w="21573" h="21579" extrusionOk="0">
                <a:moveTo>
                  <a:pt x="2253" y="12484"/>
                </a:moveTo>
                <a:lnTo>
                  <a:pt x="2084" y="12885"/>
                </a:lnTo>
                <a:lnTo>
                  <a:pt x="1818" y="13348"/>
                </a:lnTo>
                <a:lnTo>
                  <a:pt x="1487" y="13650"/>
                </a:lnTo>
                <a:lnTo>
                  <a:pt x="1247" y="13878"/>
                </a:lnTo>
                <a:lnTo>
                  <a:pt x="946" y="13874"/>
                </a:lnTo>
                <a:lnTo>
                  <a:pt x="711" y="13912"/>
                </a:lnTo>
                <a:lnTo>
                  <a:pt x="584" y="14192"/>
                </a:lnTo>
                <a:lnTo>
                  <a:pt x="498" y="14421"/>
                </a:lnTo>
                <a:lnTo>
                  <a:pt x="367" y="14654"/>
                </a:lnTo>
                <a:lnTo>
                  <a:pt x="191" y="14840"/>
                </a:lnTo>
                <a:lnTo>
                  <a:pt x="56" y="15015"/>
                </a:lnTo>
                <a:lnTo>
                  <a:pt x="17" y="15190"/>
                </a:lnTo>
                <a:lnTo>
                  <a:pt x="0" y="15328"/>
                </a:lnTo>
                <a:lnTo>
                  <a:pt x="664" y="15665"/>
                </a:lnTo>
                <a:lnTo>
                  <a:pt x="1189" y="16019"/>
                </a:lnTo>
                <a:lnTo>
                  <a:pt x="1589" y="16264"/>
                </a:lnTo>
                <a:lnTo>
                  <a:pt x="1737" y="16364"/>
                </a:lnTo>
                <a:lnTo>
                  <a:pt x="1902" y="16557"/>
                </a:lnTo>
                <a:lnTo>
                  <a:pt x="1760" y="16757"/>
                </a:lnTo>
                <a:lnTo>
                  <a:pt x="1539" y="17118"/>
                </a:lnTo>
                <a:lnTo>
                  <a:pt x="1502" y="17447"/>
                </a:lnTo>
                <a:lnTo>
                  <a:pt x="1279" y="17942"/>
                </a:lnTo>
                <a:lnTo>
                  <a:pt x="1032" y="18262"/>
                </a:lnTo>
                <a:lnTo>
                  <a:pt x="755" y="18527"/>
                </a:lnTo>
                <a:lnTo>
                  <a:pt x="575" y="18822"/>
                </a:lnTo>
                <a:lnTo>
                  <a:pt x="443" y="19049"/>
                </a:lnTo>
                <a:lnTo>
                  <a:pt x="368" y="19444"/>
                </a:lnTo>
                <a:lnTo>
                  <a:pt x="673" y="19430"/>
                </a:lnTo>
                <a:lnTo>
                  <a:pt x="761" y="19548"/>
                </a:lnTo>
                <a:lnTo>
                  <a:pt x="663" y="19761"/>
                </a:lnTo>
                <a:lnTo>
                  <a:pt x="776" y="20001"/>
                </a:lnTo>
                <a:lnTo>
                  <a:pt x="1093" y="20204"/>
                </a:lnTo>
                <a:lnTo>
                  <a:pt x="1470" y="20220"/>
                </a:lnTo>
                <a:lnTo>
                  <a:pt x="1783" y="20318"/>
                </a:lnTo>
                <a:lnTo>
                  <a:pt x="2214" y="20272"/>
                </a:lnTo>
                <a:lnTo>
                  <a:pt x="2437" y="20227"/>
                </a:lnTo>
                <a:lnTo>
                  <a:pt x="2725" y="20285"/>
                </a:lnTo>
                <a:lnTo>
                  <a:pt x="2906" y="20379"/>
                </a:lnTo>
                <a:lnTo>
                  <a:pt x="3000" y="20682"/>
                </a:lnTo>
                <a:lnTo>
                  <a:pt x="3138" y="20958"/>
                </a:lnTo>
                <a:lnTo>
                  <a:pt x="3479" y="21130"/>
                </a:lnTo>
                <a:lnTo>
                  <a:pt x="3734" y="21068"/>
                </a:lnTo>
                <a:lnTo>
                  <a:pt x="4018" y="21043"/>
                </a:lnTo>
                <a:lnTo>
                  <a:pt x="4337" y="21103"/>
                </a:lnTo>
                <a:lnTo>
                  <a:pt x="4561" y="21462"/>
                </a:lnTo>
                <a:lnTo>
                  <a:pt x="4889" y="21579"/>
                </a:lnTo>
                <a:lnTo>
                  <a:pt x="5341" y="21561"/>
                </a:lnTo>
                <a:lnTo>
                  <a:pt x="5884" y="21367"/>
                </a:lnTo>
                <a:lnTo>
                  <a:pt x="6407" y="21306"/>
                </a:lnTo>
                <a:lnTo>
                  <a:pt x="6821" y="21375"/>
                </a:lnTo>
                <a:lnTo>
                  <a:pt x="7031" y="21071"/>
                </a:lnTo>
                <a:lnTo>
                  <a:pt x="7433" y="20883"/>
                </a:lnTo>
                <a:lnTo>
                  <a:pt x="7830" y="20856"/>
                </a:lnTo>
                <a:lnTo>
                  <a:pt x="8322" y="20796"/>
                </a:lnTo>
                <a:lnTo>
                  <a:pt x="8709" y="20570"/>
                </a:lnTo>
                <a:lnTo>
                  <a:pt x="9169" y="20313"/>
                </a:lnTo>
                <a:lnTo>
                  <a:pt x="9151" y="19958"/>
                </a:lnTo>
                <a:lnTo>
                  <a:pt x="9193" y="19705"/>
                </a:lnTo>
                <a:lnTo>
                  <a:pt x="9359" y="19575"/>
                </a:lnTo>
                <a:lnTo>
                  <a:pt x="9369" y="19291"/>
                </a:lnTo>
                <a:lnTo>
                  <a:pt x="9688" y="19222"/>
                </a:lnTo>
                <a:lnTo>
                  <a:pt x="9987" y="19303"/>
                </a:lnTo>
                <a:lnTo>
                  <a:pt x="10228" y="19132"/>
                </a:lnTo>
                <a:lnTo>
                  <a:pt x="10129" y="18874"/>
                </a:lnTo>
                <a:lnTo>
                  <a:pt x="10297" y="18725"/>
                </a:lnTo>
                <a:lnTo>
                  <a:pt x="10577" y="18761"/>
                </a:lnTo>
                <a:lnTo>
                  <a:pt x="10796" y="18652"/>
                </a:lnTo>
                <a:lnTo>
                  <a:pt x="10852" y="18452"/>
                </a:lnTo>
                <a:lnTo>
                  <a:pt x="10996" y="18328"/>
                </a:lnTo>
                <a:lnTo>
                  <a:pt x="11167" y="18250"/>
                </a:lnTo>
                <a:lnTo>
                  <a:pt x="11258" y="17998"/>
                </a:lnTo>
                <a:lnTo>
                  <a:pt x="11247" y="17779"/>
                </a:lnTo>
                <a:lnTo>
                  <a:pt x="11509" y="17676"/>
                </a:lnTo>
                <a:lnTo>
                  <a:pt x="11827" y="17617"/>
                </a:lnTo>
                <a:lnTo>
                  <a:pt x="12044" y="17440"/>
                </a:lnTo>
                <a:lnTo>
                  <a:pt x="12126" y="17220"/>
                </a:lnTo>
                <a:lnTo>
                  <a:pt x="12307" y="17040"/>
                </a:lnTo>
                <a:lnTo>
                  <a:pt x="12588" y="16969"/>
                </a:lnTo>
                <a:lnTo>
                  <a:pt x="12896" y="17096"/>
                </a:lnTo>
                <a:lnTo>
                  <a:pt x="13166" y="17157"/>
                </a:lnTo>
                <a:lnTo>
                  <a:pt x="13522" y="17076"/>
                </a:lnTo>
                <a:lnTo>
                  <a:pt x="13840" y="16859"/>
                </a:lnTo>
                <a:lnTo>
                  <a:pt x="14117" y="16837"/>
                </a:lnTo>
                <a:lnTo>
                  <a:pt x="14346" y="16839"/>
                </a:lnTo>
                <a:lnTo>
                  <a:pt x="14436" y="17025"/>
                </a:lnTo>
                <a:lnTo>
                  <a:pt x="14381" y="17272"/>
                </a:lnTo>
                <a:lnTo>
                  <a:pt x="14404" y="17495"/>
                </a:lnTo>
                <a:lnTo>
                  <a:pt x="14447" y="17669"/>
                </a:lnTo>
                <a:lnTo>
                  <a:pt x="14560" y="17782"/>
                </a:lnTo>
                <a:lnTo>
                  <a:pt x="14534" y="18035"/>
                </a:lnTo>
                <a:lnTo>
                  <a:pt x="14606" y="18217"/>
                </a:lnTo>
                <a:lnTo>
                  <a:pt x="14715" y="18525"/>
                </a:lnTo>
                <a:lnTo>
                  <a:pt x="14843" y="18614"/>
                </a:lnTo>
                <a:lnTo>
                  <a:pt x="15130" y="18411"/>
                </a:lnTo>
                <a:lnTo>
                  <a:pt x="15370" y="18167"/>
                </a:lnTo>
                <a:lnTo>
                  <a:pt x="15700" y="17972"/>
                </a:lnTo>
                <a:lnTo>
                  <a:pt x="16083" y="17821"/>
                </a:lnTo>
                <a:lnTo>
                  <a:pt x="16361" y="17746"/>
                </a:lnTo>
                <a:lnTo>
                  <a:pt x="16722" y="17753"/>
                </a:lnTo>
                <a:lnTo>
                  <a:pt x="17027" y="17812"/>
                </a:lnTo>
                <a:lnTo>
                  <a:pt x="17354" y="17874"/>
                </a:lnTo>
                <a:lnTo>
                  <a:pt x="17764" y="17839"/>
                </a:lnTo>
                <a:lnTo>
                  <a:pt x="17896" y="17593"/>
                </a:lnTo>
                <a:lnTo>
                  <a:pt x="17958" y="17271"/>
                </a:lnTo>
                <a:lnTo>
                  <a:pt x="17812" y="16978"/>
                </a:lnTo>
                <a:lnTo>
                  <a:pt x="17886" y="16670"/>
                </a:lnTo>
                <a:lnTo>
                  <a:pt x="18128" y="16411"/>
                </a:lnTo>
                <a:lnTo>
                  <a:pt x="18156" y="16147"/>
                </a:lnTo>
                <a:lnTo>
                  <a:pt x="18305" y="15951"/>
                </a:lnTo>
                <a:lnTo>
                  <a:pt x="18445" y="15756"/>
                </a:lnTo>
                <a:lnTo>
                  <a:pt x="18352" y="15494"/>
                </a:lnTo>
                <a:lnTo>
                  <a:pt x="18331" y="15243"/>
                </a:lnTo>
                <a:lnTo>
                  <a:pt x="18549" y="14958"/>
                </a:lnTo>
                <a:lnTo>
                  <a:pt x="18901" y="14721"/>
                </a:lnTo>
                <a:lnTo>
                  <a:pt x="19064" y="14855"/>
                </a:lnTo>
                <a:lnTo>
                  <a:pt x="19511" y="14925"/>
                </a:lnTo>
                <a:lnTo>
                  <a:pt x="19858" y="14932"/>
                </a:lnTo>
                <a:lnTo>
                  <a:pt x="20233" y="15110"/>
                </a:lnTo>
                <a:lnTo>
                  <a:pt x="20282" y="14834"/>
                </a:lnTo>
                <a:lnTo>
                  <a:pt x="20329" y="14501"/>
                </a:lnTo>
                <a:lnTo>
                  <a:pt x="20170" y="14326"/>
                </a:lnTo>
                <a:lnTo>
                  <a:pt x="20368" y="14148"/>
                </a:lnTo>
                <a:lnTo>
                  <a:pt x="20365" y="13976"/>
                </a:lnTo>
                <a:lnTo>
                  <a:pt x="20192" y="13805"/>
                </a:lnTo>
                <a:lnTo>
                  <a:pt x="20127" y="13610"/>
                </a:lnTo>
                <a:lnTo>
                  <a:pt x="20249" y="13407"/>
                </a:lnTo>
                <a:lnTo>
                  <a:pt x="20266" y="13175"/>
                </a:lnTo>
                <a:lnTo>
                  <a:pt x="20079" y="12965"/>
                </a:lnTo>
                <a:lnTo>
                  <a:pt x="20030" y="12835"/>
                </a:lnTo>
                <a:lnTo>
                  <a:pt x="20162" y="12669"/>
                </a:lnTo>
                <a:lnTo>
                  <a:pt x="20074" y="12489"/>
                </a:lnTo>
                <a:lnTo>
                  <a:pt x="19839" y="12336"/>
                </a:lnTo>
                <a:lnTo>
                  <a:pt x="19433" y="12328"/>
                </a:lnTo>
                <a:lnTo>
                  <a:pt x="19399" y="12134"/>
                </a:lnTo>
                <a:lnTo>
                  <a:pt x="19673" y="11995"/>
                </a:lnTo>
                <a:lnTo>
                  <a:pt x="19891" y="12032"/>
                </a:lnTo>
                <a:lnTo>
                  <a:pt x="19971" y="12165"/>
                </a:lnTo>
                <a:lnTo>
                  <a:pt x="20180" y="12203"/>
                </a:lnTo>
                <a:lnTo>
                  <a:pt x="20390" y="12015"/>
                </a:lnTo>
                <a:lnTo>
                  <a:pt x="20599" y="11797"/>
                </a:lnTo>
                <a:lnTo>
                  <a:pt x="20784" y="11565"/>
                </a:lnTo>
                <a:lnTo>
                  <a:pt x="21007" y="11300"/>
                </a:lnTo>
                <a:cubicBezTo>
                  <a:pt x="21046" y="11232"/>
                  <a:pt x="21122" y="11186"/>
                  <a:pt x="21209" y="11175"/>
                </a:cubicBezTo>
                <a:cubicBezTo>
                  <a:pt x="21333" y="11159"/>
                  <a:pt x="21486" y="11205"/>
                  <a:pt x="21553" y="11111"/>
                </a:cubicBezTo>
                <a:cubicBezTo>
                  <a:pt x="21600" y="11046"/>
                  <a:pt x="21558" y="10962"/>
                  <a:pt x="21471" y="10944"/>
                </a:cubicBezTo>
                <a:lnTo>
                  <a:pt x="21067" y="10941"/>
                </a:lnTo>
                <a:lnTo>
                  <a:pt x="21000" y="10826"/>
                </a:lnTo>
                <a:lnTo>
                  <a:pt x="21124" y="10585"/>
                </a:lnTo>
                <a:lnTo>
                  <a:pt x="21040" y="10391"/>
                </a:lnTo>
                <a:lnTo>
                  <a:pt x="20718" y="10324"/>
                </a:lnTo>
                <a:cubicBezTo>
                  <a:pt x="20617" y="10329"/>
                  <a:pt x="20517" y="10347"/>
                  <a:pt x="20421" y="10376"/>
                </a:cubicBezTo>
                <a:cubicBezTo>
                  <a:pt x="20286" y="10418"/>
                  <a:pt x="20162" y="10482"/>
                  <a:pt x="20057" y="10565"/>
                </a:cubicBezTo>
                <a:lnTo>
                  <a:pt x="19899" y="10439"/>
                </a:lnTo>
                <a:lnTo>
                  <a:pt x="19958" y="10233"/>
                </a:lnTo>
                <a:lnTo>
                  <a:pt x="19832" y="10147"/>
                </a:lnTo>
                <a:lnTo>
                  <a:pt x="19521" y="10320"/>
                </a:lnTo>
                <a:lnTo>
                  <a:pt x="19376" y="10456"/>
                </a:lnTo>
                <a:lnTo>
                  <a:pt x="19181" y="10489"/>
                </a:lnTo>
                <a:lnTo>
                  <a:pt x="19056" y="10356"/>
                </a:lnTo>
                <a:lnTo>
                  <a:pt x="18844" y="10456"/>
                </a:lnTo>
                <a:lnTo>
                  <a:pt x="18723" y="10622"/>
                </a:lnTo>
                <a:cubicBezTo>
                  <a:pt x="18687" y="10703"/>
                  <a:pt x="18576" y="10740"/>
                  <a:pt x="18485" y="10701"/>
                </a:cubicBezTo>
                <a:cubicBezTo>
                  <a:pt x="18410" y="10670"/>
                  <a:pt x="18374" y="10596"/>
                  <a:pt x="18401" y="10529"/>
                </a:cubicBezTo>
                <a:lnTo>
                  <a:pt x="18333" y="10330"/>
                </a:lnTo>
                <a:lnTo>
                  <a:pt x="18077" y="10194"/>
                </a:lnTo>
                <a:lnTo>
                  <a:pt x="17835" y="10258"/>
                </a:lnTo>
                <a:lnTo>
                  <a:pt x="17640" y="10303"/>
                </a:lnTo>
                <a:lnTo>
                  <a:pt x="17518" y="10219"/>
                </a:lnTo>
                <a:lnTo>
                  <a:pt x="17347" y="10098"/>
                </a:lnTo>
                <a:lnTo>
                  <a:pt x="16992" y="10153"/>
                </a:lnTo>
                <a:lnTo>
                  <a:pt x="16745" y="10226"/>
                </a:lnTo>
                <a:lnTo>
                  <a:pt x="16749" y="10356"/>
                </a:lnTo>
                <a:lnTo>
                  <a:pt x="16883" y="10477"/>
                </a:lnTo>
                <a:lnTo>
                  <a:pt x="16639" y="10612"/>
                </a:lnTo>
                <a:lnTo>
                  <a:pt x="16446" y="10599"/>
                </a:lnTo>
                <a:lnTo>
                  <a:pt x="16208" y="10679"/>
                </a:lnTo>
                <a:lnTo>
                  <a:pt x="15996" y="10503"/>
                </a:lnTo>
                <a:lnTo>
                  <a:pt x="15744" y="10660"/>
                </a:lnTo>
                <a:lnTo>
                  <a:pt x="15692" y="10841"/>
                </a:lnTo>
                <a:lnTo>
                  <a:pt x="15551" y="11125"/>
                </a:lnTo>
                <a:lnTo>
                  <a:pt x="15434" y="11341"/>
                </a:lnTo>
                <a:lnTo>
                  <a:pt x="15120" y="11355"/>
                </a:lnTo>
                <a:cubicBezTo>
                  <a:pt x="15058" y="11350"/>
                  <a:pt x="15002" y="11318"/>
                  <a:pt x="14972" y="11271"/>
                </a:cubicBezTo>
                <a:cubicBezTo>
                  <a:pt x="14872" y="11115"/>
                  <a:pt x="15049" y="10934"/>
                  <a:pt x="15249" y="10989"/>
                </a:cubicBezTo>
                <a:lnTo>
                  <a:pt x="15409" y="10760"/>
                </a:lnTo>
                <a:lnTo>
                  <a:pt x="15243" y="10714"/>
                </a:lnTo>
                <a:lnTo>
                  <a:pt x="14880" y="10852"/>
                </a:lnTo>
                <a:lnTo>
                  <a:pt x="14692" y="10786"/>
                </a:lnTo>
                <a:lnTo>
                  <a:pt x="14895" y="10542"/>
                </a:lnTo>
                <a:cubicBezTo>
                  <a:pt x="15006" y="10515"/>
                  <a:pt x="15117" y="10488"/>
                  <a:pt x="15227" y="10460"/>
                </a:cubicBezTo>
                <a:cubicBezTo>
                  <a:pt x="15361" y="10426"/>
                  <a:pt x="15494" y="10391"/>
                  <a:pt x="15627" y="10356"/>
                </a:cubicBezTo>
                <a:lnTo>
                  <a:pt x="15861" y="10315"/>
                </a:lnTo>
                <a:lnTo>
                  <a:pt x="16062" y="10151"/>
                </a:lnTo>
                <a:lnTo>
                  <a:pt x="16212" y="9888"/>
                </a:lnTo>
                <a:lnTo>
                  <a:pt x="16349" y="9626"/>
                </a:lnTo>
                <a:lnTo>
                  <a:pt x="16401" y="9404"/>
                </a:lnTo>
                <a:lnTo>
                  <a:pt x="16357" y="9165"/>
                </a:lnTo>
                <a:lnTo>
                  <a:pt x="16121" y="8710"/>
                </a:lnTo>
                <a:lnTo>
                  <a:pt x="16012" y="8422"/>
                </a:lnTo>
                <a:lnTo>
                  <a:pt x="16000" y="8135"/>
                </a:lnTo>
                <a:lnTo>
                  <a:pt x="15791" y="7855"/>
                </a:lnTo>
                <a:lnTo>
                  <a:pt x="15539" y="7624"/>
                </a:lnTo>
                <a:lnTo>
                  <a:pt x="15383" y="7334"/>
                </a:lnTo>
                <a:lnTo>
                  <a:pt x="15149" y="7207"/>
                </a:lnTo>
                <a:lnTo>
                  <a:pt x="14904" y="7319"/>
                </a:lnTo>
                <a:lnTo>
                  <a:pt x="14709" y="7556"/>
                </a:lnTo>
                <a:lnTo>
                  <a:pt x="14424" y="7521"/>
                </a:lnTo>
                <a:lnTo>
                  <a:pt x="14227" y="7260"/>
                </a:lnTo>
                <a:lnTo>
                  <a:pt x="14125" y="7074"/>
                </a:lnTo>
                <a:lnTo>
                  <a:pt x="13839" y="7149"/>
                </a:lnTo>
                <a:cubicBezTo>
                  <a:pt x="13755" y="7143"/>
                  <a:pt x="13683" y="7099"/>
                  <a:pt x="13652" y="7033"/>
                </a:cubicBezTo>
                <a:cubicBezTo>
                  <a:pt x="13602" y="6932"/>
                  <a:pt x="13659" y="6816"/>
                  <a:pt x="13779" y="6774"/>
                </a:cubicBezTo>
                <a:lnTo>
                  <a:pt x="13973" y="6815"/>
                </a:lnTo>
                <a:lnTo>
                  <a:pt x="14011" y="6687"/>
                </a:lnTo>
                <a:lnTo>
                  <a:pt x="13834" y="6492"/>
                </a:lnTo>
                <a:lnTo>
                  <a:pt x="13771" y="6307"/>
                </a:lnTo>
                <a:lnTo>
                  <a:pt x="13977" y="6214"/>
                </a:lnTo>
                <a:lnTo>
                  <a:pt x="14222" y="6353"/>
                </a:lnTo>
                <a:lnTo>
                  <a:pt x="14440" y="6528"/>
                </a:lnTo>
                <a:lnTo>
                  <a:pt x="14533" y="6791"/>
                </a:lnTo>
                <a:lnTo>
                  <a:pt x="14844" y="6840"/>
                </a:lnTo>
                <a:lnTo>
                  <a:pt x="15138" y="6706"/>
                </a:lnTo>
                <a:lnTo>
                  <a:pt x="15350" y="6762"/>
                </a:lnTo>
                <a:lnTo>
                  <a:pt x="15639" y="6795"/>
                </a:lnTo>
                <a:lnTo>
                  <a:pt x="15891" y="6675"/>
                </a:lnTo>
                <a:lnTo>
                  <a:pt x="15952" y="6393"/>
                </a:lnTo>
                <a:lnTo>
                  <a:pt x="15923" y="6174"/>
                </a:lnTo>
                <a:lnTo>
                  <a:pt x="15919" y="5883"/>
                </a:lnTo>
                <a:lnTo>
                  <a:pt x="16027" y="5682"/>
                </a:lnTo>
                <a:lnTo>
                  <a:pt x="16221" y="5508"/>
                </a:lnTo>
                <a:lnTo>
                  <a:pt x="16416" y="5398"/>
                </a:lnTo>
                <a:lnTo>
                  <a:pt x="16513" y="5060"/>
                </a:lnTo>
                <a:lnTo>
                  <a:pt x="16622" y="4931"/>
                </a:lnTo>
                <a:lnTo>
                  <a:pt x="16846" y="5056"/>
                </a:lnTo>
                <a:lnTo>
                  <a:pt x="17208" y="4984"/>
                </a:lnTo>
                <a:lnTo>
                  <a:pt x="17339" y="5139"/>
                </a:lnTo>
                <a:lnTo>
                  <a:pt x="17511" y="5360"/>
                </a:lnTo>
                <a:lnTo>
                  <a:pt x="17703" y="5336"/>
                </a:lnTo>
                <a:lnTo>
                  <a:pt x="17833" y="5163"/>
                </a:lnTo>
                <a:lnTo>
                  <a:pt x="18084" y="5144"/>
                </a:lnTo>
                <a:lnTo>
                  <a:pt x="18166" y="4971"/>
                </a:lnTo>
                <a:lnTo>
                  <a:pt x="18202" y="4773"/>
                </a:lnTo>
                <a:lnTo>
                  <a:pt x="18411" y="4583"/>
                </a:lnTo>
                <a:lnTo>
                  <a:pt x="18692" y="4399"/>
                </a:lnTo>
                <a:lnTo>
                  <a:pt x="19032" y="4272"/>
                </a:lnTo>
                <a:lnTo>
                  <a:pt x="19293" y="4174"/>
                </a:lnTo>
                <a:lnTo>
                  <a:pt x="19468" y="4059"/>
                </a:lnTo>
                <a:lnTo>
                  <a:pt x="19298" y="3910"/>
                </a:lnTo>
                <a:lnTo>
                  <a:pt x="19202" y="3756"/>
                </a:lnTo>
                <a:lnTo>
                  <a:pt x="19323" y="3627"/>
                </a:lnTo>
                <a:lnTo>
                  <a:pt x="19547" y="3724"/>
                </a:lnTo>
                <a:lnTo>
                  <a:pt x="19721" y="3586"/>
                </a:lnTo>
                <a:lnTo>
                  <a:pt x="19715" y="3412"/>
                </a:lnTo>
                <a:lnTo>
                  <a:pt x="19559" y="3288"/>
                </a:lnTo>
                <a:lnTo>
                  <a:pt x="19615" y="3166"/>
                </a:lnTo>
                <a:lnTo>
                  <a:pt x="19785" y="3087"/>
                </a:lnTo>
                <a:lnTo>
                  <a:pt x="19877" y="2905"/>
                </a:lnTo>
                <a:lnTo>
                  <a:pt x="19636" y="2762"/>
                </a:lnTo>
                <a:lnTo>
                  <a:pt x="19300" y="2880"/>
                </a:lnTo>
                <a:cubicBezTo>
                  <a:pt x="19249" y="2958"/>
                  <a:pt x="19170" y="3020"/>
                  <a:pt x="19076" y="3060"/>
                </a:cubicBezTo>
                <a:cubicBezTo>
                  <a:pt x="18982" y="3099"/>
                  <a:pt x="18876" y="3113"/>
                  <a:pt x="18773" y="3100"/>
                </a:cubicBezTo>
                <a:lnTo>
                  <a:pt x="18656" y="2927"/>
                </a:lnTo>
                <a:lnTo>
                  <a:pt x="18553" y="2699"/>
                </a:lnTo>
                <a:lnTo>
                  <a:pt x="18292" y="2491"/>
                </a:lnTo>
                <a:lnTo>
                  <a:pt x="18133" y="2293"/>
                </a:lnTo>
                <a:lnTo>
                  <a:pt x="18011" y="2413"/>
                </a:lnTo>
                <a:lnTo>
                  <a:pt x="17837" y="2490"/>
                </a:lnTo>
                <a:lnTo>
                  <a:pt x="17604" y="2307"/>
                </a:lnTo>
                <a:lnTo>
                  <a:pt x="17387" y="2332"/>
                </a:lnTo>
                <a:cubicBezTo>
                  <a:pt x="17301" y="2366"/>
                  <a:pt x="17203" y="2371"/>
                  <a:pt x="17112" y="2346"/>
                </a:cubicBezTo>
                <a:cubicBezTo>
                  <a:pt x="17043" y="2327"/>
                  <a:pt x="16983" y="2292"/>
                  <a:pt x="16937" y="2245"/>
                </a:cubicBezTo>
                <a:lnTo>
                  <a:pt x="17187" y="2083"/>
                </a:lnTo>
                <a:lnTo>
                  <a:pt x="17416" y="2024"/>
                </a:lnTo>
                <a:lnTo>
                  <a:pt x="17544" y="1870"/>
                </a:lnTo>
                <a:lnTo>
                  <a:pt x="17471" y="1696"/>
                </a:lnTo>
                <a:lnTo>
                  <a:pt x="17577" y="1529"/>
                </a:lnTo>
                <a:lnTo>
                  <a:pt x="17547" y="1363"/>
                </a:lnTo>
                <a:lnTo>
                  <a:pt x="17316" y="1309"/>
                </a:lnTo>
                <a:lnTo>
                  <a:pt x="17046" y="1380"/>
                </a:lnTo>
                <a:lnTo>
                  <a:pt x="17008" y="1248"/>
                </a:lnTo>
                <a:lnTo>
                  <a:pt x="17270" y="1088"/>
                </a:lnTo>
                <a:lnTo>
                  <a:pt x="17390" y="890"/>
                </a:lnTo>
                <a:cubicBezTo>
                  <a:pt x="17375" y="825"/>
                  <a:pt x="17331" y="766"/>
                  <a:pt x="17268" y="727"/>
                </a:cubicBezTo>
                <a:cubicBezTo>
                  <a:pt x="17167" y="664"/>
                  <a:pt x="17032" y="656"/>
                  <a:pt x="16921" y="706"/>
                </a:cubicBezTo>
                <a:lnTo>
                  <a:pt x="16811" y="432"/>
                </a:lnTo>
                <a:cubicBezTo>
                  <a:pt x="16894" y="379"/>
                  <a:pt x="16939" y="292"/>
                  <a:pt x="16927" y="204"/>
                </a:cubicBezTo>
                <a:cubicBezTo>
                  <a:pt x="16914" y="108"/>
                  <a:pt x="16837" y="26"/>
                  <a:pt x="16726" y="5"/>
                </a:cubicBezTo>
                <a:cubicBezTo>
                  <a:pt x="16587" y="-21"/>
                  <a:pt x="16451" y="57"/>
                  <a:pt x="16428" y="177"/>
                </a:cubicBezTo>
                <a:lnTo>
                  <a:pt x="16196" y="412"/>
                </a:lnTo>
                <a:lnTo>
                  <a:pt x="15977" y="580"/>
                </a:lnTo>
                <a:lnTo>
                  <a:pt x="15699" y="694"/>
                </a:lnTo>
                <a:lnTo>
                  <a:pt x="15367" y="818"/>
                </a:lnTo>
                <a:lnTo>
                  <a:pt x="15088" y="945"/>
                </a:lnTo>
                <a:lnTo>
                  <a:pt x="14872" y="999"/>
                </a:lnTo>
                <a:lnTo>
                  <a:pt x="14638" y="1018"/>
                </a:lnTo>
                <a:lnTo>
                  <a:pt x="14435" y="1132"/>
                </a:lnTo>
                <a:lnTo>
                  <a:pt x="14321" y="1285"/>
                </a:lnTo>
                <a:lnTo>
                  <a:pt x="14182" y="1504"/>
                </a:lnTo>
                <a:lnTo>
                  <a:pt x="14031" y="1718"/>
                </a:lnTo>
                <a:lnTo>
                  <a:pt x="14242" y="1692"/>
                </a:lnTo>
                <a:lnTo>
                  <a:pt x="14465" y="1638"/>
                </a:lnTo>
                <a:lnTo>
                  <a:pt x="14390" y="1823"/>
                </a:lnTo>
                <a:lnTo>
                  <a:pt x="14209" y="1976"/>
                </a:lnTo>
                <a:lnTo>
                  <a:pt x="14214" y="2184"/>
                </a:lnTo>
                <a:lnTo>
                  <a:pt x="14062" y="2294"/>
                </a:lnTo>
                <a:lnTo>
                  <a:pt x="13960" y="2206"/>
                </a:lnTo>
                <a:lnTo>
                  <a:pt x="13833" y="2114"/>
                </a:lnTo>
                <a:lnTo>
                  <a:pt x="13726" y="2246"/>
                </a:lnTo>
                <a:lnTo>
                  <a:pt x="13768" y="2457"/>
                </a:lnTo>
                <a:lnTo>
                  <a:pt x="13721" y="2647"/>
                </a:lnTo>
                <a:lnTo>
                  <a:pt x="13603" y="2859"/>
                </a:lnTo>
                <a:lnTo>
                  <a:pt x="13635" y="3091"/>
                </a:lnTo>
                <a:lnTo>
                  <a:pt x="13826" y="2951"/>
                </a:lnTo>
                <a:lnTo>
                  <a:pt x="13936" y="2847"/>
                </a:lnTo>
                <a:lnTo>
                  <a:pt x="14113" y="2851"/>
                </a:lnTo>
                <a:lnTo>
                  <a:pt x="14281" y="2991"/>
                </a:lnTo>
                <a:lnTo>
                  <a:pt x="14481" y="3055"/>
                </a:lnTo>
                <a:lnTo>
                  <a:pt x="14674" y="2904"/>
                </a:lnTo>
                <a:lnTo>
                  <a:pt x="14902" y="2803"/>
                </a:lnTo>
                <a:lnTo>
                  <a:pt x="15149" y="2898"/>
                </a:lnTo>
                <a:lnTo>
                  <a:pt x="15125" y="3068"/>
                </a:lnTo>
                <a:lnTo>
                  <a:pt x="14958" y="3182"/>
                </a:lnTo>
                <a:lnTo>
                  <a:pt x="14913" y="3408"/>
                </a:lnTo>
                <a:lnTo>
                  <a:pt x="14713" y="3503"/>
                </a:lnTo>
                <a:lnTo>
                  <a:pt x="14520" y="3449"/>
                </a:lnTo>
                <a:lnTo>
                  <a:pt x="14274" y="3516"/>
                </a:lnTo>
                <a:lnTo>
                  <a:pt x="14197" y="3381"/>
                </a:lnTo>
                <a:lnTo>
                  <a:pt x="13943" y="3309"/>
                </a:lnTo>
                <a:lnTo>
                  <a:pt x="13685" y="3339"/>
                </a:lnTo>
                <a:lnTo>
                  <a:pt x="13331" y="3437"/>
                </a:lnTo>
                <a:lnTo>
                  <a:pt x="13170" y="3335"/>
                </a:lnTo>
                <a:lnTo>
                  <a:pt x="13015" y="3118"/>
                </a:lnTo>
                <a:lnTo>
                  <a:pt x="12793" y="3077"/>
                </a:lnTo>
                <a:lnTo>
                  <a:pt x="12697" y="3266"/>
                </a:lnTo>
                <a:lnTo>
                  <a:pt x="12491" y="3354"/>
                </a:lnTo>
                <a:lnTo>
                  <a:pt x="12294" y="3201"/>
                </a:lnTo>
                <a:lnTo>
                  <a:pt x="12003" y="3182"/>
                </a:lnTo>
                <a:lnTo>
                  <a:pt x="11695" y="3225"/>
                </a:lnTo>
                <a:lnTo>
                  <a:pt x="11652" y="3456"/>
                </a:lnTo>
                <a:lnTo>
                  <a:pt x="11889" y="3548"/>
                </a:lnTo>
                <a:lnTo>
                  <a:pt x="12077" y="3634"/>
                </a:lnTo>
                <a:lnTo>
                  <a:pt x="11996" y="3820"/>
                </a:lnTo>
                <a:lnTo>
                  <a:pt x="11761" y="3764"/>
                </a:lnTo>
                <a:lnTo>
                  <a:pt x="11543" y="3655"/>
                </a:lnTo>
                <a:lnTo>
                  <a:pt x="11325" y="3648"/>
                </a:lnTo>
                <a:lnTo>
                  <a:pt x="11185" y="3846"/>
                </a:lnTo>
                <a:lnTo>
                  <a:pt x="11164" y="4112"/>
                </a:lnTo>
                <a:lnTo>
                  <a:pt x="11031" y="4315"/>
                </a:lnTo>
                <a:lnTo>
                  <a:pt x="10831" y="4309"/>
                </a:lnTo>
                <a:lnTo>
                  <a:pt x="10826" y="4183"/>
                </a:lnTo>
                <a:lnTo>
                  <a:pt x="10897" y="3989"/>
                </a:lnTo>
                <a:lnTo>
                  <a:pt x="10769" y="3917"/>
                </a:lnTo>
                <a:lnTo>
                  <a:pt x="10654" y="4084"/>
                </a:lnTo>
                <a:lnTo>
                  <a:pt x="10443" y="4296"/>
                </a:lnTo>
                <a:lnTo>
                  <a:pt x="10265" y="4380"/>
                </a:lnTo>
                <a:lnTo>
                  <a:pt x="10094" y="4466"/>
                </a:lnTo>
                <a:lnTo>
                  <a:pt x="9930" y="4622"/>
                </a:lnTo>
                <a:lnTo>
                  <a:pt x="9694" y="4823"/>
                </a:lnTo>
                <a:lnTo>
                  <a:pt x="9417" y="4961"/>
                </a:lnTo>
                <a:lnTo>
                  <a:pt x="9202" y="4998"/>
                </a:lnTo>
                <a:lnTo>
                  <a:pt x="8906" y="5058"/>
                </a:lnTo>
                <a:lnTo>
                  <a:pt x="8604" y="5246"/>
                </a:lnTo>
                <a:lnTo>
                  <a:pt x="8185" y="5469"/>
                </a:lnTo>
                <a:lnTo>
                  <a:pt x="7863" y="5595"/>
                </a:lnTo>
                <a:lnTo>
                  <a:pt x="7556" y="5735"/>
                </a:lnTo>
                <a:lnTo>
                  <a:pt x="7257" y="5904"/>
                </a:lnTo>
                <a:lnTo>
                  <a:pt x="6932" y="5956"/>
                </a:lnTo>
                <a:lnTo>
                  <a:pt x="7081" y="5771"/>
                </a:lnTo>
                <a:lnTo>
                  <a:pt x="6915" y="5765"/>
                </a:lnTo>
                <a:lnTo>
                  <a:pt x="6681" y="5938"/>
                </a:lnTo>
                <a:lnTo>
                  <a:pt x="6508" y="6134"/>
                </a:lnTo>
                <a:lnTo>
                  <a:pt x="6388" y="6305"/>
                </a:lnTo>
                <a:lnTo>
                  <a:pt x="6240" y="6458"/>
                </a:lnTo>
                <a:lnTo>
                  <a:pt x="6023" y="6490"/>
                </a:lnTo>
                <a:lnTo>
                  <a:pt x="5797" y="6624"/>
                </a:lnTo>
                <a:lnTo>
                  <a:pt x="5616" y="6873"/>
                </a:lnTo>
                <a:lnTo>
                  <a:pt x="5365" y="7028"/>
                </a:lnTo>
                <a:lnTo>
                  <a:pt x="5077" y="7108"/>
                </a:lnTo>
                <a:lnTo>
                  <a:pt x="4899" y="7233"/>
                </a:lnTo>
                <a:lnTo>
                  <a:pt x="4867" y="7496"/>
                </a:lnTo>
                <a:lnTo>
                  <a:pt x="4821" y="7720"/>
                </a:lnTo>
                <a:lnTo>
                  <a:pt x="4615" y="7891"/>
                </a:lnTo>
                <a:lnTo>
                  <a:pt x="4428" y="7932"/>
                </a:lnTo>
                <a:lnTo>
                  <a:pt x="4353" y="8135"/>
                </a:lnTo>
                <a:lnTo>
                  <a:pt x="4356" y="8300"/>
                </a:lnTo>
                <a:lnTo>
                  <a:pt x="4255" y="8441"/>
                </a:lnTo>
                <a:lnTo>
                  <a:pt x="4106" y="8556"/>
                </a:lnTo>
                <a:lnTo>
                  <a:pt x="4163" y="8714"/>
                </a:lnTo>
                <a:lnTo>
                  <a:pt x="4345" y="8827"/>
                </a:lnTo>
                <a:lnTo>
                  <a:pt x="4280" y="9048"/>
                </a:lnTo>
                <a:lnTo>
                  <a:pt x="4116" y="9125"/>
                </a:lnTo>
                <a:lnTo>
                  <a:pt x="3747" y="9142"/>
                </a:lnTo>
                <a:lnTo>
                  <a:pt x="3591" y="9305"/>
                </a:lnTo>
                <a:lnTo>
                  <a:pt x="3475" y="9486"/>
                </a:lnTo>
                <a:lnTo>
                  <a:pt x="3297" y="9746"/>
                </a:lnTo>
                <a:lnTo>
                  <a:pt x="3139" y="9859"/>
                </a:lnTo>
                <a:lnTo>
                  <a:pt x="2862" y="9953"/>
                </a:lnTo>
                <a:lnTo>
                  <a:pt x="2516" y="10005"/>
                </a:lnTo>
                <a:lnTo>
                  <a:pt x="2363" y="10185"/>
                </a:lnTo>
                <a:lnTo>
                  <a:pt x="2545" y="10403"/>
                </a:lnTo>
                <a:lnTo>
                  <a:pt x="2953" y="10423"/>
                </a:lnTo>
                <a:lnTo>
                  <a:pt x="3168" y="10546"/>
                </a:lnTo>
                <a:lnTo>
                  <a:pt x="3121" y="10910"/>
                </a:lnTo>
                <a:lnTo>
                  <a:pt x="3444" y="10999"/>
                </a:lnTo>
                <a:lnTo>
                  <a:pt x="3719" y="10827"/>
                </a:lnTo>
                <a:lnTo>
                  <a:pt x="4040" y="10766"/>
                </a:lnTo>
                <a:lnTo>
                  <a:pt x="4325" y="10911"/>
                </a:lnTo>
                <a:lnTo>
                  <a:pt x="4573" y="10824"/>
                </a:lnTo>
                <a:lnTo>
                  <a:pt x="4782" y="10992"/>
                </a:lnTo>
                <a:lnTo>
                  <a:pt x="4989" y="11314"/>
                </a:lnTo>
                <a:lnTo>
                  <a:pt x="5352" y="11365"/>
                </a:lnTo>
                <a:lnTo>
                  <a:pt x="5276" y="11630"/>
                </a:lnTo>
                <a:lnTo>
                  <a:pt x="4874" y="11766"/>
                </a:lnTo>
                <a:lnTo>
                  <a:pt x="4769" y="12091"/>
                </a:lnTo>
                <a:lnTo>
                  <a:pt x="4483" y="12179"/>
                </a:lnTo>
                <a:lnTo>
                  <a:pt x="4282" y="11890"/>
                </a:lnTo>
                <a:lnTo>
                  <a:pt x="4026" y="11992"/>
                </a:lnTo>
                <a:lnTo>
                  <a:pt x="3774" y="12048"/>
                </a:lnTo>
                <a:lnTo>
                  <a:pt x="3561" y="12027"/>
                </a:lnTo>
                <a:lnTo>
                  <a:pt x="3375" y="12245"/>
                </a:lnTo>
                <a:lnTo>
                  <a:pt x="3207" y="12368"/>
                </a:lnTo>
                <a:lnTo>
                  <a:pt x="2985" y="12287"/>
                </a:lnTo>
                <a:lnTo>
                  <a:pt x="2825" y="12089"/>
                </a:lnTo>
                <a:lnTo>
                  <a:pt x="2586" y="12132"/>
                </a:lnTo>
                <a:lnTo>
                  <a:pt x="2472" y="12254"/>
                </a:lnTo>
                <a:lnTo>
                  <a:pt x="2228" y="12128"/>
                </a:lnTo>
                <a:lnTo>
                  <a:pt x="2171" y="12262"/>
                </a:lnTo>
                <a:lnTo>
                  <a:pt x="2253" y="1248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4" name="Shape 4906">
            <a:extLst>
              <a:ext uri="{FF2B5EF4-FFF2-40B4-BE49-F238E27FC236}">
                <a16:creationId xmlns:a16="http://schemas.microsoft.com/office/drawing/2014/main" id="{C5AC29CC-17A9-4BE8-84E8-A7B951B9E8FE}"/>
              </a:ext>
            </a:extLst>
          </p:cNvPr>
          <p:cNvSpPr/>
          <p:nvPr/>
        </p:nvSpPr>
        <p:spPr>
          <a:xfrm>
            <a:off x="8471452" y="1982417"/>
            <a:ext cx="61948" cy="43693"/>
          </a:xfrm>
          <a:custGeom>
            <a:avLst/>
            <a:gdLst/>
            <a:ahLst/>
            <a:cxnLst>
              <a:cxn ang="0">
                <a:pos x="wd2" y="hd2"/>
              </a:cxn>
              <a:cxn ang="5400000">
                <a:pos x="wd2" y="hd2"/>
              </a:cxn>
              <a:cxn ang="10800000">
                <a:pos x="wd2" y="hd2"/>
              </a:cxn>
              <a:cxn ang="16200000">
                <a:pos x="wd2" y="hd2"/>
              </a:cxn>
            </a:cxnLst>
            <a:rect l="0" t="0" r="r" b="b"/>
            <a:pathLst>
              <a:path w="21600" h="21600" extrusionOk="0">
                <a:moveTo>
                  <a:pt x="18407" y="1408"/>
                </a:moveTo>
                <a:lnTo>
                  <a:pt x="14819" y="0"/>
                </a:lnTo>
                <a:lnTo>
                  <a:pt x="11123" y="4557"/>
                </a:lnTo>
                <a:lnTo>
                  <a:pt x="9165" y="9137"/>
                </a:lnTo>
                <a:lnTo>
                  <a:pt x="4527" y="10091"/>
                </a:lnTo>
                <a:lnTo>
                  <a:pt x="0" y="12353"/>
                </a:lnTo>
                <a:lnTo>
                  <a:pt x="1088" y="19082"/>
                </a:lnTo>
                <a:lnTo>
                  <a:pt x="7647" y="21031"/>
                </a:lnTo>
                <a:lnTo>
                  <a:pt x="14479" y="21600"/>
                </a:lnTo>
                <a:lnTo>
                  <a:pt x="20709" y="20732"/>
                </a:lnTo>
                <a:lnTo>
                  <a:pt x="21600" y="15170"/>
                </a:lnTo>
                <a:lnTo>
                  <a:pt x="20976" y="9409"/>
                </a:lnTo>
                <a:lnTo>
                  <a:pt x="18407" y="14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5" name="Shape 4907">
            <a:extLst>
              <a:ext uri="{FF2B5EF4-FFF2-40B4-BE49-F238E27FC236}">
                <a16:creationId xmlns:a16="http://schemas.microsoft.com/office/drawing/2014/main" id="{20972C13-6FDF-4097-A5E4-429DA81109E0}"/>
              </a:ext>
            </a:extLst>
          </p:cNvPr>
          <p:cNvSpPr/>
          <p:nvPr/>
        </p:nvSpPr>
        <p:spPr>
          <a:xfrm>
            <a:off x="8518482" y="1456870"/>
            <a:ext cx="84952" cy="162374"/>
          </a:xfrm>
          <a:custGeom>
            <a:avLst/>
            <a:gdLst/>
            <a:ahLst/>
            <a:cxnLst>
              <a:cxn ang="0">
                <a:pos x="wd2" y="hd2"/>
              </a:cxn>
              <a:cxn ang="5400000">
                <a:pos x="wd2" y="hd2"/>
              </a:cxn>
              <a:cxn ang="10800000">
                <a:pos x="wd2" y="hd2"/>
              </a:cxn>
              <a:cxn ang="16200000">
                <a:pos x="wd2" y="hd2"/>
              </a:cxn>
            </a:cxnLst>
            <a:rect l="0" t="0" r="r" b="b"/>
            <a:pathLst>
              <a:path w="21600" h="21474" extrusionOk="0">
                <a:moveTo>
                  <a:pt x="20026" y="1317"/>
                </a:moveTo>
                <a:lnTo>
                  <a:pt x="17726" y="0"/>
                </a:lnTo>
                <a:lnTo>
                  <a:pt x="13967" y="1216"/>
                </a:lnTo>
                <a:lnTo>
                  <a:pt x="11709" y="2357"/>
                </a:lnTo>
                <a:lnTo>
                  <a:pt x="8341" y="1991"/>
                </a:lnTo>
                <a:lnTo>
                  <a:pt x="5095" y="2726"/>
                </a:lnTo>
                <a:lnTo>
                  <a:pt x="2233" y="4496"/>
                </a:lnTo>
                <a:lnTo>
                  <a:pt x="1966" y="5980"/>
                </a:lnTo>
                <a:lnTo>
                  <a:pt x="3112" y="7338"/>
                </a:lnTo>
                <a:lnTo>
                  <a:pt x="398" y="8571"/>
                </a:lnTo>
                <a:lnTo>
                  <a:pt x="0" y="11015"/>
                </a:lnTo>
                <a:lnTo>
                  <a:pt x="3429" y="13294"/>
                </a:lnTo>
                <a:lnTo>
                  <a:pt x="6444" y="14421"/>
                </a:lnTo>
                <a:lnTo>
                  <a:pt x="8208" y="16107"/>
                </a:lnTo>
                <a:lnTo>
                  <a:pt x="9337" y="18767"/>
                </a:lnTo>
                <a:lnTo>
                  <a:pt x="10767" y="21081"/>
                </a:lnTo>
                <a:cubicBezTo>
                  <a:pt x="11945" y="21531"/>
                  <a:pt x="13507" y="21600"/>
                  <a:pt x="14814" y="21260"/>
                </a:cubicBezTo>
                <a:cubicBezTo>
                  <a:pt x="16507" y="20819"/>
                  <a:pt x="17375" y="19822"/>
                  <a:pt x="16894" y="18870"/>
                </a:cubicBezTo>
                <a:lnTo>
                  <a:pt x="17041" y="16427"/>
                </a:lnTo>
                <a:lnTo>
                  <a:pt x="18325" y="13938"/>
                </a:lnTo>
                <a:lnTo>
                  <a:pt x="19057" y="11498"/>
                </a:lnTo>
                <a:lnTo>
                  <a:pt x="19812" y="9036"/>
                </a:lnTo>
                <a:lnTo>
                  <a:pt x="21600" y="6612"/>
                </a:lnTo>
                <a:lnTo>
                  <a:pt x="21104" y="4221"/>
                </a:lnTo>
                <a:lnTo>
                  <a:pt x="20026" y="131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6" name="Shape 4908">
            <a:extLst>
              <a:ext uri="{FF2B5EF4-FFF2-40B4-BE49-F238E27FC236}">
                <a16:creationId xmlns:a16="http://schemas.microsoft.com/office/drawing/2014/main" id="{695D0F57-2169-425F-948D-AC4A8DBEAFAE}"/>
              </a:ext>
            </a:extLst>
          </p:cNvPr>
          <p:cNvSpPr/>
          <p:nvPr/>
        </p:nvSpPr>
        <p:spPr>
          <a:xfrm>
            <a:off x="8858296" y="2193333"/>
            <a:ext cx="675150" cy="1332504"/>
          </a:xfrm>
          <a:custGeom>
            <a:avLst/>
            <a:gdLst/>
            <a:ahLst/>
            <a:cxnLst>
              <a:cxn ang="0">
                <a:pos x="wd2" y="hd2"/>
              </a:cxn>
              <a:cxn ang="5400000">
                <a:pos x="wd2" y="hd2"/>
              </a:cxn>
              <a:cxn ang="10800000">
                <a:pos x="wd2" y="hd2"/>
              </a:cxn>
              <a:cxn ang="16200000">
                <a:pos x="wd2" y="hd2"/>
              </a:cxn>
            </a:cxnLst>
            <a:rect l="0" t="0" r="r" b="b"/>
            <a:pathLst>
              <a:path w="21600" h="21600" extrusionOk="0">
                <a:moveTo>
                  <a:pt x="18732" y="970"/>
                </a:moveTo>
                <a:lnTo>
                  <a:pt x="18521" y="1203"/>
                </a:lnTo>
                <a:lnTo>
                  <a:pt x="18614" y="1444"/>
                </a:lnTo>
                <a:lnTo>
                  <a:pt x="18921" y="1533"/>
                </a:lnTo>
                <a:lnTo>
                  <a:pt x="19178" y="1705"/>
                </a:lnTo>
                <a:lnTo>
                  <a:pt x="18890" y="1946"/>
                </a:lnTo>
                <a:lnTo>
                  <a:pt x="18763" y="2191"/>
                </a:lnTo>
                <a:lnTo>
                  <a:pt x="19303" y="2229"/>
                </a:lnTo>
                <a:lnTo>
                  <a:pt x="19384" y="2504"/>
                </a:lnTo>
                <a:lnTo>
                  <a:pt x="19165" y="2721"/>
                </a:lnTo>
                <a:lnTo>
                  <a:pt x="19462" y="2847"/>
                </a:lnTo>
                <a:lnTo>
                  <a:pt x="19856" y="2839"/>
                </a:lnTo>
                <a:lnTo>
                  <a:pt x="20037" y="2985"/>
                </a:lnTo>
                <a:lnTo>
                  <a:pt x="20033" y="3224"/>
                </a:lnTo>
                <a:lnTo>
                  <a:pt x="19784" y="3482"/>
                </a:lnTo>
                <a:lnTo>
                  <a:pt x="19922" y="3758"/>
                </a:lnTo>
                <a:lnTo>
                  <a:pt x="20055" y="4093"/>
                </a:lnTo>
                <a:lnTo>
                  <a:pt x="20259" y="4434"/>
                </a:lnTo>
                <a:lnTo>
                  <a:pt x="20421" y="4755"/>
                </a:lnTo>
                <a:lnTo>
                  <a:pt x="20729" y="5064"/>
                </a:lnTo>
                <a:lnTo>
                  <a:pt x="21317" y="5152"/>
                </a:lnTo>
                <a:lnTo>
                  <a:pt x="21496" y="5427"/>
                </a:lnTo>
                <a:lnTo>
                  <a:pt x="21153" y="5510"/>
                </a:lnTo>
                <a:lnTo>
                  <a:pt x="20427" y="5498"/>
                </a:lnTo>
                <a:lnTo>
                  <a:pt x="19741" y="5545"/>
                </a:lnTo>
                <a:lnTo>
                  <a:pt x="19136" y="5630"/>
                </a:lnTo>
                <a:lnTo>
                  <a:pt x="18728" y="5665"/>
                </a:lnTo>
                <a:lnTo>
                  <a:pt x="18377" y="5733"/>
                </a:lnTo>
                <a:lnTo>
                  <a:pt x="18216" y="5953"/>
                </a:lnTo>
                <a:lnTo>
                  <a:pt x="18090" y="6156"/>
                </a:lnTo>
                <a:cubicBezTo>
                  <a:pt x="17970" y="6214"/>
                  <a:pt x="17857" y="6276"/>
                  <a:pt x="17752" y="6341"/>
                </a:cubicBezTo>
                <a:cubicBezTo>
                  <a:pt x="17605" y="6433"/>
                  <a:pt x="17472" y="6531"/>
                  <a:pt x="17395" y="6643"/>
                </a:cubicBezTo>
                <a:cubicBezTo>
                  <a:pt x="17326" y="6741"/>
                  <a:pt x="17302" y="6846"/>
                  <a:pt x="17326" y="6950"/>
                </a:cubicBezTo>
                <a:cubicBezTo>
                  <a:pt x="17453" y="7048"/>
                  <a:pt x="17507" y="7165"/>
                  <a:pt x="17478" y="7281"/>
                </a:cubicBezTo>
                <a:cubicBezTo>
                  <a:pt x="17461" y="7347"/>
                  <a:pt x="17418" y="7410"/>
                  <a:pt x="17365" y="7471"/>
                </a:cubicBezTo>
                <a:cubicBezTo>
                  <a:pt x="17279" y="7570"/>
                  <a:pt x="17168" y="7664"/>
                  <a:pt x="17036" y="7749"/>
                </a:cubicBezTo>
                <a:lnTo>
                  <a:pt x="17140" y="8047"/>
                </a:lnTo>
                <a:lnTo>
                  <a:pt x="17321" y="8290"/>
                </a:lnTo>
                <a:lnTo>
                  <a:pt x="17668" y="8476"/>
                </a:lnTo>
                <a:lnTo>
                  <a:pt x="18011" y="8698"/>
                </a:lnTo>
                <a:lnTo>
                  <a:pt x="17775" y="8820"/>
                </a:lnTo>
                <a:lnTo>
                  <a:pt x="17369" y="8762"/>
                </a:lnTo>
                <a:lnTo>
                  <a:pt x="17132" y="8588"/>
                </a:lnTo>
                <a:lnTo>
                  <a:pt x="16902" y="8473"/>
                </a:lnTo>
                <a:lnTo>
                  <a:pt x="16483" y="8392"/>
                </a:lnTo>
                <a:lnTo>
                  <a:pt x="16163" y="8149"/>
                </a:lnTo>
                <a:lnTo>
                  <a:pt x="15764" y="8263"/>
                </a:lnTo>
                <a:lnTo>
                  <a:pt x="15843" y="8530"/>
                </a:lnTo>
                <a:lnTo>
                  <a:pt x="16074" y="8769"/>
                </a:lnTo>
                <a:lnTo>
                  <a:pt x="16188" y="8979"/>
                </a:lnTo>
                <a:lnTo>
                  <a:pt x="15954" y="9232"/>
                </a:lnTo>
                <a:lnTo>
                  <a:pt x="16153" y="9381"/>
                </a:lnTo>
                <a:lnTo>
                  <a:pt x="16537" y="9344"/>
                </a:lnTo>
                <a:lnTo>
                  <a:pt x="16685" y="9524"/>
                </a:lnTo>
                <a:lnTo>
                  <a:pt x="16626" y="9776"/>
                </a:lnTo>
                <a:lnTo>
                  <a:pt x="16340" y="9984"/>
                </a:lnTo>
                <a:lnTo>
                  <a:pt x="15770" y="9962"/>
                </a:lnTo>
                <a:lnTo>
                  <a:pt x="15291" y="9797"/>
                </a:lnTo>
                <a:lnTo>
                  <a:pt x="15175" y="10038"/>
                </a:lnTo>
                <a:lnTo>
                  <a:pt x="15484" y="10216"/>
                </a:lnTo>
                <a:lnTo>
                  <a:pt x="15328" y="10415"/>
                </a:lnTo>
                <a:lnTo>
                  <a:pt x="14864" y="10420"/>
                </a:lnTo>
                <a:lnTo>
                  <a:pt x="14574" y="10503"/>
                </a:lnTo>
                <a:lnTo>
                  <a:pt x="14731" y="10734"/>
                </a:lnTo>
                <a:lnTo>
                  <a:pt x="14957" y="10965"/>
                </a:lnTo>
                <a:lnTo>
                  <a:pt x="15142" y="11256"/>
                </a:lnTo>
                <a:lnTo>
                  <a:pt x="15345" y="11511"/>
                </a:lnTo>
                <a:lnTo>
                  <a:pt x="15705" y="11580"/>
                </a:lnTo>
                <a:lnTo>
                  <a:pt x="16121" y="11446"/>
                </a:lnTo>
                <a:lnTo>
                  <a:pt x="16255" y="11600"/>
                </a:lnTo>
                <a:lnTo>
                  <a:pt x="16219" y="11766"/>
                </a:lnTo>
                <a:lnTo>
                  <a:pt x="16627" y="11743"/>
                </a:lnTo>
                <a:lnTo>
                  <a:pt x="16656" y="12050"/>
                </a:lnTo>
                <a:lnTo>
                  <a:pt x="16682" y="12207"/>
                </a:lnTo>
                <a:lnTo>
                  <a:pt x="17001" y="12261"/>
                </a:lnTo>
                <a:lnTo>
                  <a:pt x="17304" y="12605"/>
                </a:lnTo>
                <a:lnTo>
                  <a:pt x="17564" y="12974"/>
                </a:lnTo>
                <a:lnTo>
                  <a:pt x="17769" y="13325"/>
                </a:lnTo>
                <a:lnTo>
                  <a:pt x="18065" y="13665"/>
                </a:lnTo>
                <a:lnTo>
                  <a:pt x="18349" y="13913"/>
                </a:lnTo>
                <a:lnTo>
                  <a:pt x="18807" y="14093"/>
                </a:lnTo>
                <a:lnTo>
                  <a:pt x="19474" y="14090"/>
                </a:lnTo>
                <a:lnTo>
                  <a:pt x="19881" y="14025"/>
                </a:lnTo>
                <a:lnTo>
                  <a:pt x="19703" y="13853"/>
                </a:lnTo>
                <a:lnTo>
                  <a:pt x="19615" y="13678"/>
                </a:lnTo>
                <a:lnTo>
                  <a:pt x="20213" y="13478"/>
                </a:lnTo>
                <a:lnTo>
                  <a:pt x="20772" y="13292"/>
                </a:lnTo>
                <a:lnTo>
                  <a:pt x="21237" y="13356"/>
                </a:lnTo>
                <a:lnTo>
                  <a:pt x="21417" y="13620"/>
                </a:lnTo>
                <a:lnTo>
                  <a:pt x="21500" y="13925"/>
                </a:lnTo>
                <a:lnTo>
                  <a:pt x="21600" y="14188"/>
                </a:lnTo>
                <a:lnTo>
                  <a:pt x="21052" y="14352"/>
                </a:lnTo>
                <a:lnTo>
                  <a:pt x="20699" y="14616"/>
                </a:lnTo>
                <a:lnTo>
                  <a:pt x="20416" y="14961"/>
                </a:lnTo>
                <a:lnTo>
                  <a:pt x="19775" y="15089"/>
                </a:lnTo>
                <a:lnTo>
                  <a:pt x="18942" y="15248"/>
                </a:lnTo>
                <a:lnTo>
                  <a:pt x="18616" y="15479"/>
                </a:lnTo>
                <a:cubicBezTo>
                  <a:pt x="18659" y="15586"/>
                  <a:pt x="18711" y="15692"/>
                  <a:pt x="18772" y="15797"/>
                </a:cubicBezTo>
                <a:cubicBezTo>
                  <a:pt x="18844" y="15922"/>
                  <a:pt x="18929" y="16046"/>
                  <a:pt x="19025" y="16167"/>
                </a:cubicBezTo>
                <a:cubicBezTo>
                  <a:pt x="19108" y="16273"/>
                  <a:pt x="19190" y="16380"/>
                  <a:pt x="19271" y="16487"/>
                </a:cubicBezTo>
                <a:cubicBezTo>
                  <a:pt x="19360" y="16605"/>
                  <a:pt x="19448" y="16723"/>
                  <a:pt x="19535" y="16842"/>
                </a:cubicBezTo>
                <a:lnTo>
                  <a:pt x="19611" y="17073"/>
                </a:lnTo>
                <a:lnTo>
                  <a:pt x="19666" y="17341"/>
                </a:lnTo>
                <a:lnTo>
                  <a:pt x="19602" y="17594"/>
                </a:lnTo>
                <a:lnTo>
                  <a:pt x="19439" y="17880"/>
                </a:lnTo>
                <a:lnTo>
                  <a:pt x="19270" y="18227"/>
                </a:lnTo>
                <a:lnTo>
                  <a:pt x="18820" y="18282"/>
                </a:lnTo>
                <a:lnTo>
                  <a:pt x="18370" y="18263"/>
                </a:lnTo>
                <a:lnTo>
                  <a:pt x="17980" y="18389"/>
                </a:lnTo>
                <a:lnTo>
                  <a:pt x="17514" y="18581"/>
                </a:lnTo>
                <a:lnTo>
                  <a:pt x="17408" y="18824"/>
                </a:lnTo>
                <a:lnTo>
                  <a:pt x="17679" y="19112"/>
                </a:lnTo>
                <a:lnTo>
                  <a:pt x="18205" y="19208"/>
                </a:lnTo>
                <a:lnTo>
                  <a:pt x="19016" y="19182"/>
                </a:lnTo>
                <a:lnTo>
                  <a:pt x="19575" y="19149"/>
                </a:lnTo>
                <a:lnTo>
                  <a:pt x="19994" y="19235"/>
                </a:lnTo>
                <a:lnTo>
                  <a:pt x="19935" y="19497"/>
                </a:lnTo>
                <a:lnTo>
                  <a:pt x="19846" y="19718"/>
                </a:lnTo>
                <a:lnTo>
                  <a:pt x="19778" y="19901"/>
                </a:lnTo>
                <a:lnTo>
                  <a:pt x="19494" y="20052"/>
                </a:lnTo>
                <a:lnTo>
                  <a:pt x="19814" y="20258"/>
                </a:lnTo>
                <a:lnTo>
                  <a:pt x="19969" y="20406"/>
                </a:lnTo>
                <a:lnTo>
                  <a:pt x="19489" y="20502"/>
                </a:lnTo>
                <a:lnTo>
                  <a:pt x="19035" y="20572"/>
                </a:lnTo>
                <a:lnTo>
                  <a:pt x="18716" y="20848"/>
                </a:lnTo>
                <a:lnTo>
                  <a:pt x="18447" y="21139"/>
                </a:lnTo>
                <a:lnTo>
                  <a:pt x="18200" y="21365"/>
                </a:lnTo>
                <a:lnTo>
                  <a:pt x="17942" y="21490"/>
                </a:lnTo>
                <a:lnTo>
                  <a:pt x="17480" y="21521"/>
                </a:lnTo>
                <a:lnTo>
                  <a:pt x="16829" y="21600"/>
                </a:lnTo>
                <a:lnTo>
                  <a:pt x="16305" y="21384"/>
                </a:lnTo>
                <a:lnTo>
                  <a:pt x="16174" y="21050"/>
                </a:lnTo>
                <a:cubicBezTo>
                  <a:pt x="16099" y="20957"/>
                  <a:pt x="16000" y="20869"/>
                  <a:pt x="15879" y="20788"/>
                </a:cubicBezTo>
                <a:cubicBezTo>
                  <a:pt x="15738" y="20694"/>
                  <a:pt x="15570" y="20612"/>
                  <a:pt x="15380" y="20543"/>
                </a:cubicBezTo>
                <a:lnTo>
                  <a:pt x="15001" y="20309"/>
                </a:lnTo>
                <a:lnTo>
                  <a:pt x="14986" y="19973"/>
                </a:lnTo>
                <a:lnTo>
                  <a:pt x="14856" y="19695"/>
                </a:lnTo>
                <a:lnTo>
                  <a:pt x="14572" y="19497"/>
                </a:lnTo>
                <a:lnTo>
                  <a:pt x="14664" y="19260"/>
                </a:lnTo>
                <a:lnTo>
                  <a:pt x="14639" y="19096"/>
                </a:lnTo>
                <a:lnTo>
                  <a:pt x="14375" y="18978"/>
                </a:lnTo>
                <a:lnTo>
                  <a:pt x="14426" y="18656"/>
                </a:lnTo>
                <a:lnTo>
                  <a:pt x="14192" y="18534"/>
                </a:lnTo>
                <a:lnTo>
                  <a:pt x="13740" y="18461"/>
                </a:lnTo>
                <a:lnTo>
                  <a:pt x="13242" y="18339"/>
                </a:lnTo>
                <a:lnTo>
                  <a:pt x="13145" y="18084"/>
                </a:lnTo>
                <a:lnTo>
                  <a:pt x="13587" y="17963"/>
                </a:lnTo>
                <a:lnTo>
                  <a:pt x="13834" y="17834"/>
                </a:lnTo>
                <a:lnTo>
                  <a:pt x="13806" y="17554"/>
                </a:lnTo>
                <a:lnTo>
                  <a:pt x="13866" y="17371"/>
                </a:lnTo>
                <a:lnTo>
                  <a:pt x="14179" y="17103"/>
                </a:lnTo>
                <a:lnTo>
                  <a:pt x="14315" y="16836"/>
                </a:lnTo>
                <a:lnTo>
                  <a:pt x="14206" y="16546"/>
                </a:lnTo>
                <a:lnTo>
                  <a:pt x="14068" y="16073"/>
                </a:lnTo>
                <a:lnTo>
                  <a:pt x="13998" y="15597"/>
                </a:lnTo>
                <a:cubicBezTo>
                  <a:pt x="13976" y="15480"/>
                  <a:pt x="13926" y="15364"/>
                  <a:pt x="13850" y="15253"/>
                </a:cubicBezTo>
                <a:cubicBezTo>
                  <a:pt x="13771" y="15140"/>
                  <a:pt x="13666" y="15033"/>
                  <a:pt x="13536" y="14933"/>
                </a:cubicBezTo>
                <a:lnTo>
                  <a:pt x="13089" y="14690"/>
                </a:lnTo>
                <a:lnTo>
                  <a:pt x="12862" y="14353"/>
                </a:lnTo>
                <a:lnTo>
                  <a:pt x="12674" y="13972"/>
                </a:lnTo>
                <a:lnTo>
                  <a:pt x="12644" y="13355"/>
                </a:lnTo>
                <a:lnTo>
                  <a:pt x="12518" y="12935"/>
                </a:lnTo>
                <a:lnTo>
                  <a:pt x="12448" y="12562"/>
                </a:lnTo>
                <a:cubicBezTo>
                  <a:pt x="12438" y="12458"/>
                  <a:pt x="12411" y="12355"/>
                  <a:pt x="12369" y="12253"/>
                </a:cubicBezTo>
                <a:cubicBezTo>
                  <a:pt x="12321" y="12137"/>
                  <a:pt x="12253" y="12024"/>
                  <a:pt x="12164" y="11914"/>
                </a:cubicBezTo>
                <a:lnTo>
                  <a:pt x="11689" y="11632"/>
                </a:lnTo>
                <a:cubicBezTo>
                  <a:pt x="11612" y="11551"/>
                  <a:pt x="11555" y="11465"/>
                  <a:pt x="11518" y="11377"/>
                </a:cubicBezTo>
                <a:cubicBezTo>
                  <a:pt x="11456" y="11225"/>
                  <a:pt x="11457" y="11069"/>
                  <a:pt x="11521" y="10917"/>
                </a:cubicBezTo>
                <a:lnTo>
                  <a:pt x="11548" y="10475"/>
                </a:lnTo>
                <a:cubicBezTo>
                  <a:pt x="11569" y="10372"/>
                  <a:pt x="11632" y="10271"/>
                  <a:pt x="11733" y="10180"/>
                </a:cubicBezTo>
                <a:cubicBezTo>
                  <a:pt x="11829" y="10094"/>
                  <a:pt x="11957" y="10019"/>
                  <a:pt x="12110" y="9958"/>
                </a:cubicBezTo>
                <a:lnTo>
                  <a:pt x="12213" y="9644"/>
                </a:lnTo>
                <a:lnTo>
                  <a:pt x="11930" y="9451"/>
                </a:lnTo>
                <a:lnTo>
                  <a:pt x="11580" y="9564"/>
                </a:lnTo>
                <a:lnTo>
                  <a:pt x="11395" y="9341"/>
                </a:lnTo>
                <a:cubicBezTo>
                  <a:pt x="11530" y="9268"/>
                  <a:pt x="11553" y="9159"/>
                  <a:pt x="11451" y="9073"/>
                </a:cubicBezTo>
                <a:cubicBezTo>
                  <a:pt x="11350" y="8988"/>
                  <a:pt x="11150" y="8947"/>
                  <a:pt x="10960" y="8972"/>
                </a:cubicBezTo>
                <a:lnTo>
                  <a:pt x="10509" y="8870"/>
                </a:lnTo>
                <a:lnTo>
                  <a:pt x="10227" y="8674"/>
                </a:lnTo>
                <a:lnTo>
                  <a:pt x="9661" y="8502"/>
                </a:lnTo>
                <a:lnTo>
                  <a:pt x="9091" y="8199"/>
                </a:lnTo>
                <a:lnTo>
                  <a:pt x="8663" y="7821"/>
                </a:lnTo>
                <a:lnTo>
                  <a:pt x="8396" y="7520"/>
                </a:lnTo>
                <a:lnTo>
                  <a:pt x="8374" y="7232"/>
                </a:lnTo>
                <a:lnTo>
                  <a:pt x="8682" y="7016"/>
                </a:lnTo>
                <a:cubicBezTo>
                  <a:pt x="8662" y="6998"/>
                  <a:pt x="8649" y="6978"/>
                  <a:pt x="8643" y="6957"/>
                </a:cubicBezTo>
                <a:cubicBezTo>
                  <a:pt x="8602" y="6829"/>
                  <a:pt x="8799" y="6713"/>
                  <a:pt x="9055" y="6714"/>
                </a:cubicBezTo>
                <a:lnTo>
                  <a:pt x="8192" y="6885"/>
                </a:lnTo>
                <a:lnTo>
                  <a:pt x="7793" y="6870"/>
                </a:lnTo>
                <a:lnTo>
                  <a:pt x="7474" y="7112"/>
                </a:lnTo>
                <a:lnTo>
                  <a:pt x="7281" y="7340"/>
                </a:lnTo>
                <a:lnTo>
                  <a:pt x="7154" y="7530"/>
                </a:lnTo>
                <a:lnTo>
                  <a:pt x="6855" y="7711"/>
                </a:lnTo>
                <a:cubicBezTo>
                  <a:pt x="6749" y="7813"/>
                  <a:pt x="6774" y="7936"/>
                  <a:pt x="6918" y="8024"/>
                </a:cubicBezTo>
                <a:cubicBezTo>
                  <a:pt x="7012" y="8083"/>
                  <a:pt x="7148" y="8118"/>
                  <a:pt x="7287" y="8144"/>
                </a:cubicBezTo>
                <a:cubicBezTo>
                  <a:pt x="7449" y="8174"/>
                  <a:pt x="7617" y="8194"/>
                  <a:pt x="7789" y="8202"/>
                </a:cubicBezTo>
                <a:lnTo>
                  <a:pt x="7944" y="8498"/>
                </a:lnTo>
                <a:lnTo>
                  <a:pt x="8148" y="8722"/>
                </a:lnTo>
                <a:lnTo>
                  <a:pt x="8394" y="8931"/>
                </a:lnTo>
                <a:lnTo>
                  <a:pt x="8881" y="8993"/>
                </a:lnTo>
                <a:lnTo>
                  <a:pt x="9391" y="9011"/>
                </a:lnTo>
                <a:lnTo>
                  <a:pt x="9778" y="9214"/>
                </a:lnTo>
                <a:lnTo>
                  <a:pt x="9473" y="9301"/>
                </a:lnTo>
                <a:lnTo>
                  <a:pt x="9012" y="9201"/>
                </a:lnTo>
                <a:lnTo>
                  <a:pt x="8540" y="9205"/>
                </a:lnTo>
                <a:lnTo>
                  <a:pt x="8650" y="9478"/>
                </a:lnTo>
                <a:lnTo>
                  <a:pt x="8325" y="9482"/>
                </a:lnTo>
                <a:lnTo>
                  <a:pt x="7912" y="9311"/>
                </a:lnTo>
                <a:lnTo>
                  <a:pt x="7659" y="9112"/>
                </a:lnTo>
                <a:lnTo>
                  <a:pt x="7424" y="8954"/>
                </a:lnTo>
                <a:lnTo>
                  <a:pt x="6979" y="8900"/>
                </a:lnTo>
                <a:lnTo>
                  <a:pt x="6569" y="8731"/>
                </a:lnTo>
                <a:lnTo>
                  <a:pt x="6318" y="8434"/>
                </a:lnTo>
                <a:lnTo>
                  <a:pt x="6092" y="8161"/>
                </a:lnTo>
                <a:lnTo>
                  <a:pt x="5740" y="8059"/>
                </a:lnTo>
                <a:lnTo>
                  <a:pt x="5306" y="8094"/>
                </a:lnTo>
                <a:lnTo>
                  <a:pt x="4819" y="8171"/>
                </a:lnTo>
                <a:lnTo>
                  <a:pt x="4406" y="8169"/>
                </a:lnTo>
                <a:lnTo>
                  <a:pt x="4204" y="7972"/>
                </a:lnTo>
                <a:lnTo>
                  <a:pt x="4458" y="7727"/>
                </a:lnTo>
                <a:lnTo>
                  <a:pt x="4413" y="7410"/>
                </a:lnTo>
                <a:lnTo>
                  <a:pt x="4034" y="7347"/>
                </a:lnTo>
                <a:lnTo>
                  <a:pt x="3559" y="7326"/>
                </a:lnTo>
                <a:lnTo>
                  <a:pt x="3471" y="7164"/>
                </a:lnTo>
                <a:lnTo>
                  <a:pt x="3476" y="6874"/>
                </a:lnTo>
                <a:lnTo>
                  <a:pt x="3116" y="6781"/>
                </a:lnTo>
                <a:lnTo>
                  <a:pt x="2650" y="6801"/>
                </a:lnTo>
                <a:lnTo>
                  <a:pt x="2210" y="6738"/>
                </a:lnTo>
                <a:lnTo>
                  <a:pt x="1655" y="6560"/>
                </a:lnTo>
                <a:lnTo>
                  <a:pt x="1256" y="6424"/>
                </a:lnTo>
                <a:lnTo>
                  <a:pt x="1379" y="6162"/>
                </a:lnTo>
                <a:lnTo>
                  <a:pt x="1469" y="5949"/>
                </a:lnTo>
                <a:lnTo>
                  <a:pt x="1050" y="5817"/>
                </a:lnTo>
                <a:lnTo>
                  <a:pt x="504" y="5822"/>
                </a:lnTo>
                <a:lnTo>
                  <a:pt x="62" y="5661"/>
                </a:lnTo>
                <a:lnTo>
                  <a:pt x="0" y="5234"/>
                </a:lnTo>
                <a:lnTo>
                  <a:pt x="100" y="4962"/>
                </a:lnTo>
                <a:lnTo>
                  <a:pt x="398" y="4846"/>
                </a:lnTo>
                <a:lnTo>
                  <a:pt x="370" y="4584"/>
                </a:lnTo>
                <a:lnTo>
                  <a:pt x="912" y="4453"/>
                </a:lnTo>
                <a:lnTo>
                  <a:pt x="1387" y="4558"/>
                </a:lnTo>
                <a:lnTo>
                  <a:pt x="1755" y="4425"/>
                </a:lnTo>
                <a:lnTo>
                  <a:pt x="1543" y="4226"/>
                </a:lnTo>
                <a:lnTo>
                  <a:pt x="1988" y="3973"/>
                </a:lnTo>
                <a:lnTo>
                  <a:pt x="2419" y="4049"/>
                </a:lnTo>
                <a:lnTo>
                  <a:pt x="2716" y="3934"/>
                </a:lnTo>
                <a:lnTo>
                  <a:pt x="2781" y="3749"/>
                </a:lnTo>
                <a:lnTo>
                  <a:pt x="3370" y="3568"/>
                </a:lnTo>
                <a:lnTo>
                  <a:pt x="3466" y="3354"/>
                </a:lnTo>
                <a:lnTo>
                  <a:pt x="3448" y="3084"/>
                </a:lnTo>
                <a:lnTo>
                  <a:pt x="4202" y="2933"/>
                </a:lnTo>
                <a:lnTo>
                  <a:pt x="4484" y="2902"/>
                </a:lnTo>
                <a:lnTo>
                  <a:pt x="4775" y="2776"/>
                </a:lnTo>
                <a:lnTo>
                  <a:pt x="4849" y="2540"/>
                </a:lnTo>
                <a:lnTo>
                  <a:pt x="5261" y="2345"/>
                </a:lnTo>
                <a:lnTo>
                  <a:pt x="5854" y="2253"/>
                </a:lnTo>
                <a:lnTo>
                  <a:pt x="6454" y="2415"/>
                </a:lnTo>
                <a:lnTo>
                  <a:pt x="6741" y="2442"/>
                </a:lnTo>
                <a:lnTo>
                  <a:pt x="7237" y="2408"/>
                </a:lnTo>
                <a:lnTo>
                  <a:pt x="7775" y="2168"/>
                </a:lnTo>
                <a:lnTo>
                  <a:pt x="8877" y="2137"/>
                </a:lnTo>
                <a:lnTo>
                  <a:pt x="9004" y="2465"/>
                </a:lnTo>
                <a:lnTo>
                  <a:pt x="8897" y="2650"/>
                </a:lnTo>
                <a:lnTo>
                  <a:pt x="8953" y="2940"/>
                </a:lnTo>
                <a:lnTo>
                  <a:pt x="9147" y="3108"/>
                </a:lnTo>
                <a:lnTo>
                  <a:pt x="9095" y="3339"/>
                </a:lnTo>
                <a:lnTo>
                  <a:pt x="9342" y="3781"/>
                </a:lnTo>
                <a:lnTo>
                  <a:pt x="9490" y="3888"/>
                </a:lnTo>
                <a:lnTo>
                  <a:pt x="10093" y="3595"/>
                </a:lnTo>
                <a:lnTo>
                  <a:pt x="10471" y="3385"/>
                </a:lnTo>
                <a:lnTo>
                  <a:pt x="11558" y="3111"/>
                </a:lnTo>
                <a:lnTo>
                  <a:pt x="12340" y="3029"/>
                </a:lnTo>
                <a:lnTo>
                  <a:pt x="13036" y="3096"/>
                </a:lnTo>
                <a:lnTo>
                  <a:pt x="13521" y="3172"/>
                </a:lnTo>
                <a:lnTo>
                  <a:pt x="14240" y="3133"/>
                </a:lnTo>
                <a:lnTo>
                  <a:pt x="14476" y="2876"/>
                </a:lnTo>
                <a:lnTo>
                  <a:pt x="14592" y="2607"/>
                </a:lnTo>
                <a:lnTo>
                  <a:pt x="14283" y="2407"/>
                </a:lnTo>
                <a:lnTo>
                  <a:pt x="14438" y="1991"/>
                </a:lnTo>
                <a:lnTo>
                  <a:pt x="14856" y="1749"/>
                </a:lnTo>
                <a:lnTo>
                  <a:pt x="14844" y="1498"/>
                </a:lnTo>
                <a:lnTo>
                  <a:pt x="15334" y="1126"/>
                </a:lnTo>
                <a:lnTo>
                  <a:pt x="15166" y="884"/>
                </a:lnTo>
                <a:lnTo>
                  <a:pt x="15156" y="573"/>
                </a:lnTo>
                <a:lnTo>
                  <a:pt x="15615" y="227"/>
                </a:lnTo>
                <a:lnTo>
                  <a:pt x="16245" y="0"/>
                </a:lnTo>
                <a:lnTo>
                  <a:pt x="16461" y="186"/>
                </a:lnTo>
                <a:lnTo>
                  <a:pt x="17186" y="242"/>
                </a:lnTo>
                <a:lnTo>
                  <a:pt x="17774" y="287"/>
                </a:lnTo>
                <a:lnTo>
                  <a:pt x="18395" y="448"/>
                </a:lnTo>
                <a:lnTo>
                  <a:pt x="18517" y="678"/>
                </a:lnTo>
                <a:lnTo>
                  <a:pt x="18732" y="9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7" name="Shape 4909">
            <a:extLst>
              <a:ext uri="{FF2B5EF4-FFF2-40B4-BE49-F238E27FC236}">
                <a16:creationId xmlns:a16="http://schemas.microsoft.com/office/drawing/2014/main" id="{6D74A2DF-3224-43EC-A684-E85DEBA4C6B5}"/>
              </a:ext>
            </a:extLst>
          </p:cNvPr>
          <p:cNvSpPr/>
          <p:nvPr/>
        </p:nvSpPr>
        <p:spPr>
          <a:xfrm>
            <a:off x="9414475" y="2859517"/>
            <a:ext cx="39272" cy="102867"/>
          </a:xfrm>
          <a:custGeom>
            <a:avLst/>
            <a:gdLst/>
            <a:ahLst/>
            <a:cxnLst>
              <a:cxn ang="0">
                <a:pos x="wd2" y="hd2"/>
              </a:cxn>
              <a:cxn ang="5400000">
                <a:pos x="wd2" y="hd2"/>
              </a:cxn>
              <a:cxn ang="10800000">
                <a:pos x="wd2" y="hd2"/>
              </a:cxn>
              <a:cxn ang="16200000">
                <a:pos x="wd2" y="hd2"/>
              </a:cxn>
            </a:cxnLst>
            <a:rect l="0" t="0" r="r" b="b"/>
            <a:pathLst>
              <a:path w="21600" h="21600" extrusionOk="0">
                <a:moveTo>
                  <a:pt x="4899" y="6"/>
                </a:moveTo>
                <a:lnTo>
                  <a:pt x="12739" y="0"/>
                </a:lnTo>
                <a:lnTo>
                  <a:pt x="18963" y="1285"/>
                </a:lnTo>
                <a:lnTo>
                  <a:pt x="21600" y="3823"/>
                </a:lnTo>
                <a:lnTo>
                  <a:pt x="17731" y="7412"/>
                </a:lnTo>
                <a:lnTo>
                  <a:pt x="16237" y="11207"/>
                </a:lnTo>
                <a:lnTo>
                  <a:pt x="18612" y="15365"/>
                </a:lnTo>
                <a:lnTo>
                  <a:pt x="21248" y="19226"/>
                </a:lnTo>
                <a:lnTo>
                  <a:pt x="18313" y="21600"/>
                </a:lnTo>
                <a:lnTo>
                  <a:pt x="13143" y="21153"/>
                </a:lnTo>
                <a:lnTo>
                  <a:pt x="10577" y="18561"/>
                </a:lnTo>
                <a:lnTo>
                  <a:pt x="9171" y="15854"/>
                </a:lnTo>
                <a:lnTo>
                  <a:pt x="3774" y="13890"/>
                </a:lnTo>
                <a:lnTo>
                  <a:pt x="786" y="11932"/>
                </a:lnTo>
                <a:lnTo>
                  <a:pt x="3186" y="9044"/>
                </a:lnTo>
                <a:lnTo>
                  <a:pt x="5449" y="6464"/>
                </a:lnTo>
                <a:lnTo>
                  <a:pt x="2725" y="4004"/>
                </a:lnTo>
                <a:lnTo>
                  <a:pt x="0" y="1895"/>
                </a:lnTo>
                <a:lnTo>
                  <a:pt x="4899" y="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8" name="Shape 4910">
            <a:extLst>
              <a:ext uri="{FF2B5EF4-FFF2-40B4-BE49-F238E27FC236}">
                <a16:creationId xmlns:a16="http://schemas.microsoft.com/office/drawing/2014/main" id="{DC3195B4-528A-4D4D-A45F-D403156E7E2D}"/>
              </a:ext>
            </a:extLst>
          </p:cNvPr>
          <p:cNvSpPr/>
          <p:nvPr/>
        </p:nvSpPr>
        <p:spPr>
          <a:xfrm>
            <a:off x="9380957" y="3063931"/>
            <a:ext cx="471206" cy="786725"/>
          </a:xfrm>
          <a:custGeom>
            <a:avLst/>
            <a:gdLst/>
            <a:ahLst/>
            <a:cxnLst>
              <a:cxn ang="0">
                <a:pos x="wd2" y="hd2"/>
              </a:cxn>
              <a:cxn ang="5400000">
                <a:pos x="wd2" y="hd2"/>
              </a:cxn>
              <a:cxn ang="10800000">
                <a:pos x="wd2" y="hd2"/>
              </a:cxn>
              <a:cxn ang="16200000">
                <a:pos x="wd2" y="hd2"/>
              </a:cxn>
            </a:cxnLst>
            <a:rect l="0" t="0" r="r" b="b"/>
            <a:pathLst>
              <a:path w="21600" h="21600" extrusionOk="0">
                <a:moveTo>
                  <a:pt x="11589" y="1058"/>
                </a:moveTo>
                <a:lnTo>
                  <a:pt x="12420" y="1196"/>
                </a:lnTo>
                <a:lnTo>
                  <a:pt x="12864" y="1493"/>
                </a:lnTo>
                <a:lnTo>
                  <a:pt x="13034" y="1840"/>
                </a:lnTo>
                <a:lnTo>
                  <a:pt x="12758" y="2306"/>
                </a:lnTo>
                <a:lnTo>
                  <a:pt x="12303" y="2549"/>
                </a:lnTo>
                <a:lnTo>
                  <a:pt x="11473" y="2496"/>
                </a:lnTo>
                <a:lnTo>
                  <a:pt x="10994" y="2662"/>
                </a:lnTo>
                <a:lnTo>
                  <a:pt x="11008" y="3208"/>
                </a:lnTo>
                <a:lnTo>
                  <a:pt x="11350" y="3505"/>
                </a:lnTo>
                <a:lnTo>
                  <a:pt x="11595" y="4004"/>
                </a:lnTo>
                <a:lnTo>
                  <a:pt x="11917" y="4447"/>
                </a:lnTo>
                <a:lnTo>
                  <a:pt x="12298" y="4857"/>
                </a:lnTo>
                <a:lnTo>
                  <a:pt x="13114" y="5418"/>
                </a:lnTo>
                <a:cubicBezTo>
                  <a:pt x="13363" y="5572"/>
                  <a:pt x="13681" y="5678"/>
                  <a:pt x="14030" y="5724"/>
                </a:cubicBezTo>
                <a:cubicBezTo>
                  <a:pt x="14475" y="5783"/>
                  <a:pt x="14935" y="5739"/>
                  <a:pt x="15388" y="5757"/>
                </a:cubicBezTo>
                <a:cubicBezTo>
                  <a:pt x="15731" y="5771"/>
                  <a:pt x="16067" y="5820"/>
                  <a:pt x="16383" y="5902"/>
                </a:cubicBezTo>
                <a:lnTo>
                  <a:pt x="16742" y="6345"/>
                </a:lnTo>
                <a:lnTo>
                  <a:pt x="16878" y="6906"/>
                </a:lnTo>
                <a:lnTo>
                  <a:pt x="16673" y="7468"/>
                </a:lnTo>
                <a:lnTo>
                  <a:pt x="16096" y="7675"/>
                </a:lnTo>
                <a:lnTo>
                  <a:pt x="15285" y="8116"/>
                </a:lnTo>
                <a:lnTo>
                  <a:pt x="15124" y="8668"/>
                </a:lnTo>
                <a:lnTo>
                  <a:pt x="15482" y="8940"/>
                </a:lnTo>
                <a:lnTo>
                  <a:pt x="15335" y="9466"/>
                </a:lnTo>
                <a:lnTo>
                  <a:pt x="15384" y="9988"/>
                </a:lnTo>
                <a:lnTo>
                  <a:pt x="15647" y="10564"/>
                </a:lnTo>
                <a:lnTo>
                  <a:pt x="16082" y="10902"/>
                </a:lnTo>
                <a:lnTo>
                  <a:pt x="16646" y="11129"/>
                </a:lnTo>
                <a:lnTo>
                  <a:pt x="17215" y="11454"/>
                </a:lnTo>
                <a:lnTo>
                  <a:pt x="17545" y="11844"/>
                </a:lnTo>
                <a:lnTo>
                  <a:pt x="18261" y="12041"/>
                </a:lnTo>
                <a:lnTo>
                  <a:pt x="19322" y="11988"/>
                </a:lnTo>
                <a:lnTo>
                  <a:pt x="19474" y="12391"/>
                </a:lnTo>
                <a:lnTo>
                  <a:pt x="18580" y="12568"/>
                </a:lnTo>
                <a:lnTo>
                  <a:pt x="18138" y="12749"/>
                </a:lnTo>
                <a:lnTo>
                  <a:pt x="17870" y="13358"/>
                </a:lnTo>
                <a:lnTo>
                  <a:pt x="17984" y="13959"/>
                </a:lnTo>
                <a:lnTo>
                  <a:pt x="17819" y="14230"/>
                </a:lnTo>
                <a:lnTo>
                  <a:pt x="17146" y="14284"/>
                </a:lnTo>
                <a:lnTo>
                  <a:pt x="16560" y="14478"/>
                </a:lnTo>
                <a:lnTo>
                  <a:pt x="16655" y="14900"/>
                </a:lnTo>
                <a:cubicBezTo>
                  <a:pt x="16787" y="14943"/>
                  <a:pt x="16933" y="14969"/>
                  <a:pt x="17083" y="14975"/>
                </a:cubicBezTo>
                <a:cubicBezTo>
                  <a:pt x="17339" y="14986"/>
                  <a:pt x="17593" y="14939"/>
                  <a:pt x="17797" y="14846"/>
                </a:cubicBezTo>
                <a:lnTo>
                  <a:pt x="18523" y="14964"/>
                </a:lnTo>
                <a:lnTo>
                  <a:pt x="18309" y="15347"/>
                </a:lnTo>
                <a:lnTo>
                  <a:pt x="18236" y="15602"/>
                </a:lnTo>
                <a:lnTo>
                  <a:pt x="18610" y="15669"/>
                </a:lnTo>
                <a:lnTo>
                  <a:pt x="19442" y="16013"/>
                </a:lnTo>
                <a:lnTo>
                  <a:pt x="19684" y="16567"/>
                </a:lnTo>
                <a:lnTo>
                  <a:pt x="19703" y="17029"/>
                </a:lnTo>
                <a:lnTo>
                  <a:pt x="20462" y="17291"/>
                </a:lnTo>
                <a:lnTo>
                  <a:pt x="20664" y="17605"/>
                </a:lnTo>
                <a:lnTo>
                  <a:pt x="20607" y="17960"/>
                </a:lnTo>
                <a:lnTo>
                  <a:pt x="20933" y="18342"/>
                </a:lnTo>
                <a:lnTo>
                  <a:pt x="21137" y="18638"/>
                </a:lnTo>
                <a:lnTo>
                  <a:pt x="21065" y="18976"/>
                </a:lnTo>
                <a:lnTo>
                  <a:pt x="21023" y="19354"/>
                </a:lnTo>
                <a:lnTo>
                  <a:pt x="21324" y="19759"/>
                </a:lnTo>
                <a:lnTo>
                  <a:pt x="21229" y="20258"/>
                </a:lnTo>
                <a:lnTo>
                  <a:pt x="21172" y="20697"/>
                </a:lnTo>
                <a:lnTo>
                  <a:pt x="21475" y="21125"/>
                </a:lnTo>
                <a:lnTo>
                  <a:pt x="21600" y="21436"/>
                </a:lnTo>
                <a:lnTo>
                  <a:pt x="21212" y="21600"/>
                </a:lnTo>
                <a:lnTo>
                  <a:pt x="20413" y="21387"/>
                </a:lnTo>
                <a:lnTo>
                  <a:pt x="19090" y="21028"/>
                </a:lnTo>
                <a:lnTo>
                  <a:pt x="18157" y="20918"/>
                </a:lnTo>
                <a:cubicBezTo>
                  <a:pt x="18024" y="20738"/>
                  <a:pt x="17865" y="20565"/>
                  <a:pt x="17684" y="20401"/>
                </a:cubicBezTo>
                <a:cubicBezTo>
                  <a:pt x="17466" y="20205"/>
                  <a:pt x="17217" y="20023"/>
                  <a:pt x="16938" y="19856"/>
                </a:cubicBezTo>
                <a:cubicBezTo>
                  <a:pt x="16672" y="19729"/>
                  <a:pt x="16383" y="19619"/>
                  <a:pt x="16078" y="19528"/>
                </a:cubicBezTo>
                <a:cubicBezTo>
                  <a:pt x="15679" y="19410"/>
                  <a:pt x="15254" y="19326"/>
                  <a:pt x="14817" y="19278"/>
                </a:cubicBezTo>
                <a:cubicBezTo>
                  <a:pt x="14782" y="19111"/>
                  <a:pt x="14654" y="18956"/>
                  <a:pt x="14455" y="18838"/>
                </a:cubicBezTo>
                <a:cubicBezTo>
                  <a:pt x="14162" y="18665"/>
                  <a:pt x="13748" y="18587"/>
                  <a:pt x="13343" y="18629"/>
                </a:cubicBezTo>
                <a:cubicBezTo>
                  <a:pt x="12956" y="18545"/>
                  <a:pt x="12584" y="18439"/>
                  <a:pt x="12232" y="18310"/>
                </a:cubicBezTo>
                <a:cubicBezTo>
                  <a:pt x="11750" y="18134"/>
                  <a:pt x="11310" y="17918"/>
                  <a:pt x="10925" y="17670"/>
                </a:cubicBezTo>
                <a:lnTo>
                  <a:pt x="10173" y="17313"/>
                </a:lnTo>
                <a:lnTo>
                  <a:pt x="9300" y="17131"/>
                </a:lnTo>
                <a:cubicBezTo>
                  <a:pt x="9090" y="17041"/>
                  <a:pt x="8889" y="16943"/>
                  <a:pt x="8699" y="16838"/>
                </a:cubicBezTo>
                <a:cubicBezTo>
                  <a:pt x="8427" y="16689"/>
                  <a:pt x="8178" y="16526"/>
                  <a:pt x="7954" y="16351"/>
                </a:cubicBezTo>
                <a:lnTo>
                  <a:pt x="7165" y="15840"/>
                </a:lnTo>
                <a:lnTo>
                  <a:pt x="6499" y="15726"/>
                </a:lnTo>
                <a:cubicBezTo>
                  <a:pt x="6017" y="15587"/>
                  <a:pt x="5548" y="15432"/>
                  <a:pt x="5095" y="15261"/>
                </a:cubicBezTo>
                <a:cubicBezTo>
                  <a:pt x="4730" y="15124"/>
                  <a:pt x="4376" y="14976"/>
                  <a:pt x="4034" y="14820"/>
                </a:cubicBezTo>
                <a:lnTo>
                  <a:pt x="3360" y="14436"/>
                </a:lnTo>
                <a:lnTo>
                  <a:pt x="2835" y="14169"/>
                </a:lnTo>
                <a:lnTo>
                  <a:pt x="2120" y="13750"/>
                </a:lnTo>
                <a:cubicBezTo>
                  <a:pt x="1993" y="13591"/>
                  <a:pt x="1828" y="13445"/>
                  <a:pt x="1628" y="13317"/>
                </a:cubicBezTo>
                <a:cubicBezTo>
                  <a:pt x="1368" y="13149"/>
                  <a:pt x="1056" y="13013"/>
                  <a:pt x="708" y="12918"/>
                </a:cubicBezTo>
                <a:lnTo>
                  <a:pt x="0" y="12592"/>
                </a:lnTo>
                <a:lnTo>
                  <a:pt x="1645" y="12389"/>
                </a:lnTo>
                <a:lnTo>
                  <a:pt x="2049" y="12159"/>
                </a:lnTo>
                <a:lnTo>
                  <a:pt x="3135" y="10864"/>
                </a:lnTo>
                <a:lnTo>
                  <a:pt x="4477" y="10572"/>
                </a:lnTo>
                <a:lnTo>
                  <a:pt x="4111" y="10293"/>
                </a:lnTo>
                <a:lnTo>
                  <a:pt x="3629" y="10032"/>
                </a:lnTo>
                <a:lnTo>
                  <a:pt x="4191" y="9727"/>
                </a:lnTo>
                <a:lnTo>
                  <a:pt x="4527" y="8764"/>
                </a:lnTo>
                <a:lnTo>
                  <a:pt x="4079" y="8636"/>
                </a:lnTo>
                <a:lnTo>
                  <a:pt x="2235" y="8702"/>
                </a:lnTo>
                <a:lnTo>
                  <a:pt x="1178" y="8555"/>
                </a:lnTo>
                <a:lnTo>
                  <a:pt x="795" y="7953"/>
                </a:lnTo>
                <a:lnTo>
                  <a:pt x="1003" y="7436"/>
                </a:lnTo>
                <a:lnTo>
                  <a:pt x="2244" y="6855"/>
                </a:lnTo>
                <a:lnTo>
                  <a:pt x="2914" y="6923"/>
                </a:lnTo>
                <a:lnTo>
                  <a:pt x="3553" y="6828"/>
                </a:lnTo>
                <a:lnTo>
                  <a:pt x="3936" y="5995"/>
                </a:lnTo>
                <a:lnTo>
                  <a:pt x="4099" y="5338"/>
                </a:lnTo>
                <a:lnTo>
                  <a:pt x="3901" y="4535"/>
                </a:lnTo>
                <a:lnTo>
                  <a:pt x="3107" y="3377"/>
                </a:lnTo>
                <a:lnTo>
                  <a:pt x="2521" y="2294"/>
                </a:lnTo>
                <a:lnTo>
                  <a:pt x="3037" y="1796"/>
                </a:lnTo>
                <a:lnTo>
                  <a:pt x="4413" y="1529"/>
                </a:lnTo>
                <a:lnTo>
                  <a:pt x="5221" y="1337"/>
                </a:lnTo>
                <a:lnTo>
                  <a:pt x="5601" y="768"/>
                </a:lnTo>
                <a:lnTo>
                  <a:pt x="6172" y="287"/>
                </a:lnTo>
                <a:lnTo>
                  <a:pt x="7001" y="0"/>
                </a:lnTo>
                <a:lnTo>
                  <a:pt x="7130" y="322"/>
                </a:lnTo>
                <a:lnTo>
                  <a:pt x="7901" y="541"/>
                </a:lnTo>
                <a:lnTo>
                  <a:pt x="8499" y="552"/>
                </a:lnTo>
                <a:lnTo>
                  <a:pt x="8956" y="770"/>
                </a:lnTo>
                <a:lnTo>
                  <a:pt x="9152" y="1102"/>
                </a:lnTo>
                <a:lnTo>
                  <a:pt x="9769" y="1157"/>
                </a:lnTo>
                <a:lnTo>
                  <a:pt x="10040" y="740"/>
                </a:lnTo>
                <a:lnTo>
                  <a:pt x="10518" y="585"/>
                </a:lnTo>
                <a:lnTo>
                  <a:pt x="10960" y="810"/>
                </a:lnTo>
                <a:lnTo>
                  <a:pt x="11589" y="10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9" name="Shape 4911">
            <a:extLst>
              <a:ext uri="{FF2B5EF4-FFF2-40B4-BE49-F238E27FC236}">
                <a16:creationId xmlns:a16="http://schemas.microsoft.com/office/drawing/2014/main" id="{2CDCB79C-D53A-4EAC-9FA7-032FCAF1DA3E}"/>
              </a:ext>
            </a:extLst>
          </p:cNvPr>
          <p:cNvSpPr/>
          <p:nvPr/>
        </p:nvSpPr>
        <p:spPr>
          <a:xfrm>
            <a:off x="9758236" y="4944126"/>
            <a:ext cx="43819" cy="119452"/>
          </a:xfrm>
          <a:custGeom>
            <a:avLst/>
            <a:gdLst/>
            <a:ahLst/>
            <a:cxnLst>
              <a:cxn ang="0">
                <a:pos x="wd2" y="hd2"/>
              </a:cxn>
              <a:cxn ang="5400000">
                <a:pos x="wd2" y="hd2"/>
              </a:cxn>
              <a:cxn ang="10800000">
                <a:pos x="wd2" y="hd2"/>
              </a:cxn>
              <a:cxn ang="16200000">
                <a:pos x="wd2" y="hd2"/>
              </a:cxn>
            </a:cxnLst>
            <a:rect l="0" t="0" r="r" b="b"/>
            <a:pathLst>
              <a:path w="21600" h="21600" extrusionOk="0">
                <a:moveTo>
                  <a:pt x="4869" y="467"/>
                </a:moveTo>
                <a:lnTo>
                  <a:pt x="0" y="2554"/>
                </a:lnTo>
                <a:lnTo>
                  <a:pt x="4265" y="6078"/>
                </a:lnTo>
                <a:lnTo>
                  <a:pt x="3766" y="8997"/>
                </a:lnTo>
                <a:lnTo>
                  <a:pt x="3073" y="12078"/>
                </a:lnTo>
                <a:lnTo>
                  <a:pt x="1324" y="15262"/>
                </a:lnTo>
                <a:lnTo>
                  <a:pt x="267" y="19243"/>
                </a:lnTo>
                <a:lnTo>
                  <a:pt x="3514" y="21600"/>
                </a:lnTo>
                <a:lnTo>
                  <a:pt x="8256" y="19992"/>
                </a:lnTo>
                <a:lnTo>
                  <a:pt x="11013" y="16324"/>
                </a:lnTo>
                <a:lnTo>
                  <a:pt x="11092" y="12427"/>
                </a:lnTo>
                <a:lnTo>
                  <a:pt x="12053" y="8529"/>
                </a:lnTo>
                <a:lnTo>
                  <a:pt x="17000" y="5324"/>
                </a:lnTo>
                <a:lnTo>
                  <a:pt x="20182" y="2732"/>
                </a:lnTo>
                <a:lnTo>
                  <a:pt x="21600" y="469"/>
                </a:lnTo>
                <a:lnTo>
                  <a:pt x="13770" y="0"/>
                </a:lnTo>
                <a:lnTo>
                  <a:pt x="4869" y="46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0" name="Shape 4912">
            <a:extLst>
              <a:ext uri="{FF2B5EF4-FFF2-40B4-BE49-F238E27FC236}">
                <a16:creationId xmlns:a16="http://schemas.microsoft.com/office/drawing/2014/main" id="{B15E0D73-8DCE-4419-B554-CC2D7D78DD22}"/>
              </a:ext>
            </a:extLst>
          </p:cNvPr>
          <p:cNvSpPr/>
          <p:nvPr/>
        </p:nvSpPr>
        <p:spPr>
          <a:xfrm>
            <a:off x="9799930" y="4720614"/>
            <a:ext cx="68879" cy="200187"/>
          </a:xfrm>
          <a:custGeom>
            <a:avLst/>
            <a:gdLst/>
            <a:ahLst/>
            <a:cxnLst>
              <a:cxn ang="0">
                <a:pos x="wd2" y="hd2"/>
              </a:cxn>
              <a:cxn ang="5400000">
                <a:pos x="wd2" y="hd2"/>
              </a:cxn>
              <a:cxn ang="10800000">
                <a:pos x="wd2" y="hd2"/>
              </a:cxn>
              <a:cxn ang="16200000">
                <a:pos x="wd2" y="hd2"/>
              </a:cxn>
            </a:cxnLst>
            <a:rect l="0" t="0" r="r" b="b"/>
            <a:pathLst>
              <a:path w="21600" h="21600" extrusionOk="0">
                <a:moveTo>
                  <a:pt x="14147" y="985"/>
                </a:moveTo>
                <a:lnTo>
                  <a:pt x="13846" y="3317"/>
                </a:lnTo>
                <a:lnTo>
                  <a:pt x="9824" y="4911"/>
                </a:lnTo>
                <a:lnTo>
                  <a:pt x="4862" y="5631"/>
                </a:lnTo>
                <a:lnTo>
                  <a:pt x="510" y="6470"/>
                </a:lnTo>
                <a:lnTo>
                  <a:pt x="2343" y="7550"/>
                </a:lnTo>
                <a:lnTo>
                  <a:pt x="5032" y="8845"/>
                </a:lnTo>
                <a:lnTo>
                  <a:pt x="4020" y="10515"/>
                </a:lnTo>
                <a:lnTo>
                  <a:pt x="752" y="11503"/>
                </a:lnTo>
                <a:lnTo>
                  <a:pt x="0" y="12853"/>
                </a:lnTo>
                <a:lnTo>
                  <a:pt x="1393" y="14474"/>
                </a:lnTo>
                <a:lnTo>
                  <a:pt x="3248" y="15772"/>
                </a:lnTo>
                <a:lnTo>
                  <a:pt x="2807" y="17930"/>
                </a:lnTo>
                <a:lnTo>
                  <a:pt x="3058" y="19787"/>
                </a:lnTo>
                <a:lnTo>
                  <a:pt x="3940" y="21420"/>
                </a:lnTo>
                <a:lnTo>
                  <a:pt x="6876" y="21600"/>
                </a:lnTo>
                <a:lnTo>
                  <a:pt x="10895" y="20259"/>
                </a:lnTo>
                <a:lnTo>
                  <a:pt x="11226" y="17697"/>
                </a:lnTo>
                <a:lnTo>
                  <a:pt x="9973" y="15651"/>
                </a:lnTo>
                <a:lnTo>
                  <a:pt x="8360" y="13726"/>
                </a:lnTo>
                <a:lnTo>
                  <a:pt x="10084" y="11869"/>
                </a:lnTo>
                <a:lnTo>
                  <a:pt x="13722" y="9960"/>
                </a:lnTo>
                <a:lnTo>
                  <a:pt x="14934" y="8118"/>
                </a:lnTo>
                <a:lnTo>
                  <a:pt x="14844" y="6162"/>
                </a:lnTo>
                <a:lnTo>
                  <a:pt x="18473" y="4454"/>
                </a:lnTo>
                <a:lnTo>
                  <a:pt x="21600" y="2346"/>
                </a:lnTo>
                <a:lnTo>
                  <a:pt x="21249" y="865"/>
                </a:lnTo>
                <a:lnTo>
                  <a:pt x="18694" y="0"/>
                </a:lnTo>
                <a:lnTo>
                  <a:pt x="14147" y="9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1" name="Shape 4913">
            <a:extLst>
              <a:ext uri="{FF2B5EF4-FFF2-40B4-BE49-F238E27FC236}">
                <a16:creationId xmlns:a16="http://schemas.microsoft.com/office/drawing/2014/main" id="{318632BB-8131-4672-9EAE-62D945FC8ABA}"/>
              </a:ext>
            </a:extLst>
          </p:cNvPr>
          <p:cNvSpPr/>
          <p:nvPr/>
        </p:nvSpPr>
        <p:spPr>
          <a:xfrm>
            <a:off x="9878108" y="4576910"/>
            <a:ext cx="31514" cy="102424"/>
          </a:xfrm>
          <a:custGeom>
            <a:avLst/>
            <a:gdLst/>
            <a:ahLst/>
            <a:cxnLst>
              <a:cxn ang="0">
                <a:pos x="wd2" y="hd2"/>
              </a:cxn>
              <a:cxn ang="5400000">
                <a:pos x="wd2" y="hd2"/>
              </a:cxn>
              <a:cxn ang="10800000">
                <a:pos x="wd2" y="hd2"/>
              </a:cxn>
              <a:cxn ang="16200000">
                <a:pos x="wd2" y="hd2"/>
              </a:cxn>
            </a:cxnLst>
            <a:rect l="0" t="0" r="r" b="b"/>
            <a:pathLst>
              <a:path w="21600" h="21600" extrusionOk="0">
                <a:moveTo>
                  <a:pt x="14601" y="0"/>
                </a:moveTo>
                <a:lnTo>
                  <a:pt x="10108" y="2136"/>
                </a:lnTo>
                <a:lnTo>
                  <a:pt x="9327" y="6137"/>
                </a:lnTo>
                <a:lnTo>
                  <a:pt x="7298" y="9468"/>
                </a:lnTo>
                <a:lnTo>
                  <a:pt x="4645" y="12746"/>
                </a:lnTo>
                <a:lnTo>
                  <a:pt x="2408" y="16041"/>
                </a:lnTo>
                <a:lnTo>
                  <a:pt x="0" y="19269"/>
                </a:lnTo>
                <a:lnTo>
                  <a:pt x="2781" y="21418"/>
                </a:lnTo>
                <a:lnTo>
                  <a:pt x="9134" y="21600"/>
                </a:lnTo>
                <a:lnTo>
                  <a:pt x="14546" y="18717"/>
                </a:lnTo>
                <a:lnTo>
                  <a:pt x="18029" y="13814"/>
                </a:lnTo>
                <a:lnTo>
                  <a:pt x="19607" y="10318"/>
                </a:lnTo>
                <a:lnTo>
                  <a:pt x="21030" y="6453"/>
                </a:lnTo>
                <a:lnTo>
                  <a:pt x="21600" y="3248"/>
                </a:lnTo>
                <a:lnTo>
                  <a:pt x="20110" y="1439"/>
                </a:lnTo>
                <a:lnTo>
                  <a:pt x="1460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2" name="Shape 4914">
            <a:extLst>
              <a:ext uri="{FF2B5EF4-FFF2-40B4-BE49-F238E27FC236}">
                <a16:creationId xmlns:a16="http://schemas.microsoft.com/office/drawing/2014/main" id="{DDCC6CE1-F11E-4591-8E38-3357F569A12E}"/>
              </a:ext>
            </a:extLst>
          </p:cNvPr>
          <p:cNvSpPr/>
          <p:nvPr/>
        </p:nvSpPr>
        <p:spPr>
          <a:xfrm>
            <a:off x="9839796" y="4970653"/>
            <a:ext cx="18213" cy="29903"/>
          </a:xfrm>
          <a:custGeom>
            <a:avLst/>
            <a:gdLst/>
            <a:ahLst/>
            <a:cxnLst>
              <a:cxn ang="0">
                <a:pos x="wd2" y="hd2"/>
              </a:cxn>
              <a:cxn ang="5400000">
                <a:pos x="wd2" y="hd2"/>
              </a:cxn>
              <a:cxn ang="10800000">
                <a:pos x="wd2" y="hd2"/>
              </a:cxn>
              <a:cxn ang="16200000">
                <a:pos x="wd2" y="hd2"/>
              </a:cxn>
            </a:cxnLst>
            <a:rect l="0" t="0" r="r" b="b"/>
            <a:pathLst>
              <a:path w="21600" h="21600" extrusionOk="0">
                <a:moveTo>
                  <a:pt x="9139" y="0"/>
                </a:moveTo>
                <a:lnTo>
                  <a:pt x="2355" y="8688"/>
                </a:lnTo>
                <a:lnTo>
                  <a:pt x="0" y="19086"/>
                </a:lnTo>
                <a:lnTo>
                  <a:pt x="8747" y="21600"/>
                </a:lnTo>
                <a:lnTo>
                  <a:pt x="17582" y="13535"/>
                </a:lnTo>
                <a:lnTo>
                  <a:pt x="21600" y="3994"/>
                </a:lnTo>
                <a:lnTo>
                  <a:pt x="91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3" name="Shape 4915">
            <a:extLst>
              <a:ext uri="{FF2B5EF4-FFF2-40B4-BE49-F238E27FC236}">
                <a16:creationId xmlns:a16="http://schemas.microsoft.com/office/drawing/2014/main" id="{079E0E6D-25D5-41B9-8FAC-F37073AC107F}"/>
              </a:ext>
            </a:extLst>
          </p:cNvPr>
          <p:cNvSpPr/>
          <p:nvPr/>
        </p:nvSpPr>
        <p:spPr>
          <a:xfrm>
            <a:off x="9920709" y="4402867"/>
            <a:ext cx="21387" cy="61623"/>
          </a:xfrm>
          <a:custGeom>
            <a:avLst/>
            <a:gdLst/>
            <a:ahLst/>
            <a:cxnLst>
              <a:cxn ang="0">
                <a:pos x="wd2" y="hd2"/>
              </a:cxn>
              <a:cxn ang="5400000">
                <a:pos x="wd2" y="hd2"/>
              </a:cxn>
              <a:cxn ang="10800000">
                <a:pos x="wd2" y="hd2"/>
              </a:cxn>
              <a:cxn ang="16200000">
                <a:pos x="wd2" y="hd2"/>
              </a:cxn>
            </a:cxnLst>
            <a:rect l="0" t="0" r="r" b="b"/>
            <a:pathLst>
              <a:path w="21600" h="21600" extrusionOk="0">
                <a:moveTo>
                  <a:pt x="5602" y="0"/>
                </a:moveTo>
                <a:lnTo>
                  <a:pt x="3149" y="3299"/>
                </a:lnTo>
                <a:lnTo>
                  <a:pt x="4422" y="8941"/>
                </a:lnTo>
                <a:lnTo>
                  <a:pt x="0" y="16385"/>
                </a:lnTo>
                <a:lnTo>
                  <a:pt x="68" y="21600"/>
                </a:lnTo>
                <a:lnTo>
                  <a:pt x="13463" y="20349"/>
                </a:lnTo>
                <a:lnTo>
                  <a:pt x="19954" y="16142"/>
                </a:lnTo>
                <a:lnTo>
                  <a:pt x="20632" y="9173"/>
                </a:lnTo>
                <a:lnTo>
                  <a:pt x="21600" y="3373"/>
                </a:lnTo>
                <a:lnTo>
                  <a:pt x="19050" y="276"/>
                </a:lnTo>
                <a:lnTo>
                  <a:pt x="560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4" name="Shape 4916">
            <a:extLst>
              <a:ext uri="{FF2B5EF4-FFF2-40B4-BE49-F238E27FC236}">
                <a16:creationId xmlns:a16="http://schemas.microsoft.com/office/drawing/2014/main" id="{5C2819E2-382E-4E91-B1CE-30E9EB88C201}"/>
              </a:ext>
            </a:extLst>
          </p:cNvPr>
          <p:cNvSpPr/>
          <p:nvPr/>
        </p:nvSpPr>
        <p:spPr>
          <a:xfrm>
            <a:off x="9906633" y="4269894"/>
            <a:ext cx="15132" cy="119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40" y="21557"/>
                </a:lnTo>
                <a:lnTo>
                  <a:pt x="21600" y="2160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5" name="Shape 4917">
            <a:extLst>
              <a:ext uri="{FF2B5EF4-FFF2-40B4-BE49-F238E27FC236}">
                <a16:creationId xmlns:a16="http://schemas.microsoft.com/office/drawing/2014/main" id="{5FA724AF-03B9-4996-BDB4-421ACC47DE65}"/>
              </a:ext>
            </a:extLst>
          </p:cNvPr>
          <p:cNvSpPr/>
          <p:nvPr/>
        </p:nvSpPr>
        <p:spPr>
          <a:xfrm>
            <a:off x="9917082" y="4309576"/>
            <a:ext cx="18611" cy="15108"/>
          </a:xfrm>
          <a:custGeom>
            <a:avLst/>
            <a:gdLst/>
            <a:ahLst/>
            <a:cxnLst>
              <a:cxn ang="0">
                <a:pos x="wd2" y="hd2"/>
              </a:cxn>
              <a:cxn ang="5400000">
                <a:pos x="wd2" y="hd2"/>
              </a:cxn>
              <a:cxn ang="10800000">
                <a:pos x="wd2" y="hd2"/>
              </a:cxn>
              <a:cxn ang="16200000">
                <a:pos x="wd2" y="hd2"/>
              </a:cxn>
            </a:cxnLst>
            <a:rect l="0" t="0" r="r" b="b"/>
            <a:pathLst>
              <a:path w="21600" h="21600" extrusionOk="0">
                <a:moveTo>
                  <a:pt x="5861" y="0"/>
                </a:moveTo>
                <a:lnTo>
                  <a:pt x="0" y="21600"/>
                </a:lnTo>
                <a:lnTo>
                  <a:pt x="21600" y="20363"/>
                </a:lnTo>
                <a:lnTo>
                  <a:pt x="586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6" name="Shape 4918">
            <a:extLst>
              <a:ext uri="{FF2B5EF4-FFF2-40B4-BE49-F238E27FC236}">
                <a16:creationId xmlns:a16="http://schemas.microsoft.com/office/drawing/2014/main" id="{16578E05-2936-4C57-B9EE-EFA0D7C406A8}"/>
              </a:ext>
            </a:extLst>
          </p:cNvPr>
          <p:cNvSpPr/>
          <p:nvPr/>
        </p:nvSpPr>
        <p:spPr>
          <a:xfrm>
            <a:off x="9889052" y="4155824"/>
            <a:ext cx="13590" cy="23555"/>
          </a:xfrm>
          <a:custGeom>
            <a:avLst/>
            <a:gdLst/>
            <a:ahLst/>
            <a:cxnLst>
              <a:cxn ang="0">
                <a:pos x="wd2" y="hd2"/>
              </a:cxn>
              <a:cxn ang="5400000">
                <a:pos x="wd2" y="hd2"/>
              </a:cxn>
              <a:cxn ang="10800000">
                <a:pos x="wd2" y="hd2"/>
              </a:cxn>
              <a:cxn ang="16200000">
                <a:pos x="wd2" y="hd2"/>
              </a:cxn>
            </a:cxnLst>
            <a:rect l="0" t="0" r="r" b="b"/>
            <a:pathLst>
              <a:path w="21600" h="21600" extrusionOk="0">
                <a:moveTo>
                  <a:pt x="8539" y="0"/>
                </a:moveTo>
                <a:lnTo>
                  <a:pt x="0" y="14435"/>
                </a:lnTo>
                <a:lnTo>
                  <a:pt x="21600" y="21600"/>
                </a:lnTo>
                <a:lnTo>
                  <a:pt x="85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7" name="Shape 4919">
            <a:extLst>
              <a:ext uri="{FF2B5EF4-FFF2-40B4-BE49-F238E27FC236}">
                <a16:creationId xmlns:a16="http://schemas.microsoft.com/office/drawing/2014/main" id="{C5D04082-8D57-4B88-99E3-570160EA9F1C}"/>
              </a:ext>
            </a:extLst>
          </p:cNvPr>
          <p:cNvSpPr/>
          <p:nvPr/>
        </p:nvSpPr>
        <p:spPr>
          <a:xfrm>
            <a:off x="9866488" y="4060881"/>
            <a:ext cx="14789" cy="35614"/>
          </a:xfrm>
          <a:custGeom>
            <a:avLst/>
            <a:gdLst/>
            <a:ahLst/>
            <a:cxnLst>
              <a:cxn ang="0">
                <a:pos x="wd2" y="hd2"/>
              </a:cxn>
              <a:cxn ang="5400000">
                <a:pos x="wd2" y="hd2"/>
              </a:cxn>
              <a:cxn ang="10800000">
                <a:pos x="wd2" y="hd2"/>
              </a:cxn>
              <a:cxn ang="16200000">
                <a:pos x="wd2" y="hd2"/>
              </a:cxn>
            </a:cxnLst>
            <a:rect l="0" t="0" r="r" b="b"/>
            <a:pathLst>
              <a:path w="21600" h="21600" extrusionOk="0">
                <a:moveTo>
                  <a:pt x="607" y="4385"/>
                </a:moveTo>
                <a:lnTo>
                  <a:pt x="0" y="12694"/>
                </a:lnTo>
                <a:lnTo>
                  <a:pt x="3348" y="21600"/>
                </a:lnTo>
                <a:lnTo>
                  <a:pt x="21600" y="21094"/>
                </a:lnTo>
                <a:lnTo>
                  <a:pt x="21180" y="10604"/>
                </a:lnTo>
                <a:lnTo>
                  <a:pt x="19873" y="3501"/>
                </a:lnTo>
                <a:lnTo>
                  <a:pt x="9697" y="0"/>
                </a:lnTo>
                <a:lnTo>
                  <a:pt x="607" y="43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8" name="Shape 4920">
            <a:extLst>
              <a:ext uri="{FF2B5EF4-FFF2-40B4-BE49-F238E27FC236}">
                <a16:creationId xmlns:a16="http://schemas.microsoft.com/office/drawing/2014/main" id="{CC8B60CF-788D-4BC8-83A8-1408B08D33A8}"/>
              </a:ext>
            </a:extLst>
          </p:cNvPr>
          <p:cNvSpPr/>
          <p:nvPr/>
        </p:nvSpPr>
        <p:spPr>
          <a:xfrm>
            <a:off x="9823309" y="3895154"/>
            <a:ext cx="48284" cy="111485"/>
          </a:xfrm>
          <a:custGeom>
            <a:avLst/>
            <a:gdLst/>
            <a:ahLst/>
            <a:cxnLst>
              <a:cxn ang="0">
                <a:pos x="wd2" y="hd2"/>
              </a:cxn>
              <a:cxn ang="5400000">
                <a:pos x="wd2" y="hd2"/>
              </a:cxn>
              <a:cxn ang="10800000">
                <a:pos x="wd2" y="hd2"/>
              </a:cxn>
              <a:cxn ang="16200000">
                <a:pos x="wd2" y="hd2"/>
              </a:cxn>
            </a:cxnLst>
            <a:rect l="0" t="0" r="r" b="b"/>
            <a:pathLst>
              <a:path w="21600" h="21600" extrusionOk="0">
                <a:moveTo>
                  <a:pt x="572" y="1530"/>
                </a:moveTo>
                <a:lnTo>
                  <a:pt x="0" y="4574"/>
                </a:lnTo>
                <a:lnTo>
                  <a:pt x="4771" y="6964"/>
                </a:lnTo>
                <a:lnTo>
                  <a:pt x="8674" y="9970"/>
                </a:lnTo>
                <a:lnTo>
                  <a:pt x="8460" y="12250"/>
                </a:lnTo>
                <a:lnTo>
                  <a:pt x="6086" y="15534"/>
                </a:lnTo>
                <a:lnTo>
                  <a:pt x="3742" y="19387"/>
                </a:lnTo>
                <a:lnTo>
                  <a:pt x="7688" y="21600"/>
                </a:lnTo>
                <a:lnTo>
                  <a:pt x="12421" y="20636"/>
                </a:lnTo>
                <a:lnTo>
                  <a:pt x="18097" y="16538"/>
                </a:lnTo>
                <a:lnTo>
                  <a:pt x="19027" y="12953"/>
                </a:lnTo>
                <a:lnTo>
                  <a:pt x="21600" y="10772"/>
                </a:lnTo>
                <a:lnTo>
                  <a:pt x="18397" y="7651"/>
                </a:lnTo>
                <a:lnTo>
                  <a:pt x="12164" y="4567"/>
                </a:lnTo>
                <a:lnTo>
                  <a:pt x="10204" y="1518"/>
                </a:lnTo>
                <a:lnTo>
                  <a:pt x="7058" y="0"/>
                </a:lnTo>
                <a:lnTo>
                  <a:pt x="572" y="15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9" name="Shape 4921">
            <a:extLst>
              <a:ext uri="{FF2B5EF4-FFF2-40B4-BE49-F238E27FC236}">
                <a16:creationId xmlns:a16="http://schemas.microsoft.com/office/drawing/2014/main" id="{361C340D-9C84-4C79-BB81-7FCBAB10D487}"/>
              </a:ext>
            </a:extLst>
          </p:cNvPr>
          <p:cNvSpPr/>
          <p:nvPr/>
        </p:nvSpPr>
        <p:spPr>
          <a:xfrm>
            <a:off x="9918850" y="4363822"/>
            <a:ext cx="14588" cy="20315"/>
          </a:xfrm>
          <a:custGeom>
            <a:avLst/>
            <a:gdLst/>
            <a:ahLst/>
            <a:cxnLst>
              <a:cxn ang="0">
                <a:pos x="wd2" y="hd2"/>
              </a:cxn>
              <a:cxn ang="5400000">
                <a:pos x="wd2" y="hd2"/>
              </a:cxn>
              <a:cxn ang="10800000">
                <a:pos x="wd2" y="hd2"/>
              </a:cxn>
              <a:cxn ang="16200000">
                <a:pos x="wd2" y="hd2"/>
              </a:cxn>
            </a:cxnLst>
            <a:rect l="0" t="0" r="r" b="b"/>
            <a:pathLst>
              <a:path w="21600" h="21600" extrusionOk="0">
                <a:moveTo>
                  <a:pt x="10729" y="0"/>
                </a:moveTo>
                <a:lnTo>
                  <a:pt x="413" y="2997"/>
                </a:lnTo>
                <a:lnTo>
                  <a:pt x="0" y="20957"/>
                </a:lnTo>
                <a:lnTo>
                  <a:pt x="18335" y="21600"/>
                </a:lnTo>
                <a:lnTo>
                  <a:pt x="21600" y="10309"/>
                </a:lnTo>
                <a:lnTo>
                  <a:pt x="1072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0" name="Shape 4922">
            <a:extLst>
              <a:ext uri="{FF2B5EF4-FFF2-40B4-BE49-F238E27FC236}">
                <a16:creationId xmlns:a16="http://schemas.microsoft.com/office/drawing/2014/main" id="{96ECF3A1-BB8A-4F55-9E4B-C71F345468FE}"/>
              </a:ext>
            </a:extLst>
          </p:cNvPr>
          <p:cNvSpPr/>
          <p:nvPr/>
        </p:nvSpPr>
        <p:spPr>
          <a:xfrm>
            <a:off x="8326376" y="2536408"/>
            <a:ext cx="825281" cy="1049887"/>
          </a:xfrm>
          <a:custGeom>
            <a:avLst/>
            <a:gdLst/>
            <a:ahLst/>
            <a:cxnLst>
              <a:cxn ang="0">
                <a:pos x="wd2" y="hd2"/>
              </a:cxn>
              <a:cxn ang="5400000">
                <a:pos x="wd2" y="hd2"/>
              </a:cxn>
              <a:cxn ang="10800000">
                <a:pos x="wd2" y="hd2"/>
              </a:cxn>
              <a:cxn ang="16200000">
                <a:pos x="wd2" y="hd2"/>
              </a:cxn>
            </a:cxnLst>
            <a:rect l="0" t="0" r="r" b="b"/>
            <a:pathLst>
              <a:path w="21600" h="21600" extrusionOk="0">
                <a:moveTo>
                  <a:pt x="12805" y="611"/>
                </a:moveTo>
                <a:lnTo>
                  <a:pt x="14017" y="0"/>
                </a:lnTo>
                <a:lnTo>
                  <a:pt x="14357" y="214"/>
                </a:lnTo>
                <a:lnTo>
                  <a:pt x="14815" y="221"/>
                </a:lnTo>
                <a:lnTo>
                  <a:pt x="15217" y="460"/>
                </a:lnTo>
                <a:lnTo>
                  <a:pt x="15073" y="1040"/>
                </a:lnTo>
                <a:lnTo>
                  <a:pt x="15659" y="1391"/>
                </a:lnTo>
                <a:lnTo>
                  <a:pt x="16120" y="1490"/>
                </a:lnTo>
                <a:lnTo>
                  <a:pt x="16517" y="1452"/>
                </a:lnTo>
                <a:lnTo>
                  <a:pt x="16942" y="1626"/>
                </a:lnTo>
                <a:lnTo>
                  <a:pt x="16847" y="1977"/>
                </a:lnTo>
                <a:lnTo>
                  <a:pt x="16969" y="2142"/>
                </a:lnTo>
                <a:lnTo>
                  <a:pt x="17626" y="2300"/>
                </a:lnTo>
                <a:lnTo>
                  <a:pt x="17752" y="2762"/>
                </a:lnTo>
                <a:lnTo>
                  <a:pt x="17498" y="3054"/>
                </a:lnTo>
                <a:lnTo>
                  <a:pt x="17609" y="3234"/>
                </a:lnTo>
                <a:lnTo>
                  <a:pt x="17933" y="3227"/>
                </a:lnTo>
                <a:lnTo>
                  <a:pt x="18508" y="3057"/>
                </a:lnTo>
                <a:lnTo>
                  <a:pt x="19055" y="3268"/>
                </a:lnTo>
                <a:lnTo>
                  <a:pt x="19289" y="3732"/>
                </a:lnTo>
                <a:lnTo>
                  <a:pt x="19492" y="4015"/>
                </a:lnTo>
                <a:lnTo>
                  <a:pt x="20086" y="4229"/>
                </a:lnTo>
                <a:lnTo>
                  <a:pt x="20417" y="4630"/>
                </a:lnTo>
                <a:lnTo>
                  <a:pt x="20664" y="4840"/>
                </a:lnTo>
                <a:lnTo>
                  <a:pt x="20975" y="4952"/>
                </a:lnTo>
                <a:lnTo>
                  <a:pt x="20974" y="5446"/>
                </a:lnTo>
                <a:lnTo>
                  <a:pt x="20962" y="6379"/>
                </a:lnTo>
                <a:lnTo>
                  <a:pt x="21110" y="6939"/>
                </a:lnTo>
                <a:lnTo>
                  <a:pt x="21237" y="7366"/>
                </a:lnTo>
                <a:lnTo>
                  <a:pt x="21587" y="7483"/>
                </a:lnTo>
                <a:lnTo>
                  <a:pt x="21600" y="7737"/>
                </a:lnTo>
                <a:lnTo>
                  <a:pt x="21490" y="7951"/>
                </a:lnTo>
                <a:lnTo>
                  <a:pt x="21465" y="8217"/>
                </a:lnTo>
                <a:lnTo>
                  <a:pt x="21482" y="8484"/>
                </a:lnTo>
                <a:lnTo>
                  <a:pt x="21201" y="8594"/>
                </a:lnTo>
                <a:lnTo>
                  <a:pt x="21034" y="8356"/>
                </a:lnTo>
                <a:lnTo>
                  <a:pt x="20920" y="8041"/>
                </a:lnTo>
                <a:lnTo>
                  <a:pt x="20619" y="7944"/>
                </a:lnTo>
                <a:lnTo>
                  <a:pt x="20506" y="8122"/>
                </a:lnTo>
                <a:lnTo>
                  <a:pt x="20322" y="8328"/>
                </a:lnTo>
                <a:lnTo>
                  <a:pt x="20118" y="8238"/>
                </a:lnTo>
                <a:lnTo>
                  <a:pt x="20052" y="8010"/>
                </a:lnTo>
                <a:lnTo>
                  <a:pt x="19806" y="7952"/>
                </a:lnTo>
                <a:lnTo>
                  <a:pt x="19635" y="7796"/>
                </a:lnTo>
                <a:lnTo>
                  <a:pt x="19614" y="7503"/>
                </a:lnTo>
                <a:lnTo>
                  <a:pt x="19510" y="7259"/>
                </a:lnTo>
                <a:lnTo>
                  <a:pt x="19273" y="7177"/>
                </a:lnTo>
                <a:lnTo>
                  <a:pt x="19009" y="6936"/>
                </a:lnTo>
                <a:cubicBezTo>
                  <a:pt x="19017" y="6792"/>
                  <a:pt x="18909" y="6660"/>
                  <a:pt x="18739" y="6605"/>
                </a:cubicBezTo>
                <a:cubicBezTo>
                  <a:pt x="18637" y="6573"/>
                  <a:pt x="18523" y="6573"/>
                  <a:pt x="18421" y="6607"/>
                </a:cubicBezTo>
                <a:lnTo>
                  <a:pt x="18307" y="6888"/>
                </a:lnTo>
                <a:lnTo>
                  <a:pt x="18344" y="7143"/>
                </a:lnTo>
                <a:lnTo>
                  <a:pt x="18358" y="7377"/>
                </a:lnTo>
                <a:lnTo>
                  <a:pt x="18182" y="7578"/>
                </a:lnTo>
                <a:lnTo>
                  <a:pt x="17873" y="7486"/>
                </a:lnTo>
                <a:lnTo>
                  <a:pt x="17432" y="7528"/>
                </a:lnTo>
                <a:lnTo>
                  <a:pt x="17049" y="7798"/>
                </a:lnTo>
                <a:lnTo>
                  <a:pt x="16972" y="8142"/>
                </a:lnTo>
                <a:lnTo>
                  <a:pt x="16915" y="8454"/>
                </a:lnTo>
                <a:lnTo>
                  <a:pt x="16641" y="8648"/>
                </a:lnTo>
                <a:lnTo>
                  <a:pt x="16450" y="8864"/>
                </a:lnTo>
                <a:lnTo>
                  <a:pt x="16363" y="9187"/>
                </a:lnTo>
                <a:lnTo>
                  <a:pt x="16277" y="9499"/>
                </a:lnTo>
                <a:lnTo>
                  <a:pt x="16027" y="9757"/>
                </a:lnTo>
                <a:lnTo>
                  <a:pt x="15938" y="10048"/>
                </a:lnTo>
                <a:lnTo>
                  <a:pt x="16081" y="10395"/>
                </a:lnTo>
                <a:lnTo>
                  <a:pt x="16288" y="10625"/>
                </a:lnTo>
                <a:lnTo>
                  <a:pt x="16401" y="10868"/>
                </a:lnTo>
                <a:lnTo>
                  <a:pt x="16453" y="11173"/>
                </a:lnTo>
                <a:lnTo>
                  <a:pt x="16542" y="11627"/>
                </a:lnTo>
                <a:lnTo>
                  <a:pt x="16713" y="11923"/>
                </a:lnTo>
                <a:lnTo>
                  <a:pt x="16926" y="12188"/>
                </a:lnTo>
                <a:lnTo>
                  <a:pt x="16997" y="12609"/>
                </a:lnTo>
                <a:cubicBezTo>
                  <a:pt x="16954" y="12715"/>
                  <a:pt x="16921" y="12823"/>
                  <a:pt x="16898" y="12933"/>
                </a:cubicBezTo>
                <a:cubicBezTo>
                  <a:pt x="16868" y="13074"/>
                  <a:pt x="16856" y="13218"/>
                  <a:pt x="16861" y="13361"/>
                </a:cubicBezTo>
                <a:lnTo>
                  <a:pt x="16890" y="13737"/>
                </a:lnTo>
                <a:lnTo>
                  <a:pt x="17031" y="14204"/>
                </a:lnTo>
                <a:lnTo>
                  <a:pt x="17211" y="14556"/>
                </a:lnTo>
                <a:lnTo>
                  <a:pt x="17451" y="14887"/>
                </a:lnTo>
                <a:lnTo>
                  <a:pt x="17699" y="15123"/>
                </a:lnTo>
                <a:lnTo>
                  <a:pt x="17706" y="15410"/>
                </a:lnTo>
                <a:cubicBezTo>
                  <a:pt x="17651" y="15506"/>
                  <a:pt x="17665" y="15618"/>
                  <a:pt x="17742" y="15705"/>
                </a:cubicBezTo>
                <a:cubicBezTo>
                  <a:pt x="17840" y="15813"/>
                  <a:pt x="18019" y="15859"/>
                  <a:pt x="18167" y="15799"/>
                </a:cubicBezTo>
                <a:cubicBezTo>
                  <a:pt x="18345" y="15727"/>
                  <a:pt x="18367" y="15549"/>
                  <a:pt x="18454" y="15410"/>
                </a:cubicBezTo>
                <a:cubicBezTo>
                  <a:pt x="18529" y="15290"/>
                  <a:pt x="18657" y="15197"/>
                  <a:pt x="18815" y="15149"/>
                </a:cubicBezTo>
                <a:cubicBezTo>
                  <a:pt x="18941" y="15120"/>
                  <a:pt x="19073" y="15111"/>
                  <a:pt x="19204" y="15121"/>
                </a:cubicBezTo>
                <a:cubicBezTo>
                  <a:pt x="19414" y="15137"/>
                  <a:pt x="19613" y="15203"/>
                  <a:pt x="19774" y="15310"/>
                </a:cubicBezTo>
                <a:cubicBezTo>
                  <a:pt x="19929" y="15346"/>
                  <a:pt x="20025" y="15469"/>
                  <a:pt x="19995" y="15595"/>
                </a:cubicBezTo>
                <a:cubicBezTo>
                  <a:pt x="19952" y="15772"/>
                  <a:pt x="19711" y="15851"/>
                  <a:pt x="19477" y="15886"/>
                </a:cubicBezTo>
                <a:cubicBezTo>
                  <a:pt x="19293" y="15913"/>
                  <a:pt x="19106" y="15928"/>
                  <a:pt x="18918" y="15930"/>
                </a:cubicBezTo>
                <a:lnTo>
                  <a:pt x="18706" y="16129"/>
                </a:lnTo>
                <a:lnTo>
                  <a:pt x="18894" y="16416"/>
                </a:lnTo>
                <a:lnTo>
                  <a:pt x="18653" y="16567"/>
                </a:lnTo>
                <a:lnTo>
                  <a:pt x="18318" y="16677"/>
                </a:lnTo>
                <a:lnTo>
                  <a:pt x="18098" y="16860"/>
                </a:lnTo>
                <a:lnTo>
                  <a:pt x="17939" y="17181"/>
                </a:lnTo>
                <a:lnTo>
                  <a:pt x="17948" y="17477"/>
                </a:lnTo>
                <a:cubicBezTo>
                  <a:pt x="18025" y="17582"/>
                  <a:pt x="18026" y="17710"/>
                  <a:pt x="17950" y="17816"/>
                </a:cubicBezTo>
                <a:cubicBezTo>
                  <a:pt x="17900" y="17886"/>
                  <a:pt x="17816" y="17941"/>
                  <a:pt x="17715" y="17957"/>
                </a:cubicBezTo>
                <a:cubicBezTo>
                  <a:pt x="17570" y="17979"/>
                  <a:pt x="17424" y="17919"/>
                  <a:pt x="17364" y="17813"/>
                </a:cubicBezTo>
                <a:lnTo>
                  <a:pt x="17194" y="18015"/>
                </a:lnTo>
                <a:lnTo>
                  <a:pt x="17215" y="18323"/>
                </a:lnTo>
                <a:lnTo>
                  <a:pt x="17265" y="18622"/>
                </a:lnTo>
                <a:lnTo>
                  <a:pt x="16948" y="18836"/>
                </a:lnTo>
                <a:lnTo>
                  <a:pt x="16433" y="18945"/>
                </a:lnTo>
                <a:lnTo>
                  <a:pt x="15867" y="18981"/>
                </a:lnTo>
                <a:lnTo>
                  <a:pt x="15598" y="18791"/>
                </a:lnTo>
                <a:lnTo>
                  <a:pt x="15898" y="18521"/>
                </a:lnTo>
                <a:lnTo>
                  <a:pt x="16400" y="18232"/>
                </a:lnTo>
                <a:lnTo>
                  <a:pt x="16654" y="17890"/>
                </a:lnTo>
                <a:lnTo>
                  <a:pt x="16559" y="17661"/>
                </a:lnTo>
                <a:cubicBezTo>
                  <a:pt x="16394" y="17703"/>
                  <a:pt x="16240" y="17769"/>
                  <a:pt x="16105" y="17855"/>
                </a:cubicBezTo>
                <a:cubicBezTo>
                  <a:pt x="15991" y="17928"/>
                  <a:pt x="15892" y="18013"/>
                  <a:pt x="15810" y="18109"/>
                </a:cubicBezTo>
                <a:cubicBezTo>
                  <a:pt x="15726" y="18130"/>
                  <a:pt x="15637" y="18135"/>
                  <a:pt x="15550" y="18122"/>
                </a:cubicBezTo>
                <a:cubicBezTo>
                  <a:pt x="15453" y="18108"/>
                  <a:pt x="15363" y="18073"/>
                  <a:pt x="15268" y="18050"/>
                </a:cubicBezTo>
                <a:cubicBezTo>
                  <a:pt x="15101" y="18007"/>
                  <a:pt x="14923" y="18000"/>
                  <a:pt x="14751" y="18028"/>
                </a:cubicBezTo>
                <a:lnTo>
                  <a:pt x="14582" y="18244"/>
                </a:lnTo>
                <a:lnTo>
                  <a:pt x="14536" y="18520"/>
                </a:lnTo>
                <a:cubicBezTo>
                  <a:pt x="14485" y="18632"/>
                  <a:pt x="14332" y="18693"/>
                  <a:pt x="14187" y="18660"/>
                </a:cubicBezTo>
                <a:cubicBezTo>
                  <a:pt x="14082" y="18636"/>
                  <a:pt x="14008" y="18564"/>
                  <a:pt x="13907" y="18531"/>
                </a:cubicBezTo>
                <a:cubicBezTo>
                  <a:pt x="13648" y="18449"/>
                  <a:pt x="13372" y="18613"/>
                  <a:pt x="13401" y="18830"/>
                </a:cubicBezTo>
                <a:lnTo>
                  <a:pt x="12982" y="18848"/>
                </a:lnTo>
                <a:lnTo>
                  <a:pt x="12694" y="18926"/>
                </a:lnTo>
                <a:lnTo>
                  <a:pt x="12502" y="19160"/>
                </a:lnTo>
                <a:lnTo>
                  <a:pt x="12324" y="19455"/>
                </a:lnTo>
                <a:lnTo>
                  <a:pt x="12162" y="19681"/>
                </a:lnTo>
                <a:lnTo>
                  <a:pt x="12510" y="19667"/>
                </a:lnTo>
                <a:lnTo>
                  <a:pt x="12654" y="19811"/>
                </a:lnTo>
                <a:lnTo>
                  <a:pt x="12339" y="20026"/>
                </a:lnTo>
                <a:lnTo>
                  <a:pt x="12158" y="20228"/>
                </a:lnTo>
                <a:lnTo>
                  <a:pt x="12539" y="20284"/>
                </a:lnTo>
                <a:lnTo>
                  <a:pt x="12987" y="20313"/>
                </a:lnTo>
                <a:lnTo>
                  <a:pt x="13050" y="20509"/>
                </a:lnTo>
                <a:lnTo>
                  <a:pt x="12809" y="20701"/>
                </a:lnTo>
                <a:lnTo>
                  <a:pt x="12440" y="20842"/>
                </a:lnTo>
                <a:lnTo>
                  <a:pt x="12142" y="20705"/>
                </a:lnTo>
                <a:lnTo>
                  <a:pt x="11848" y="20731"/>
                </a:lnTo>
                <a:lnTo>
                  <a:pt x="11619" y="20966"/>
                </a:lnTo>
                <a:lnTo>
                  <a:pt x="11396" y="21100"/>
                </a:lnTo>
                <a:lnTo>
                  <a:pt x="11147" y="21164"/>
                </a:lnTo>
                <a:lnTo>
                  <a:pt x="11121" y="21382"/>
                </a:lnTo>
                <a:lnTo>
                  <a:pt x="10900" y="21600"/>
                </a:lnTo>
                <a:lnTo>
                  <a:pt x="10666" y="21483"/>
                </a:lnTo>
                <a:lnTo>
                  <a:pt x="10228" y="21593"/>
                </a:lnTo>
                <a:lnTo>
                  <a:pt x="9987" y="21138"/>
                </a:lnTo>
                <a:lnTo>
                  <a:pt x="9610" y="20770"/>
                </a:lnTo>
                <a:lnTo>
                  <a:pt x="9229" y="20702"/>
                </a:lnTo>
                <a:lnTo>
                  <a:pt x="8639" y="20621"/>
                </a:lnTo>
                <a:lnTo>
                  <a:pt x="7916" y="20658"/>
                </a:lnTo>
                <a:lnTo>
                  <a:pt x="7473" y="20881"/>
                </a:lnTo>
                <a:lnTo>
                  <a:pt x="7032" y="21039"/>
                </a:lnTo>
                <a:lnTo>
                  <a:pt x="6661" y="20823"/>
                </a:lnTo>
                <a:lnTo>
                  <a:pt x="6586" y="20406"/>
                </a:lnTo>
                <a:lnTo>
                  <a:pt x="6669" y="19967"/>
                </a:lnTo>
                <a:lnTo>
                  <a:pt x="6757" y="19598"/>
                </a:lnTo>
                <a:lnTo>
                  <a:pt x="6820" y="19223"/>
                </a:lnTo>
                <a:lnTo>
                  <a:pt x="6791" y="18884"/>
                </a:lnTo>
                <a:lnTo>
                  <a:pt x="6652" y="18581"/>
                </a:lnTo>
                <a:lnTo>
                  <a:pt x="6444" y="18128"/>
                </a:lnTo>
                <a:lnTo>
                  <a:pt x="5779" y="17796"/>
                </a:lnTo>
                <a:lnTo>
                  <a:pt x="5281" y="17679"/>
                </a:lnTo>
                <a:lnTo>
                  <a:pt x="4788" y="17595"/>
                </a:lnTo>
                <a:lnTo>
                  <a:pt x="4333" y="17476"/>
                </a:lnTo>
                <a:lnTo>
                  <a:pt x="3884" y="17296"/>
                </a:lnTo>
                <a:lnTo>
                  <a:pt x="3602" y="17474"/>
                </a:lnTo>
                <a:lnTo>
                  <a:pt x="3535" y="17730"/>
                </a:lnTo>
                <a:lnTo>
                  <a:pt x="3291" y="17888"/>
                </a:lnTo>
                <a:lnTo>
                  <a:pt x="2950" y="18103"/>
                </a:lnTo>
                <a:lnTo>
                  <a:pt x="2695" y="18239"/>
                </a:lnTo>
                <a:lnTo>
                  <a:pt x="2388" y="18524"/>
                </a:lnTo>
                <a:lnTo>
                  <a:pt x="2252" y="18161"/>
                </a:lnTo>
                <a:lnTo>
                  <a:pt x="2332" y="17709"/>
                </a:lnTo>
                <a:lnTo>
                  <a:pt x="2639" y="17349"/>
                </a:lnTo>
                <a:lnTo>
                  <a:pt x="1724" y="16630"/>
                </a:lnTo>
                <a:lnTo>
                  <a:pt x="784" y="15430"/>
                </a:lnTo>
                <a:lnTo>
                  <a:pt x="883" y="15120"/>
                </a:lnTo>
                <a:lnTo>
                  <a:pt x="951" y="14897"/>
                </a:lnTo>
                <a:lnTo>
                  <a:pt x="775" y="14668"/>
                </a:lnTo>
                <a:lnTo>
                  <a:pt x="582" y="14643"/>
                </a:lnTo>
                <a:lnTo>
                  <a:pt x="426" y="14329"/>
                </a:lnTo>
                <a:lnTo>
                  <a:pt x="436" y="13961"/>
                </a:lnTo>
                <a:lnTo>
                  <a:pt x="255" y="13723"/>
                </a:lnTo>
                <a:lnTo>
                  <a:pt x="77" y="13617"/>
                </a:lnTo>
                <a:lnTo>
                  <a:pt x="0" y="13232"/>
                </a:lnTo>
                <a:lnTo>
                  <a:pt x="328" y="12985"/>
                </a:lnTo>
                <a:lnTo>
                  <a:pt x="1048" y="13014"/>
                </a:lnTo>
                <a:lnTo>
                  <a:pt x="1218" y="12768"/>
                </a:lnTo>
                <a:lnTo>
                  <a:pt x="1310" y="12459"/>
                </a:lnTo>
                <a:lnTo>
                  <a:pt x="1664" y="12698"/>
                </a:lnTo>
                <a:lnTo>
                  <a:pt x="2044" y="12745"/>
                </a:lnTo>
                <a:lnTo>
                  <a:pt x="2165" y="12580"/>
                </a:lnTo>
                <a:lnTo>
                  <a:pt x="2223" y="12335"/>
                </a:lnTo>
                <a:lnTo>
                  <a:pt x="2035" y="12097"/>
                </a:lnTo>
                <a:lnTo>
                  <a:pt x="1458" y="12050"/>
                </a:lnTo>
                <a:lnTo>
                  <a:pt x="1396" y="11711"/>
                </a:lnTo>
                <a:lnTo>
                  <a:pt x="1621" y="11316"/>
                </a:lnTo>
                <a:lnTo>
                  <a:pt x="1962" y="11172"/>
                </a:lnTo>
                <a:lnTo>
                  <a:pt x="2373" y="11229"/>
                </a:lnTo>
                <a:lnTo>
                  <a:pt x="2547" y="11100"/>
                </a:lnTo>
                <a:lnTo>
                  <a:pt x="2592" y="10911"/>
                </a:lnTo>
                <a:lnTo>
                  <a:pt x="2532" y="10679"/>
                </a:lnTo>
                <a:lnTo>
                  <a:pt x="2692" y="10458"/>
                </a:lnTo>
                <a:lnTo>
                  <a:pt x="2994" y="10408"/>
                </a:lnTo>
                <a:lnTo>
                  <a:pt x="3386" y="10458"/>
                </a:lnTo>
                <a:lnTo>
                  <a:pt x="3914" y="10523"/>
                </a:lnTo>
                <a:lnTo>
                  <a:pt x="4016" y="10277"/>
                </a:lnTo>
                <a:lnTo>
                  <a:pt x="4292" y="9963"/>
                </a:lnTo>
                <a:lnTo>
                  <a:pt x="4753" y="9799"/>
                </a:lnTo>
                <a:lnTo>
                  <a:pt x="4877" y="9446"/>
                </a:lnTo>
                <a:lnTo>
                  <a:pt x="4872" y="9162"/>
                </a:lnTo>
                <a:lnTo>
                  <a:pt x="5172" y="9038"/>
                </a:lnTo>
                <a:lnTo>
                  <a:pt x="5273" y="8642"/>
                </a:lnTo>
                <a:lnTo>
                  <a:pt x="4916" y="8222"/>
                </a:lnTo>
                <a:lnTo>
                  <a:pt x="4469" y="7745"/>
                </a:lnTo>
                <a:lnTo>
                  <a:pt x="4147" y="7463"/>
                </a:lnTo>
                <a:lnTo>
                  <a:pt x="3874" y="7233"/>
                </a:lnTo>
                <a:lnTo>
                  <a:pt x="3788" y="6945"/>
                </a:lnTo>
                <a:lnTo>
                  <a:pt x="4053" y="6682"/>
                </a:lnTo>
                <a:lnTo>
                  <a:pt x="4341" y="6462"/>
                </a:lnTo>
                <a:lnTo>
                  <a:pt x="4385" y="6136"/>
                </a:lnTo>
                <a:lnTo>
                  <a:pt x="4288" y="6008"/>
                </a:lnTo>
                <a:lnTo>
                  <a:pt x="3852" y="6105"/>
                </a:lnTo>
                <a:lnTo>
                  <a:pt x="3423" y="5757"/>
                </a:lnTo>
                <a:lnTo>
                  <a:pt x="3340" y="5414"/>
                </a:lnTo>
                <a:lnTo>
                  <a:pt x="3582" y="5196"/>
                </a:lnTo>
                <a:lnTo>
                  <a:pt x="3965" y="5286"/>
                </a:lnTo>
                <a:lnTo>
                  <a:pt x="4058" y="5121"/>
                </a:lnTo>
                <a:lnTo>
                  <a:pt x="3729" y="4902"/>
                </a:lnTo>
                <a:lnTo>
                  <a:pt x="3645" y="4302"/>
                </a:lnTo>
                <a:lnTo>
                  <a:pt x="3953" y="4121"/>
                </a:lnTo>
                <a:lnTo>
                  <a:pt x="3961" y="3824"/>
                </a:lnTo>
                <a:lnTo>
                  <a:pt x="4238" y="3569"/>
                </a:lnTo>
                <a:lnTo>
                  <a:pt x="4685" y="3446"/>
                </a:lnTo>
                <a:lnTo>
                  <a:pt x="5061" y="3205"/>
                </a:lnTo>
                <a:lnTo>
                  <a:pt x="5249" y="3385"/>
                </a:lnTo>
                <a:lnTo>
                  <a:pt x="5446" y="3279"/>
                </a:lnTo>
                <a:lnTo>
                  <a:pt x="5403" y="3077"/>
                </a:lnTo>
                <a:lnTo>
                  <a:pt x="5466" y="2679"/>
                </a:lnTo>
                <a:lnTo>
                  <a:pt x="5796" y="2545"/>
                </a:lnTo>
                <a:lnTo>
                  <a:pt x="6213" y="2705"/>
                </a:lnTo>
                <a:lnTo>
                  <a:pt x="6393" y="2397"/>
                </a:lnTo>
                <a:lnTo>
                  <a:pt x="6226" y="2022"/>
                </a:lnTo>
                <a:lnTo>
                  <a:pt x="6332" y="1722"/>
                </a:lnTo>
                <a:lnTo>
                  <a:pt x="6470" y="1364"/>
                </a:lnTo>
                <a:lnTo>
                  <a:pt x="6298" y="1025"/>
                </a:lnTo>
                <a:lnTo>
                  <a:pt x="6801" y="967"/>
                </a:lnTo>
                <a:lnTo>
                  <a:pt x="7640" y="1031"/>
                </a:lnTo>
                <a:lnTo>
                  <a:pt x="7874" y="1508"/>
                </a:lnTo>
                <a:lnTo>
                  <a:pt x="8272" y="1657"/>
                </a:lnTo>
                <a:lnTo>
                  <a:pt x="8797" y="1624"/>
                </a:lnTo>
                <a:lnTo>
                  <a:pt x="9468" y="1363"/>
                </a:lnTo>
                <a:lnTo>
                  <a:pt x="10190" y="1305"/>
                </a:lnTo>
                <a:lnTo>
                  <a:pt x="10790" y="1376"/>
                </a:lnTo>
                <a:lnTo>
                  <a:pt x="11064" y="1008"/>
                </a:lnTo>
                <a:lnTo>
                  <a:pt x="11592" y="764"/>
                </a:lnTo>
                <a:lnTo>
                  <a:pt x="12328" y="701"/>
                </a:lnTo>
                <a:lnTo>
                  <a:pt x="12805" y="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1" name="Shape 4923">
            <a:extLst>
              <a:ext uri="{FF2B5EF4-FFF2-40B4-BE49-F238E27FC236}">
                <a16:creationId xmlns:a16="http://schemas.microsoft.com/office/drawing/2014/main" id="{9882853D-C43D-4EF2-84AF-B686C389948C}"/>
              </a:ext>
            </a:extLst>
          </p:cNvPr>
          <p:cNvSpPr/>
          <p:nvPr/>
        </p:nvSpPr>
        <p:spPr>
          <a:xfrm>
            <a:off x="8888056" y="3471396"/>
            <a:ext cx="22643" cy="22664"/>
          </a:xfrm>
          <a:custGeom>
            <a:avLst/>
            <a:gdLst/>
            <a:ahLst/>
            <a:cxnLst>
              <a:cxn ang="0">
                <a:pos x="wd2" y="hd2"/>
              </a:cxn>
              <a:cxn ang="5400000">
                <a:pos x="wd2" y="hd2"/>
              </a:cxn>
              <a:cxn ang="10800000">
                <a:pos x="wd2" y="hd2"/>
              </a:cxn>
              <a:cxn ang="16200000">
                <a:pos x="wd2" y="hd2"/>
              </a:cxn>
            </a:cxnLst>
            <a:rect l="0" t="0" r="r" b="b"/>
            <a:pathLst>
              <a:path w="21600" h="21600" extrusionOk="0">
                <a:moveTo>
                  <a:pt x="21600" y="2276"/>
                </a:moveTo>
                <a:lnTo>
                  <a:pt x="8704" y="0"/>
                </a:lnTo>
                <a:lnTo>
                  <a:pt x="0" y="9807"/>
                </a:lnTo>
                <a:lnTo>
                  <a:pt x="4055" y="21600"/>
                </a:lnTo>
                <a:lnTo>
                  <a:pt x="16882" y="16909"/>
                </a:lnTo>
                <a:lnTo>
                  <a:pt x="21600" y="22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2" name="Shape 4924">
            <a:extLst>
              <a:ext uri="{FF2B5EF4-FFF2-40B4-BE49-F238E27FC236}">
                <a16:creationId xmlns:a16="http://schemas.microsoft.com/office/drawing/2014/main" id="{1462EF58-45B4-49F6-A7FE-105B0A2E21F5}"/>
              </a:ext>
            </a:extLst>
          </p:cNvPr>
          <p:cNvSpPr/>
          <p:nvPr/>
        </p:nvSpPr>
        <p:spPr>
          <a:xfrm>
            <a:off x="8038801" y="3372233"/>
            <a:ext cx="1068623" cy="1927119"/>
          </a:xfrm>
          <a:custGeom>
            <a:avLst/>
            <a:gdLst/>
            <a:ahLst/>
            <a:cxnLst>
              <a:cxn ang="0">
                <a:pos x="wd2" y="hd2"/>
              </a:cxn>
              <a:cxn ang="5400000">
                <a:pos x="wd2" y="hd2"/>
              </a:cxn>
              <a:cxn ang="10800000">
                <a:pos x="wd2" y="hd2"/>
              </a:cxn>
              <a:cxn ang="16200000">
                <a:pos x="wd2" y="hd2"/>
              </a:cxn>
            </a:cxnLst>
            <a:rect l="0" t="0" r="r" b="b"/>
            <a:pathLst>
              <a:path w="21600" h="21600" extrusionOk="0">
                <a:moveTo>
                  <a:pt x="13504" y="2488"/>
                </a:moveTo>
                <a:lnTo>
                  <a:pt x="13329" y="2590"/>
                </a:lnTo>
                <a:lnTo>
                  <a:pt x="13300" y="2727"/>
                </a:lnTo>
                <a:lnTo>
                  <a:pt x="13453" y="2826"/>
                </a:lnTo>
                <a:lnTo>
                  <a:pt x="13531" y="2963"/>
                </a:lnTo>
                <a:lnTo>
                  <a:pt x="13369" y="3103"/>
                </a:lnTo>
                <a:lnTo>
                  <a:pt x="13180" y="3080"/>
                </a:lnTo>
                <a:lnTo>
                  <a:pt x="13050" y="2952"/>
                </a:lnTo>
                <a:lnTo>
                  <a:pt x="12893" y="2814"/>
                </a:lnTo>
                <a:lnTo>
                  <a:pt x="12716" y="2814"/>
                </a:lnTo>
                <a:lnTo>
                  <a:pt x="12507" y="2913"/>
                </a:lnTo>
                <a:lnTo>
                  <a:pt x="12236" y="3057"/>
                </a:lnTo>
                <a:lnTo>
                  <a:pt x="11970" y="3194"/>
                </a:lnTo>
                <a:lnTo>
                  <a:pt x="11627" y="3358"/>
                </a:lnTo>
                <a:lnTo>
                  <a:pt x="11129" y="3555"/>
                </a:lnTo>
                <a:lnTo>
                  <a:pt x="10842" y="3708"/>
                </a:lnTo>
                <a:lnTo>
                  <a:pt x="10705" y="3891"/>
                </a:lnTo>
                <a:lnTo>
                  <a:pt x="10418" y="4022"/>
                </a:lnTo>
                <a:lnTo>
                  <a:pt x="10246" y="4165"/>
                </a:lnTo>
                <a:lnTo>
                  <a:pt x="10138" y="4349"/>
                </a:lnTo>
                <a:lnTo>
                  <a:pt x="9979" y="4624"/>
                </a:lnTo>
                <a:lnTo>
                  <a:pt x="9886" y="4828"/>
                </a:lnTo>
                <a:lnTo>
                  <a:pt x="9927" y="5050"/>
                </a:lnTo>
                <a:lnTo>
                  <a:pt x="10029" y="5204"/>
                </a:lnTo>
                <a:lnTo>
                  <a:pt x="10093" y="5479"/>
                </a:lnTo>
                <a:lnTo>
                  <a:pt x="10039" y="5584"/>
                </a:lnTo>
                <a:lnTo>
                  <a:pt x="9718" y="5831"/>
                </a:lnTo>
                <a:lnTo>
                  <a:pt x="9632" y="6037"/>
                </a:lnTo>
                <a:lnTo>
                  <a:pt x="9719" y="6292"/>
                </a:lnTo>
                <a:lnTo>
                  <a:pt x="9741" y="6530"/>
                </a:lnTo>
                <a:lnTo>
                  <a:pt x="9682" y="6802"/>
                </a:lnTo>
                <a:lnTo>
                  <a:pt x="9505" y="7023"/>
                </a:lnTo>
                <a:lnTo>
                  <a:pt x="9530" y="7212"/>
                </a:lnTo>
                <a:lnTo>
                  <a:pt x="9509" y="7368"/>
                </a:lnTo>
                <a:lnTo>
                  <a:pt x="9338" y="7510"/>
                </a:lnTo>
                <a:lnTo>
                  <a:pt x="9262" y="7703"/>
                </a:lnTo>
                <a:lnTo>
                  <a:pt x="9266" y="7836"/>
                </a:lnTo>
                <a:lnTo>
                  <a:pt x="9204" y="7968"/>
                </a:lnTo>
                <a:lnTo>
                  <a:pt x="9210" y="8136"/>
                </a:lnTo>
                <a:lnTo>
                  <a:pt x="9085" y="8251"/>
                </a:lnTo>
                <a:lnTo>
                  <a:pt x="9143" y="8412"/>
                </a:lnTo>
                <a:lnTo>
                  <a:pt x="9153" y="8527"/>
                </a:lnTo>
                <a:lnTo>
                  <a:pt x="9000" y="8650"/>
                </a:lnTo>
                <a:lnTo>
                  <a:pt x="8970" y="8820"/>
                </a:lnTo>
                <a:lnTo>
                  <a:pt x="9007" y="8953"/>
                </a:lnTo>
                <a:lnTo>
                  <a:pt x="9082" y="9435"/>
                </a:lnTo>
                <a:lnTo>
                  <a:pt x="9019" y="9671"/>
                </a:lnTo>
                <a:lnTo>
                  <a:pt x="8842" y="9867"/>
                </a:lnTo>
                <a:lnTo>
                  <a:pt x="8714" y="10027"/>
                </a:lnTo>
                <a:lnTo>
                  <a:pt x="8685" y="10201"/>
                </a:lnTo>
                <a:lnTo>
                  <a:pt x="8622" y="10360"/>
                </a:lnTo>
                <a:lnTo>
                  <a:pt x="8366" y="10534"/>
                </a:lnTo>
                <a:lnTo>
                  <a:pt x="8372" y="10699"/>
                </a:lnTo>
                <a:lnTo>
                  <a:pt x="8547" y="10908"/>
                </a:lnTo>
                <a:lnTo>
                  <a:pt x="8416" y="11152"/>
                </a:lnTo>
                <a:lnTo>
                  <a:pt x="8122" y="11295"/>
                </a:lnTo>
                <a:lnTo>
                  <a:pt x="7889" y="11394"/>
                </a:lnTo>
                <a:lnTo>
                  <a:pt x="7795" y="11563"/>
                </a:lnTo>
                <a:lnTo>
                  <a:pt x="7803" y="11777"/>
                </a:lnTo>
                <a:lnTo>
                  <a:pt x="7780" y="11964"/>
                </a:lnTo>
                <a:cubicBezTo>
                  <a:pt x="7748" y="12002"/>
                  <a:pt x="7758" y="12047"/>
                  <a:pt x="7806" y="12080"/>
                </a:cubicBezTo>
                <a:cubicBezTo>
                  <a:pt x="7922" y="12158"/>
                  <a:pt x="8148" y="12134"/>
                  <a:pt x="8203" y="12038"/>
                </a:cubicBezTo>
                <a:lnTo>
                  <a:pt x="8492" y="11956"/>
                </a:lnTo>
                <a:lnTo>
                  <a:pt x="8849" y="12051"/>
                </a:lnTo>
                <a:lnTo>
                  <a:pt x="9163" y="11993"/>
                </a:lnTo>
                <a:lnTo>
                  <a:pt x="9405" y="11837"/>
                </a:lnTo>
                <a:lnTo>
                  <a:pt x="9694" y="11792"/>
                </a:lnTo>
                <a:lnTo>
                  <a:pt x="9981" y="11682"/>
                </a:lnTo>
                <a:lnTo>
                  <a:pt x="10236" y="11743"/>
                </a:lnTo>
                <a:lnTo>
                  <a:pt x="10222" y="11919"/>
                </a:lnTo>
                <a:lnTo>
                  <a:pt x="10473" y="12023"/>
                </a:lnTo>
                <a:lnTo>
                  <a:pt x="10666" y="12148"/>
                </a:lnTo>
                <a:lnTo>
                  <a:pt x="10682" y="12337"/>
                </a:lnTo>
                <a:lnTo>
                  <a:pt x="10956" y="12455"/>
                </a:lnTo>
                <a:lnTo>
                  <a:pt x="11250" y="12407"/>
                </a:lnTo>
                <a:lnTo>
                  <a:pt x="11210" y="12264"/>
                </a:lnTo>
                <a:cubicBezTo>
                  <a:pt x="11141" y="12198"/>
                  <a:pt x="11067" y="12134"/>
                  <a:pt x="10990" y="12071"/>
                </a:cubicBezTo>
                <a:cubicBezTo>
                  <a:pt x="10910" y="12007"/>
                  <a:pt x="10825" y="11939"/>
                  <a:pt x="10834" y="11862"/>
                </a:cubicBezTo>
                <a:cubicBezTo>
                  <a:pt x="10846" y="11759"/>
                  <a:pt x="11006" y="11688"/>
                  <a:pt x="11178" y="11642"/>
                </a:cubicBezTo>
                <a:cubicBezTo>
                  <a:pt x="11278" y="11615"/>
                  <a:pt x="11383" y="11594"/>
                  <a:pt x="11492" y="11578"/>
                </a:cubicBezTo>
                <a:cubicBezTo>
                  <a:pt x="11497" y="11634"/>
                  <a:pt x="11481" y="11690"/>
                  <a:pt x="11444" y="11742"/>
                </a:cubicBezTo>
                <a:cubicBezTo>
                  <a:pt x="11412" y="11788"/>
                  <a:pt x="11364" y="11830"/>
                  <a:pt x="11302" y="11866"/>
                </a:cubicBezTo>
                <a:cubicBezTo>
                  <a:pt x="11250" y="11904"/>
                  <a:pt x="11250" y="11957"/>
                  <a:pt x="11302" y="11995"/>
                </a:cubicBezTo>
                <a:cubicBezTo>
                  <a:pt x="11380" y="12051"/>
                  <a:pt x="11531" y="12054"/>
                  <a:pt x="11615" y="12001"/>
                </a:cubicBezTo>
                <a:lnTo>
                  <a:pt x="11891" y="11937"/>
                </a:lnTo>
                <a:lnTo>
                  <a:pt x="11968" y="12013"/>
                </a:lnTo>
                <a:lnTo>
                  <a:pt x="11807" y="12156"/>
                </a:lnTo>
                <a:lnTo>
                  <a:pt x="11869" y="12265"/>
                </a:lnTo>
                <a:lnTo>
                  <a:pt x="11864" y="12375"/>
                </a:lnTo>
                <a:cubicBezTo>
                  <a:pt x="11770" y="12400"/>
                  <a:pt x="11725" y="12461"/>
                  <a:pt x="11758" y="12516"/>
                </a:cubicBezTo>
                <a:cubicBezTo>
                  <a:pt x="11835" y="12641"/>
                  <a:pt x="12155" y="12641"/>
                  <a:pt x="12231" y="12515"/>
                </a:cubicBezTo>
                <a:lnTo>
                  <a:pt x="12634" y="12432"/>
                </a:lnTo>
                <a:cubicBezTo>
                  <a:pt x="12561" y="12376"/>
                  <a:pt x="12517" y="12310"/>
                  <a:pt x="12510" y="12241"/>
                </a:cubicBezTo>
                <a:cubicBezTo>
                  <a:pt x="12503" y="12175"/>
                  <a:pt x="12530" y="12109"/>
                  <a:pt x="12588" y="12051"/>
                </a:cubicBezTo>
                <a:cubicBezTo>
                  <a:pt x="12655" y="12000"/>
                  <a:pt x="12701" y="11941"/>
                  <a:pt x="12722" y="11879"/>
                </a:cubicBezTo>
                <a:cubicBezTo>
                  <a:pt x="12748" y="11800"/>
                  <a:pt x="12732" y="11719"/>
                  <a:pt x="12676" y="11645"/>
                </a:cubicBezTo>
                <a:lnTo>
                  <a:pt x="12902" y="11627"/>
                </a:lnTo>
                <a:lnTo>
                  <a:pt x="12994" y="11854"/>
                </a:lnTo>
                <a:lnTo>
                  <a:pt x="13089" y="12050"/>
                </a:lnTo>
                <a:lnTo>
                  <a:pt x="13470" y="12009"/>
                </a:lnTo>
                <a:cubicBezTo>
                  <a:pt x="13476" y="11917"/>
                  <a:pt x="13453" y="11825"/>
                  <a:pt x="13403" y="11737"/>
                </a:cubicBezTo>
                <a:cubicBezTo>
                  <a:pt x="13366" y="11673"/>
                  <a:pt x="13314" y="11611"/>
                  <a:pt x="13249" y="11554"/>
                </a:cubicBezTo>
                <a:lnTo>
                  <a:pt x="12910" y="11466"/>
                </a:lnTo>
                <a:lnTo>
                  <a:pt x="12634" y="11359"/>
                </a:lnTo>
                <a:lnTo>
                  <a:pt x="12569" y="11265"/>
                </a:lnTo>
                <a:lnTo>
                  <a:pt x="12659" y="11182"/>
                </a:lnTo>
                <a:lnTo>
                  <a:pt x="13000" y="11150"/>
                </a:lnTo>
                <a:lnTo>
                  <a:pt x="13516" y="11030"/>
                </a:lnTo>
                <a:lnTo>
                  <a:pt x="13760" y="10912"/>
                </a:lnTo>
                <a:lnTo>
                  <a:pt x="14185" y="10907"/>
                </a:lnTo>
                <a:lnTo>
                  <a:pt x="14486" y="10918"/>
                </a:lnTo>
                <a:lnTo>
                  <a:pt x="14862" y="10982"/>
                </a:lnTo>
                <a:lnTo>
                  <a:pt x="15133" y="11068"/>
                </a:lnTo>
                <a:lnTo>
                  <a:pt x="15439" y="11182"/>
                </a:lnTo>
                <a:lnTo>
                  <a:pt x="15768" y="11131"/>
                </a:lnTo>
                <a:lnTo>
                  <a:pt x="16020" y="11165"/>
                </a:lnTo>
                <a:lnTo>
                  <a:pt x="16690" y="11207"/>
                </a:lnTo>
                <a:lnTo>
                  <a:pt x="16886" y="11339"/>
                </a:lnTo>
                <a:lnTo>
                  <a:pt x="16973" y="11503"/>
                </a:lnTo>
                <a:lnTo>
                  <a:pt x="17069" y="11621"/>
                </a:lnTo>
                <a:lnTo>
                  <a:pt x="17284" y="11713"/>
                </a:lnTo>
                <a:lnTo>
                  <a:pt x="17344" y="11895"/>
                </a:lnTo>
                <a:lnTo>
                  <a:pt x="17436" y="12063"/>
                </a:lnTo>
                <a:lnTo>
                  <a:pt x="17651" y="12181"/>
                </a:lnTo>
                <a:lnTo>
                  <a:pt x="18077" y="12210"/>
                </a:lnTo>
                <a:lnTo>
                  <a:pt x="18261" y="12253"/>
                </a:lnTo>
                <a:lnTo>
                  <a:pt x="18308" y="12394"/>
                </a:lnTo>
                <a:lnTo>
                  <a:pt x="18497" y="12469"/>
                </a:lnTo>
                <a:lnTo>
                  <a:pt x="18662" y="12566"/>
                </a:lnTo>
                <a:lnTo>
                  <a:pt x="18633" y="12703"/>
                </a:lnTo>
                <a:lnTo>
                  <a:pt x="18505" y="12800"/>
                </a:lnTo>
                <a:lnTo>
                  <a:pt x="18564" y="12912"/>
                </a:lnTo>
                <a:lnTo>
                  <a:pt x="18598" y="13016"/>
                </a:lnTo>
                <a:lnTo>
                  <a:pt x="18496" y="13132"/>
                </a:lnTo>
                <a:lnTo>
                  <a:pt x="18432" y="13279"/>
                </a:lnTo>
                <a:lnTo>
                  <a:pt x="18697" y="13403"/>
                </a:lnTo>
                <a:lnTo>
                  <a:pt x="18618" y="13514"/>
                </a:lnTo>
                <a:lnTo>
                  <a:pt x="18545" y="13632"/>
                </a:lnTo>
                <a:lnTo>
                  <a:pt x="18645" y="13787"/>
                </a:lnTo>
                <a:lnTo>
                  <a:pt x="18729" y="13910"/>
                </a:lnTo>
                <a:lnTo>
                  <a:pt x="18881" y="14054"/>
                </a:lnTo>
                <a:lnTo>
                  <a:pt x="19027" y="14252"/>
                </a:lnTo>
                <a:cubicBezTo>
                  <a:pt x="19097" y="14316"/>
                  <a:pt x="19169" y="14379"/>
                  <a:pt x="19242" y="14442"/>
                </a:cubicBezTo>
                <a:cubicBezTo>
                  <a:pt x="19352" y="14537"/>
                  <a:pt x="19465" y="14630"/>
                  <a:pt x="19580" y="14722"/>
                </a:cubicBezTo>
                <a:lnTo>
                  <a:pt x="19881" y="14848"/>
                </a:lnTo>
                <a:lnTo>
                  <a:pt x="20084" y="14933"/>
                </a:lnTo>
                <a:lnTo>
                  <a:pt x="20129" y="15137"/>
                </a:lnTo>
                <a:lnTo>
                  <a:pt x="20225" y="15336"/>
                </a:lnTo>
                <a:lnTo>
                  <a:pt x="20306" y="15480"/>
                </a:lnTo>
                <a:lnTo>
                  <a:pt x="20595" y="15598"/>
                </a:lnTo>
                <a:lnTo>
                  <a:pt x="20781" y="15764"/>
                </a:lnTo>
                <a:lnTo>
                  <a:pt x="20912" y="15950"/>
                </a:lnTo>
                <a:lnTo>
                  <a:pt x="21077" y="16092"/>
                </a:lnTo>
                <a:lnTo>
                  <a:pt x="21262" y="16192"/>
                </a:lnTo>
                <a:lnTo>
                  <a:pt x="21357" y="16338"/>
                </a:lnTo>
                <a:lnTo>
                  <a:pt x="21407" y="16544"/>
                </a:lnTo>
                <a:lnTo>
                  <a:pt x="21473" y="16719"/>
                </a:lnTo>
                <a:lnTo>
                  <a:pt x="21510" y="16878"/>
                </a:lnTo>
                <a:lnTo>
                  <a:pt x="21445" y="17103"/>
                </a:lnTo>
                <a:lnTo>
                  <a:pt x="21398" y="17281"/>
                </a:lnTo>
                <a:lnTo>
                  <a:pt x="21371" y="17488"/>
                </a:lnTo>
                <a:lnTo>
                  <a:pt x="21373" y="17667"/>
                </a:lnTo>
                <a:lnTo>
                  <a:pt x="21400" y="17846"/>
                </a:lnTo>
                <a:lnTo>
                  <a:pt x="21429" y="18045"/>
                </a:lnTo>
                <a:lnTo>
                  <a:pt x="21495" y="18253"/>
                </a:lnTo>
                <a:lnTo>
                  <a:pt x="21600" y="18380"/>
                </a:lnTo>
                <a:lnTo>
                  <a:pt x="21345" y="18455"/>
                </a:lnTo>
                <a:lnTo>
                  <a:pt x="20880" y="18527"/>
                </a:lnTo>
                <a:lnTo>
                  <a:pt x="20517" y="18611"/>
                </a:lnTo>
                <a:lnTo>
                  <a:pt x="20334" y="18527"/>
                </a:lnTo>
                <a:cubicBezTo>
                  <a:pt x="20428" y="18484"/>
                  <a:pt x="20484" y="18421"/>
                  <a:pt x="20487" y="18353"/>
                </a:cubicBezTo>
                <a:cubicBezTo>
                  <a:pt x="20490" y="18284"/>
                  <a:pt x="20438" y="18218"/>
                  <a:pt x="20345" y="18172"/>
                </a:cubicBezTo>
                <a:lnTo>
                  <a:pt x="20049" y="18052"/>
                </a:lnTo>
                <a:lnTo>
                  <a:pt x="19991" y="17889"/>
                </a:lnTo>
                <a:lnTo>
                  <a:pt x="19758" y="17744"/>
                </a:lnTo>
                <a:lnTo>
                  <a:pt x="19429" y="17719"/>
                </a:lnTo>
                <a:lnTo>
                  <a:pt x="19146" y="17661"/>
                </a:lnTo>
                <a:cubicBezTo>
                  <a:pt x="19090" y="17709"/>
                  <a:pt x="19037" y="17758"/>
                  <a:pt x="18987" y="17808"/>
                </a:cubicBezTo>
                <a:cubicBezTo>
                  <a:pt x="18920" y="17877"/>
                  <a:pt x="18859" y="17948"/>
                  <a:pt x="18805" y="18021"/>
                </a:cubicBezTo>
                <a:lnTo>
                  <a:pt x="18615" y="18139"/>
                </a:lnTo>
                <a:lnTo>
                  <a:pt x="18319" y="18277"/>
                </a:lnTo>
                <a:lnTo>
                  <a:pt x="18350" y="18465"/>
                </a:lnTo>
                <a:lnTo>
                  <a:pt x="18518" y="18642"/>
                </a:lnTo>
                <a:lnTo>
                  <a:pt x="18675" y="18844"/>
                </a:lnTo>
                <a:cubicBezTo>
                  <a:pt x="18761" y="18877"/>
                  <a:pt x="18869" y="18885"/>
                  <a:pt x="18968" y="18867"/>
                </a:cubicBezTo>
                <a:cubicBezTo>
                  <a:pt x="19147" y="18833"/>
                  <a:pt x="19247" y="18727"/>
                  <a:pt x="19193" y="18627"/>
                </a:cubicBezTo>
                <a:cubicBezTo>
                  <a:pt x="19300" y="18627"/>
                  <a:pt x="19401" y="18652"/>
                  <a:pt x="19472" y="18696"/>
                </a:cubicBezTo>
                <a:cubicBezTo>
                  <a:pt x="19578" y="18763"/>
                  <a:pt x="19599" y="18859"/>
                  <a:pt x="19525" y="18937"/>
                </a:cubicBezTo>
                <a:lnTo>
                  <a:pt x="19398" y="19126"/>
                </a:lnTo>
                <a:lnTo>
                  <a:pt x="19253" y="19275"/>
                </a:lnTo>
                <a:cubicBezTo>
                  <a:pt x="19236" y="19329"/>
                  <a:pt x="19170" y="19373"/>
                  <a:pt x="19079" y="19393"/>
                </a:cubicBezTo>
                <a:cubicBezTo>
                  <a:pt x="18966" y="19417"/>
                  <a:pt x="18837" y="19398"/>
                  <a:pt x="18722" y="19420"/>
                </a:cubicBezTo>
                <a:cubicBezTo>
                  <a:pt x="18639" y="19436"/>
                  <a:pt x="18574" y="19472"/>
                  <a:pt x="18543" y="19517"/>
                </a:cubicBezTo>
                <a:cubicBezTo>
                  <a:pt x="18505" y="19573"/>
                  <a:pt x="18523" y="19635"/>
                  <a:pt x="18576" y="19687"/>
                </a:cubicBezTo>
                <a:cubicBezTo>
                  <a:pt x="18624" y="19734"/>
                  <a:pt x="18698" y="19772"/>
                  <a:pt x="18787" y="19794"/>
                </a:cubicBezTo>
                <a:cubicBezTo>
                  <a:pt x="18875" y="19829"/>
                  <a:pt x="18933" y="19883"/>
                  <a:pt x="18948" y="19943"/>
                </a:cubicBezTo>
                <a:cubicBezTo>
                  <a:pt x="18963" y="20006"/>
                  <a:pt x="18931" y="20068"/>
                  <a:pt x="18858" y="20116"/>
                </a:cubicBezTo>
                <a:lnTo>
                  <a:pt x="18706" y="20207"/>
                </a:lnTo>
                <a:lnTo>
                  <a:pt x="18378" y="20295"/>
                </a:lnTo>
                <a:lnTo>
                  <a:pt x="18093" y="20368"/>
                </a:lnTo>
                <a:lnTo>
                  <a:pt x="17832" y="20354"/>
                </a:lnTo>
                <a:lnTo>
                  <a:pt x="17741" y="20504"/>
                </a:lnTo>
                <a:lnTo>
                  <a:pt x="17662" y="20588"/>
                </a:lnTo>
                <a:lnTo>
                  <a:pt x="17391" y="20543"/>
                </a:lnTo>
                <a:lnTo>
                  <a:pt x="17200" y="20556"/>
                </a:lnTo>
                <a:lnTo>
                  <a:pt x="16912" y="20683"/>
                </a:lnTo>
                <a:cubicBezTo>
                  <a:pt x="16844" y="20689"/>
                  <a:pt x="16774" y="20681"/>
                  <a:pt x="16715" y="20661"/>
                </a:cubicBezTo>
                <a:cubicBezTo>
                  <a:pt x="16595" y="20622"/>
                  <a:pt x="16535" y="20544"/>
                  <a:pt x="16565" y="20469"/>
                </a:cubicBezTo>
                <a:lnTo>
                  <a:pt x="16228" y="20424"/>
                </a:lnTo>
                <a:lnTo>
                  <a:pt x="16129" y="20518"/>
                </a:lnTo>
                <a:lnTo>
                  <a:pt x="16038" y="20674"/>
                </a:lnTo>
                <a:lnTo>
                  <a:pt x="15799" y="20782"/>
                </a:lnTo>
                <a:lnTo>
                  <a:pt x="15727" y="20953"/>
                </a:lnTo>
                <a:lnTo>
                  <a:pt x="15850" y="21144"/>
                </a:lnTo>
                <a:lnTo>
                  <a:pt x="16013" y="21291"/>
                </a:lnTo>
                <a:lnTo>
                  <a:pt x="15886" y="21499"/>
                </a:lnTo>
                <a:lnTo>
                  <a:pt x="15588" y="21600"/>
                </a:lnTo>
                <a:lnTo>
                  <a:pt x="15522" y="21391"/>
                </a:lnTo>
                <a:lnTo>
                  <a:pt x="15491" y="21184"/>
                </a:lnTo>
                <a:lnTo>
                  <a:pt x="15223" y="21064"/>
                </a:lnTo>
                <a:cubicBezTo>
                  <a:pt x="15107" y="21044"/>
                  <a:pt x="15013" y="20997"/>
                  <a:pt x="14966" y="20935"/>
                </a:cubicBezTo>
                <a:cubicBezTo>
                  <a:pt x="14893" y="20840"/>
                  <a:pt x="14939" y="20730"/>
                  <a:pt x="15080" y="20663"/>
                </a:cubicBezTo>
                <a:lnTo>
                  <a:pt x="15348" y="20472"/>
                </a:lnTo>
                <a:lnTo>
                  <a:pt x="15484" y="20296"/>
                </a:lnTo>
                <a:lnTo>
                  <a:pt x="15503" y="20159"/>
                </a:lnTo>
                <a:lnTo>
                  <a:pt x="15188" y="20062"/>
                </a:lnTo>
                <a:lnTo>
                  <a:pt x="14862" y="19923"/>
                </a:lnTo>
                <a:lnTo>
                  <a:pt x="14757" y="19782"/>
                </a:lnTo>
                <a:lnTo>
                  <a:pt x="14673" y="19555"/>
                </a:lnTo>
                <a:lnTo>
                  <a:pt x="14734" y="19373"/>
                </a:lnTo>
                <a:lnTo>
                  <a:pt x="14799" y="19190"/>
                </a:lnTo>
                <a:lnTo>
                  <a:pt x="14799" y="19077"/>
                </a:lnTo>
                <a:lnTo>
                  <a:pt x="14680" y="18862"/>
                </a:lnTo>
                <a:lnTo>
                  <a:pt x="14397" y="18813"/>
                </a:lnTo>
                <a:lnTo>
                  <a:pt x="14008" y="18896"/>
                </a:lnTo>
                <a:lnTo>
                  <a:pt x="13590" y="19061"/>
                </a:lnTo>
                <a:lnTo>
                  <a:pt x="13394" y="19224"/>
                </a:lnTo>
                <a:lnTo>
                  <a:pt x="13185" y="19366"/>
                </a:lnTo>
                <a:lnTo>
                  <a:pt x="12884" y="19353"/>
                </a:lnTo>
                <a:lnTo>
                  <a:pt x="12449" y="19327"/>
                </a:lnTo>
                <a:lnTo>
                  <a:pt x="12142" y="19231"/>
                </a:lnTo>
                <a:lnTo>
                  <a:pt x="11789" y="19136"/>
                </a:lnTo>
                <a:lnTo>
                  <a:pt x="11368" y="19104"/>
                </a:lnTo>
                <a:lnTo>
                  <a:pt x="11043" y="19185"/>
                </a:lnTo>
                <a:lnTo>
                  <a:pt x="10727" y="19311"/>
                </a:lnTo>
                <a:lnTo>
                  <a:pt x="10371" y="19230"/>
                </a:lnTo>
                <a:lnTo>
                  <a:pt x="10078" y="19176"/>
                </a:lnTo>
                <a:lnTo>
                  <a:pt x="9878" y="19322"/>
                </a:lnTo>
                <a:lnTo>
                  <a:pt x="9774" y="19511"/>
                </a:lnTo>
                <a:lnTo>
                  <a:pt x="9488" y="19532"/>
                </a:lnTo>
                <a:lnTo>
                  <a:pt x="9124" y="19457"/>
                </a:lnTo>
                <a:lnTo>
                  <a:pt x="8771" y="19459"/>
                </a:lnTo>
                <a:lnTo>
                  <a:pt x="8419" y="19103"/>
                </a:lnTo>
                <a:lnTo>
                  <a:pt x="8343" y="18836"/>
                </a:lnTo>
                <a:lnTo>
                  <a:pt x="8222" y="18657"/>
                </a:lnTo>
                <a:lnTo>
                  <a:pt x="8022" y="18570"/>
                </a:lnTo>
                <a:lnTo>
                  <a:pt x="7535" y="18550"/>
                </a:lnTo>
                <a:lnTo>
                  <a:pt x="6969" y="18478"/>
                </a:lnTo>
                <a:lnTo>
                  <a:pt x="6727" y="18400"/>
                </a:lnTo>
                <a:lnTo>
                  <a:pt x="6312" y="18182"/>
                </a:lnTo>
                <a:lnTo>
                  <a:pt x="6141" y="17991"/>
                </a:lnTo>
                <a:lnTo>
                  <a:pt x="6150" y="17744"/>
                </a:lnTo>
                <a:lnTo>
                  <a:pt x="6338" y="17571"/>
                </a:lnTo>
                <a:lnTo>
                  <a:pt x="6703" y="17295"/>
                </a:lnTo>
                <a:lnTo>
                  <a:pt x="6618" y="17185"/>
                </a:lnTo>
                <a:lnTo>
                  <a:pt x="6377" y="17100"/>
                </a:lnTo>
                <a:lnTo>
                  <a:pt x="6383" y="16863"/>
                </a:lnTo>
                <a:lnTo>
                  <a:pt x="7192" y="16571"/>
                </a:lnTo>
                <a:lnTo>
                  <a:pt x="7336" y="16306"/>
                </a:lnTo>
                <a:lnTo>
                  <a:pt x="7508" y="16086"/>
                </a:lnTo>
                <a:lnTo>
                  <a:pt x="7717" y="15932"/>
                </a:lnTo>
                <a:lnTo>
                  <a:pt x="8228" y="15676"/>
                </a:lnTo>
                <a:lnTo>
                  <a:pt x="8315" y="15535"/>
                </a:lnTo>
                <a:lnTo>
                  <a:pt x="7794" y="15399"/>
                </a:lnTo>
                <a:lnTo>
                  <a:pt x="7537" y="15194"/>
                </a:lnTo>
                <a:lnTo>
                  <a:pt x="7734" y="14937"/>
                </a:lnTo>
                <a:lnTo>
                  <a:pt x="8347" y="14936"/>
                </a:lnTo>
                <a:lnTo>
                  <a:pt x="8868" y="14909"/>
                </a:lnTo>
                <a:lnTo>
                  <a:pt x="9393" y="14780"/>
                </a:lnTo>
                <a:lnTo>
                  <a:pt x="9546" y="14647"/>
                </a:lnTo>
                <a:lnTo>
                  <a:pt x="9603" y="14503"/>
                </a:lnTo>
                <a:lnTo>
                  <a:pt x="9367" y="14368"/>
                </a:lnTo>
                <a:lnTo>
                  <a:pt x="8975" y="14275"/>
                </a:lnTo>
                <a:lnTo>
                  <a:pt x="8800" y="14056"/>
                </a:lnTo>
                <a:lnTo>
                  <a:pt x="8872" y="13816"/>
                </a:lnTo>
                <a:lnTo>
                  <a:pt x="8849" y="13630"/>
                </a:lnTo>
                <a:lnTo>
                  <a:pt x="8564" y="13555"/>
                </a:lnTo>
                <a:lnTo>
                  <a:pt x="8188" y="13643"/>
                </a:lnTo>
                <a:lnTo>
                  <a:pt x="8055" y="13788"/>
                </a:lnTo>
                <a:lnTo>
                  <a:pt x="7669" y="13971"/>
                </a:lnTo>
                <a:lnTo>
                  <a:pt x="6975" y="13986"/>
                </a:lnTo>
                <a:lnTo>
                  <a:pt x="6706" y="14235"/>
                </a:lnTo>
                <a:lnTo>
                  <a:pt x="6655" y="14517"/>
                </a:lnTo>
                <a:lnTo>
                  <a:pt x="6295" y="14697"/>
                </a:lnTo>
                <a:lnTo>
                  <a:pt x="5904" y="14754"/>
                </a:lnTo>
                <a:lnTo>
                  <a:pt x="5713" y="14877"/>
                </a:lnTo>
                <a:lnTo>
                  <a:pt x="5673" y="15171"/>
                </a:lnTo>
                <a:lnTo>
                  <a:pt x="5323" y="15270"/>
                </a:lnTo>
                <a:lnTo>
                  <a:pt x="4931" y="15302"/>
                </a:lnTo>
                <a:lnTo>
                  <a:pt x="4673" y="15209"/>
                </a:lnTo>
                <a:lnTo>
                  <a:pt x="4528" y="15029"/>
                </a:lnTo>
                <a:lnTo>
                  <a:pt x="4553" y="14758"/>
                </a:lnTo>
                <a:lnTo>
                  <a:pt x="4403" y="14580"/>
                </a:lnTo>
                <a:lnTo>
                  <a:pt x="4050" y="14537"/>
                </a:lnTo>
                <a:lnTo>
                  <a:pt x="3622" y="14588"/>
                </a:lnTo>
                <a:lnTo>
                  <a:pt x="3315" y="14641"/>
                </a:lnTo>
                <a:lnTo>
                  <a:pt x="2869" y="14653"/>
                </a:lnTo>
                <a:lnTo>
                  <a:pt x="2631" y="14477"/>
                </a:lnTo>
                <a:lnTo>
                  <a:pt x="2590" y="14225"/>
                </a:lnTo>
                <a:lnTo>
                  <a:pt x="2776" y="14052"/>
                </a:lnTo>
                <a:lnTo>
                  <a:pt x="3095" y="13832"/>
                </a:lnTo>
                <a:lnTo>
                  <a:pt x="3101" y="13576"/>
                </a:lnTo>
                <a:lnTo>
                  <a:pt x="3072" y="13274"/>
                </a:lnTo>
                <a:lnTo>
                  <a:pt x="3613" y="12968"/>
                </a:lnTo>
                <a:lnTo>
                  <a:pt x="3875" y="12647"/>
                </a:lnTo>
                <a:lnTo>
                  <a:pt x="4014" y="12555"/>
                </a:lnTo>
                <a:lnTo>
                  <a:pt x="4189" y="12505"/>
                </a:lnTo>
                <a:lnTo>
                  <a:pt x="4185" y="12351"/>
                </a:lnTo>
                <a:lnTo>
                  <a:pt x="4257" y="12200"/>
                </a:lnTo>
                <a:lnTo>
                  <a:pt x="4030" y="12066"/>
                </a:lnTo>
                <a:lnTo>
                  <a:pt x="3632" y="12032"/>
                </a:lnTo>
                <a:lnTo>
                  <a:pt x="2834" y="12216"/>
                </a:lnTo>
                <a:lnTo>
                  <a:pt x="2205" y="12299"/>
                </a:lnTo>
                <a:lnTo>
                  <a:pt x="1817" y="12360"/>
                </a:lnTo>
                <a:lnTo>
                  <a:pt x="1874" y="11989"/>
                </a:lnTo>
                <a:lnTo>
                  <a:pt x="1600" y="11879"/>
                </a:lnTo>
                <a:lnTo>
                  <a:pt x="1321" y="11680"/>
                </a:lnTo>
                <a:lnTo>
                  <a:pt x="1428" y="11506"/>
                </a:lnTo>
                <a:lnTo>
                  <a:pt x="1673" y="11365"/>
                </a:lnTo>
                <a:lnTo>
                  <a:pt x="1576" y="11213"/>
                </a:lnTo>
                <a:lnTo>
                  <a:pt x="1706" y="11012"/>
                </a:lnTo>
                <a:lnTo>
                  <a:pt x="1567" y="10923"/>
                </a:lnTo>
                <a:lnTo>
                  <a:pt x="808" y="10887"/>
                </a:lnTo>
                <a:lnTo>
                  <a:pt x="707" y="10659"/>
                </a:lnTo>
                <a:lnTo>
                  <a:pt x="887" y="10515"/>
                </a:lnTo>
                <a:lnTo>
                  <a:pt x="982" y="10322"/>
                </a:lnTo>
                <a:lnTo>
                  <a:pt x="805" y="10160"/>
                </a:lnTo>
                <a:lnTo>
                  <a:pt x="550" y="10084"/>
                </a:lnTo>
                <a:lnTo>
                  <a:pt x="741" y="9847"/>
                </a:lnTo>
                <a:lnTo>
                  <a:pt x="895" y="9683"/>
                </a:lnTo>
                <a:lnTo>
                  <a:pt x="638" y="9558"/>
                </a:lnTo>
                <a:lnTo>
                  <a:pt x="260" y="9558"/>
                </a:lnTo>
                <a:lnTo>
                  <a:pt x="0" y="9323"/>
                </a:lnTo>
                <a:lnTo>
                  <a:pt x="357" y="9239"/>
                </a:lnTo>
                <a:lnTo>
                  <a:pt x="583" y="9185"/>
                </a:lnTo>
                <a:lnTo>
                  <a:pt x="519" y="9087"/>
                </a:lnTo>
                <a:lnTo>
                  <a:pt x="110" y="8932"/>
                </a:lnTo>
                <a:lnTo>
                  <a:pt x="324" y="8737"/>
                </a:lnTo>
                <a:lnTo>
                  <a:pt x="224" y="8535"/>
                </a:lnTo>
                <a:lnTo>
                  <a:pt x="181" y="8316"/>
                </a:lnTo>
                <a:lnTo>
                  <a:pt x="336" y="8120"/>
                </a:lnTo>
                <a:lnTo>
                  <a:pt x="517" y="8036"/>
                </a:lnTo>
                <a:lnTo>
                  <a:pt x="423" y="7948"/>
                </a:lnTo>
                <a:lnTo>
                  <a:pt x="171" y="7863"/>
                </a:lnTo>
                <a:lnTo>
                  <a:pt x="432" y="7593"/>
                </a:lnTo>
                <a:lnTo>
                  <a:pt x="732" y="7481"/>
                </a:lnTo>
                <a:lnTo>
                  <a:pt x="844" y="7580"/>
                </a:lnTo>
                <a:lnTo>
                  <a:pt x="1013" y="7562"/>
                </a:lnTo>
                <a:lnTo>
                  <a:pt x="1283" y="7353"/>
                </a:lnTo>
                <a:lnTo>
                  <a:pt x="1557" y="7382"/>
                </a:lnTo>
                <a:lnTo>
                  <a:pt x="1822" y="7355"/>
                </a:lnTo>
                <a:lnTo>
                  <a:pt x="1949" y="7190"/>
                </a:lnTo>
                <a:lnTo>
                  <a:pt x="2139" y="7115"/>
                </a:lnTo>
                <a:lnTo>
                  <a:pt x="2449" y="7149"/>
                </a:lnTo>
                <a:lnTo>
                  <a:pt x="2821" y="7141"/>
                </a:lnTo>
                <a:lnTo>
                  <a:pt x="2920" y="7024"/>
                </a:lnTo>
                <a:lnTo>
                  <a:pt x="2873" y="6681"/>
                </a:lnTo>
                <a:lnTo>
                  <a:pt x="3178" y="6569"/>
                </a:lnTo>
                <a:lnTo>
                  <a:pt x="3599" y="6474"/>
                </a:lnTo>
                <a:lnTo>
                  <a:pt x="4016" y="6331"/>
                </a:lnTo>
                <a:lnTo>
                  <a:pt x="4338" y="6046"/>
                </a:lnTo>
                <a:lnTo>
                  <a:pt x="4397" y="5780"/>
                </a:lnTo>
                <a:lnTo>
                  <a:pt x="4710" y="5581"/>
                </a:lnTo>
                <a:lnTo>
                  <a:pt x="4915" y="5619"/>
                </a:lnTo>
                <a:lnTo>
                  <a:pt x="5080" y="5679"/>
                </a:lnTo>
                <a:lnTo>
                  <a:pt x="5239" y="5542"/>
                </a:lnTo>
                <a:lnTo>
                  <a:pt x="4922" y="5300"/>
                </a:lnTo>
                <a:lnTo>
                  <a:pt x="4439" y="4965"/>
                </a:lnTo>
                <a:lnTo>
                  <a:pt x="4127" y="4834"/>
                </a:lnTo>
                <a:lnTo>
                  <a:pt x="4073" y="4600"/>
                </a:lnTo>
                <a:lnTo>
                  <a:pt x="4146" y="4460"/>
                </a:lnTo>
                <a:lnTo>
                  <a:pt x="3767" y="4283"/>
                </a:lnTo>
                <a:lnTo>
                  <a:pt x="3399" y="4186"/>
                </a:lnTo>
                <a:lnTo>
                  <a:pt x="3292" y="3859"/>
                </a:lnTo>
                <a:lnTo>
                  <a:pt x="3409" y="3638"/>
                </a:lnTo>
                <a:lnTo>
                  <a:pt x="3579" y="3453"/>
                </a:lnTo>
                <a:lnTo>
                  <a:pt x="3628" y="3226"/>
                </a:lnTo>
                <a:lnTo>
                  <a:pt x="3854" y="2931"/>
                </a:lnTo>
                <a:lnTo>
                  <a:pt x="3981" y="2541"/>
                </a:lnTo>
                <a:lnTo>
                  <a:pt x="3929" y="2208"/>
                </a:lnTo>
                <a:lnTo>
                  <a:pt x="3723" y="1854"/>
                </a:lnTo>
                <a:lnTo>
                  <a:pt x="3646" y="1638"/>
                </a:lnTo>
                <a:lnTo>
                  <a:pt x="3705" y="1469"/>
                </a:lnTo>
                <a:lnTo>
                  <a:pt x="4061" y="1405"/>
                </a:lnTo>
                <a:lnTo>
                  <a:pt x="4551" y="1401"/>
                </a:lnTo>
                <a:lnTo>
                  <a:pt x="4951" y="1459"/>
                </a:lnTo>
                <a:lnTo>
                  <a:pt x="5599" y="1493"/>
                </a:lnTo>
                <a:lnTo>
                  <a:pt x="6057" y="1498"/>
                </a:lnTo>
                <a:lnTo>
                  <a:pt x="6268" y="1396"/>
                </a:lnTo>
                <a:lnTo>
                  <a:pt x="6239" y="1214"/>
                </a:lnTo>
                <a:lnTo>
                  <a:pt x="6153" y="1104"/>
                </a:lnTo>
                <a:lnTo>
                  <a:pt x="6417" y="969"/>
                </a:lnTo>
                <a:lnTo>
                  <a:pt x="6767" y="963"/>
                </a:lnTo>
                <a:lnTo>
                  <a:pt x="7028" y="827"/>
                </a:lnTo>
                <a:lnTo>
                  <a:pt x="7133" y="747"/>
                </a:lnTo>
                <a:lnTo>
                  <a:pt x="7375" y="910"/>
                </a:lnTo>
                <a:lnTo>
                  <a:pt x="7617" y="1063"/>
                </a:lnTo>
                <a:lnTo>
                  <a:pt x="7793" y="1071"/>
                </a:lnTo>
                <a:lnTo>
                  <a:pt x="7871" y="931"/>
                </a:lnTo>
                <a:lnTo>
                  <a:pt x="7639" y="690"/>
                </a:lnTo>
                <a:lnTo>
                  <a:pt x="7897" y="486"/>
                </a:lnTo>
                <a:lnTo>
                  <a:pt x="8467" y="261"/>
                </a:lnTo>
                <a:lnTo>
                  <a:pt x="8505" y="124"/>
                </a:lnTo>
                <a:lnTo>
                  <a:pt x="8850" y="0"/>
                </a:lnTo>
                <a:lnTo>
                  <a:pt x="9271" y="93"/>
                </a:lnTo>
                <a:lnTo>
                  <a:pt x="9986" y="212"/>
                </a:lnTo>
                <a:lnTo>
                  <a:pt x="10465" y="332"/>
                </a:lnTo>
                <a:lnTo>
                  <a:pt x="10893" y="502"/>
                </a:lnTo>
                <a:lnTo>
                  <a:pt x="11114" y="864"/>
                </a:lnTo>
                <a:lnTo>
                  <a:pt x="11142" y="1153"/>
                </a:lnTo>
                <a:lnTo>
                  <a:pt x="11031" y="1550"/>
                </a:lnTo>
                <a:lnTo>
                  <a:pt x="10990" y="1809"/>
                </a:lnTo>
                <a:lnTo>
                  <a:pt x="11041" y="1964"/>
                </a:lnTo>
                <a:lnTo>
                  <a:pt x="11268" y="2052"/>
                </a:lnTo>
                <a:lnTo>
                  <a:pt x="11871" y="1822"/>
                </a:lnTo>
                <a:lnTo>
                  <a:pt x="12480" y="1827"/>
                </a:lnTo>
                <a:lnTo>
                  <a:pt x="13281" y="1910"/>
                </a:lnTo>
                <a:lnTo>
                  <a:pt x="13493" y="2071"/>
                </a:lnTo>
                <a:lnTo>
                  <a:pt x="13768" y="2294"/>
                </a:lnTo>
                <a:lnTo>
                  <a:pt x="13834" y="2380"/>
                </a:lnTo>
                <a:lnTo>
                  <a:pt x="13504" y="24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3" name="Shape 4925">
            <a:extLst>
              <a:ext uri="{FF2B5EF4-FFF2-40B4-BE49-F238E27FC236}">
                <a16:creationId xmlns:a16="http://schemas.microsoft.com/office/drawing/2014/main" id="{E9EB8AB2-DF2B-4F63-88BD-E82DD21B6161}"/>
              </a:ext>
            </a:extLst>
          </p:cNvPr>
          <p:cNvSpPr/>
          <p:nvPr/>
        </p:nvSpPr>
        <p:spPr>
          <a:xfrm>
            <a:off x="8541371" y="4320152"/>
            <a:ext cx="48552" cy="57236"/>
          </a:xfrm>
          <a:custGeom>
            <a:avLst/>
            <a:gdLst/>
            <a:ahLst/>
            <a:cxnLst>
              <a:cxn ang="0">
                <a:pos x="wd2" y="hd2"/>
              </a:cxn>
              <a:cxn ang="5400000">
                <a:pos x="wd2" y="hd2"/>
              </a:cxn>
              <a:cxn ang="10800000">
                <a:pos x="wd2" y="hd2"/>
              </a:cxn>
              <a:cxn ang="16200000">
                <a:pos x="wd2" y="hd2"/>
              </a:cxn>
            </a:cxnLst>
            <a:rect l="0" t="0" r="r" b="b"/>
            <a:pathLst>
              <a:path w="21600" h="21600" extrusionOk="0">
                <a:moveTo>
                  <a:pt x="11284" y="3503"/>
                </a:moveTo>
                <a:lnTo>
                  <a:pt x="4984" y="2710"/>
                </a:lnTo>
                <a:lnTo>
                  <a:pt x="1462" y="1957"/>
                </a:lnTo>
                <a:lnTo>
                  <a:pt x="265" y="6125"/>
                </a:lnTo>
                <a:lnTo>
                  <a:pt x="967" y="11229"/>
                </a:lnTo>
                <a:lnTo>
                  <a:pt x="0" y="15606"/>
                </a:lnTo>
                <a:lnTo>
                  <a:pt x="940" y="19939"/>
                </a:lnTo>
                <a:lnTo>
                  <a:pt x="7752" y="18038"/>
                </a:lnTo>
                <a:lnTo>
                  <a:pt x="12515" y="20590"/>
                </a:lnTo>
                <a:lnTo>
                  <a:pt x="18657" y="21600"/>
                </a:lnTo>
                <a:lnTo>
                  <a:pt x="19979" y="17919"/>
                </a:lnTo>
                <a:lnTo>
                  <a:pt x="16652" y="13412"/>
                </a:lnTo>
                <a:lnTo>
                  <a:pt x="17263" y="7396"/>
                </a:lnTo>
                <a:lnTo>
                  <a:pt x="21600" y="3627"/>
                </a:lnTo>
                <a:lnTo>
                  <a:pt x="17662" y="0"/>
                </a:lnTo>
                <a:lnTo>
                  <a:pt x="15543" y="2217"/>
                </a:lnTo>
                <a:lnTo>
                  <a:pt x="11284" y="35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4" name="Shape 4926">
            <a:extLst>
              <a:ext uri="{FF2B5EF4-FFF2-40B4-BE49-F238E27FC236}">
                <a16:creationId xmlns:a16="http://schemas.microsoft.com/office/drawing/2014/main" id="{CCF8FD4B-E346-4824-8BE3-90F032242F08}"/>
              </a:ext>
            </a:extLst>
          </p:cNvPr>
          <p:cNvSpPr/>
          <p:nvPr/>
        </p:nvSpPr>
        <p:spPr>
          <a:xfrm>
            <a:off x="8499888" y="4349949"/>
            <a:ext cx="35841" cy="38386"/>
          </a:xfrm>
          <a:custGeom>
            <a:avLst/>
            <a:gdLst/>
            <a:ahLst/>
            <a:cxnLst>
              <a:cxn ang="0">
                <a:pos x="wd2" y="hd2"/>
              </a:cxn>
              <a:cxn ang="5400000">
                <a:pos x="wd2" y="hd2"/>
              </a:cxn>
              <a:cxn ang="10800000">
                <a:pos x="wd2" y="hd2"/>
              </a:cxn>
              <a:cxn ang="16200000">
                <a:pos x="wd2" y="hd2"/>
              </a:cxn>
            </a:cxnLst>
            <a:rect l="0" t="0" r="r" b="b"/>
            <a:pathLst>
              <a:path w="20621" h="21600" extrusionOk="0">
                <a:moveTo>
                  <a:pt x="7107" y="1329"/>
                </a:moveTo>
                <a:lnTo>
                  <a:pt x="2858" y="8569"/>
                </a:lnTo>
                <a:lnTo>
                  <a:pt x="0" y="17017"/>
                </a:lnTo>
                <a:lnTo>
                  <a:pt x="1944" y="21600"/>
                </a:lnTo>
                <a:lnTo>
                  <a:pt x="8381" y="17294"/>
                </a:lnTo>
                <a:lnTo>
                  <a:pt x="11397" y="12857"/>
                </a:lnTo>
                <a:cubicBezTo>
                  <a:pt x="13323" y="14128"/>
                  <a:pt x="15844" y="14135"/>
                  <a:pt x="17777" y="12873"/>
                </a:cubicBezTo>
                <a:cubicBezTo>
                  <a:pt x="21600" y="10378"/>
                  <a:pt x="21561" y="4871"/>
                  <a:pt x="17704" y="2428"/>
                </a:cubicBezTo>
                <a:lnTo>
                  <a:pt x="13714" y="0"/>
                </a:lnTo>
                <a:lnTo>
                  <a:pt x="7107" y="132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5" name="Shape 4927">
            <a:extLst>
              <a:ext uri="{FF2B5EF4-FFF2-40B4-BE49-F238E27FC236}">
                <a16:creationId xmlns:a16="http://schemas.microsoft.com/office/drawing/2014/main" id="{CFEAA8B6-9FFE-4F52-9E8B-0F5765FA4BB6}"/>
              </a:ext>
            </a:extLst>
          </p:cNvPr>
          <p:cNvSpPr/>
          <p:nvPr/>
        </p:nvSpPr>
        <p:spPr>
          <a:xfrm>
            <a:off x="8450508" y="5046450"/>
            <a:ext cx="322457" cy="252207"/>
          </a:xfrm>
          <a:custGeom>
            <a:avLst/>
            <a:gdLst/>
            <a:ahLst/>
            <a:cxnLst>
              <a:cxn ang="0">
                <a:pos x="wd2" y="hd2"/>
              </a:cxn>
              <a:cxn ang="5400000">
                <a:pos x="wd2" y="hd2"/>
              </a:cxn>
              <a:cxn ang="10800000">
                <a:pos x="wd2" y="hd2"/>
              </a:cxn>
              <a:cxn ang="16200000">
                <a:pos x="wd2" y="hd2"/>
              </a:cxn>
            </a:cxnLst>
            <a:rect l="0" t="0" r="r" b="b"/>
            <a:pathLst>
              <a:path w="21600" h="21600" extrusionOk="0">
                <a:moveTo>
                  <a:pt x="19877" y="2748"/>
                </a:moveTo>
                <a:lnTo>
                  <a:pt x="18242" y="5898"/>
                </a:lnTo>
                <a:lnTo>
                  <a:pt x="16836" y="7747"/>
                </a:lnTo>
                <a:lnTo>
                  <a:pt x="15748" y="10012"/>
                </a:lnTo>
                <a:lnTo>
                  <a:pt x="14967" y="11439"/>
                </a:lnTo>
                <a:lnTo>
                  <a:pt x="13885" y="12400"/>
                </a:lnTo>
                <a:lnTo>
                  <a:pt x="13151" y="13470"/>
                </a:lnTo>
                <a:lnTo>
                  <a:pt x="12569" y="14971"/>
                </a:lnTo>
                <a:lnTo>
                  <a:pt x="12431" y="16425"/>
                </a:lnTo>
                <a:lnTo>
                  <a:pt x="11987" y="17442"/>
                </a:lnTo>
                <a:lnTo>
                  <a:pt x="10966" y="18066"/>
                </a:lnTo>
                <a:lnTo>
                  <a:pt x="9712" y="18882"/>
                </a:lnTo>
                <a:lnTo>
                  <a:pt x="8791" y="19653"/>
                </a:lnTo>
                <a:lnTo>
                  <a:pt x="8249" y="20996"/>
                </a:lnTo>
                <a:lnTo>
                  <a:pt x="7038" y="21600"/>
                </a:lnTo>
                <a:lnTo>
                  <a:pt x="6101" y="20604"/>
                </a:lnTo>
                <a:lnTo>
                  <a:pt x="5337" y="20498"/>
                </a:lnTo>
                <a:lnTo>
                  <a:pt x="4308" y="20772"/>
                </a:lnTo>
                <a:lnTo>
                  <a:pt x="3873" y="19345"/>
                </a:lnTo>
                <a:lnTo>
                  <a:pt x="3966" y="17844"/>
                </a:lnTo>
                <a:lnTo>
                  <a:pt x="2965" y="17065"/>
                </a:lnTo>
                <a:lnTo>
                  <a:pt x="1989" y="16210"/>
                </a:lnTo>
                <a:lnTo>
                  <a:pt x="1268" y="14852"/>
                </a:lnTo>
                <a:lnTo>
                  <a:pt x="776" y="13748"/>
                </a:lnTo>
                <a:lnTo>
                  <a:pt x="0" y="13068"/>
                </a:lnTo>
                <a:lnTo>
                  <a:pt x="983" y="10751"/>
                </a:lnTo>
                <a:lnTo>
                  <a:pt x="739" y="9659"/>
                </a:lnTo>
                <a:lnTo>
                  <a:pt x="1435" y="7037"/>
                </a:lnTo>
                <a:lnTo>
                  <a:pt x="1625" y="4950"/>
                </a:lnTo>
                <a:lnTo>
                  <a:pt x="2670" y="4900"/>
                </a:lnTo>
                <a:lnTo>
                  <a:pt x="3655" y="5524"/>
                </a:lnTo>
                <a:lnTo>
                  <a:pt x="4560" y="5334"/>
                </a:lnTo>
                <a:lnTo>
                  <a:pt x="4762" y="4028"/>
                </a:lnTo>
                <a:lnTo>
                  <a:pt x="5776" y="2680"/>
                </a:lnTo>
                <a:lnTo>
                  <a:pt x="7939" y="3745"/>
                </a:lnTo>
                <a:lnTo>
                  <a:pt x="8763" y="2962"/>
                </a:lnTo>
                <a:lnTo>
                  <a:pt x="10232" y="2413"/>
                </a:lnTo>
                <a:lnTo>
                  <a:pt x="11730" y="2596"/>
                </a:lnTo>
                <a:lnTo>
                  <a:pt x="13865" y="3979"/>
                </a:lnTo>
                <a:lnTo>
                  <a:pt x="16038" y="4300"/>
                </a:lnTo>
                <a:lnTo>
                  <a:pt x="17258" y="1958"/>
                </a:lnTo>
                <a:lnTo>
                  <a:pt x="18774" y="659"/>
                </a:lnTo>
                <a:lnTo>
                  <a:pt x="20093" y="0"/>
                </a:lnTo>
                <a:lnTo>
                  <a:pt x="21245" y="584"/>
                </a:lnTo>
                <a:lnTo>
                  <a:pt x="21600" y="2225"/>
                </a:lnTo>
                <a:lnTo>
                  <a:pt x="20495" y="2164"/>
                </a:lnTo>
                <a:lnTo>
                  <a:pt x="19877" y="274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6" name="Shape 4928">
            <a:extLst>
              <a:ext uri="{FF2B5EF4-FFF2-40B4-BE49-F238E27FC236}">
                <a16:creationId xmlns:a16="http://schemas.microsoft.com/office/drawing/2014/main" id="{2EF2A5D6-C7E4-4E33-9873-985DB75F925D}"/>
              </a:ext>
            </a:extLst>
          </p:cNvPr>
          <p:cNvSpPr/>
          <p:nvPr/>
        </p:nvSpPr>
        <p:spPr>
          <a:xfrm>
            <a:off x="8690958" y="4941517"/>
            <a:ext cx="420427" cy="937263"/>
          </a:xfrm>
          <a:custGeom>
            <a:avLst/>
            <a:gdLst/>
            <a:ahLst/>
            <a:cxnLst>
              <a:cxn ang="0">
                <a:pos x="wd2" y="hd2"/>
              </a:cxn>
              <a:cxn ang="5400000">
                <a:pos x="wd2" y="hd2"/>
              </a:cxn>
              <a:cxn ang="10800000">
                <a:pos x="wd2" y="hd2"/>
              </a:cxn>
              <a:cxn ang="16200000">
                <a:pos x="wd2" y="hd2"/>
              </a:cxn>
            </a:cxnLst>
            <a:rect l="0" t="0" r="r" b="b"/>
            <a:pathLst>
              <a:path w="21549" h="21545" extrusionOk="0">
                <a:moveTo>
                  <a:pt x="20968" y="3576"/>
                </a:moveTo>
                <a:lnTo>
                  <a:pt x="21386" y="4271"/>
                </a:lnTo>
                <a:lnTo>
                  <a:pt x="21221" y="5237"/>
                </a:lnTo>
                <a:lnTo>
                  <a:pt x="21549" y="6463"/>
                </a:lnTo>
                <a:lnTo>
                  <a:pt x="21406" y="7493"/>
                </a:lnTo>
                <a:lnTo>
                  <a:pt x="20992" y="8485"/>
                </a:lnTo>
                <a:lnTo>
                  <a:pt x="20460" y="9445"/>
                </a:lnTo>
                <a:lnTo>
                  <a:pt x="19906" y="10293"/>
                </a:lnTo>
                <a:lnTo>
                  <a:pt x="20004" y="10879"/>
                </a:lnTo>
                <a:lnTo>
                  <a:pt x="20227" y="11340"/>
                </a:lnTo>
                <a:lnTo>
                  <a:pt x="19804" y="11681"/>
                </a:lnTo>
                <a:lnTo>
                  <a:pt x="19204" y="12147"/>
                </a:lnTo>
                <a:cubicBezTo>
                  <a:pt x="19258" y="12291"/>
                  <a:pt x="19316" y="12434"/>
                  <a:pt x="19379" y="12577"/>
                </a:cubicBezTo>
                <a:cubicBezTo>
                  <a:pt x="19467" y="12780"/>
                  <a:pt x="19564" y="12982"/>
                  <a:pt x="19669" y="13183"/>
                </a:cubicBezTo>
                <a:lnTo>
                  <a:pt x="19664" y="13671"/>
                </a:lnTo>
                <a:lnTo>
                  <a:pt x="19425" y="14141"/>
                </a:lnTo>
                <a:lnTo>
                  <a:pt x="18148" y="15312"/>
                </a:lnTo>
                <a:lnTo>
                  <a:pt x="17713" y="16096"/>
                </a:lnTo>
                <a:lnTo>
                  <a:pt x="16877" y="16795"/>
                </a:lnTo>
                <a:lnTo>
                  <a:pt x="15783" y="17174"/>
                </a:lnTo>
                <a:lnTo>
                  <a:pt x="14529" y="17473"/>
                </a:lnTo>
                <a:lnTo>
                  <a:pt x="14208" y="17861"/>
                </a:lnTo>
                <a:lnTo>
                  <a:pt x="13862" y="18168"/>
                </a:lnTo>
                <a:lnTo>
                  <a:pt x="13180" y="18174"/>
                </a:lnTo>
                <a:lnTo>
                  <a:pt x="12522" y="18116"/>
                </a:lnTo>
                <a:lnTo>
                  <a:pt x="11265" y="18409"/>
                </a:lnTo>
                <a:cubicBezTo>
                  <a:pt x="11019" y="18526"/>
                  <a:pt x="10659" y="18580"/>
                  <a:pt x="10304" y="18554"/>
                </a:cubicBezTo>
                <a:cubicBezTo>
                  <a:pt x="9902" y="18524"/>
                  <a:pt x="9570" y="18396"/>
                  <a:pt x="9445" y="18222"/>
                </a:cubicBezTo>
                <a:lnTo>
                  <a:pt x="9256" y="17802"/>
                </a:lnTo>
                <a:lnTo>
                  <a:pt x="8677" y="17901"/>
                </a:lnTo>
                <a:lnTo>
                  <a:pt x="8214" y="18181"/>
                </a:lnTo>
                <a:lnTo>
                  <a:pt x="7503" y="18118"/>
                </a:lnTo>
                <a:lnTo>
                  <a:pt x="6986" y="18274"/>
                </a:lnTo>
                <a:lnTo>
                  <a:pt x="6821" y="18727"/>
                </a:lnTo>
                <a:lnTo>
                  <a:pt x="6808" y="19150"/>
                </a:lnTo>
                <a:lnTo>
                  <a:pt x="6762" y="19538"/>
                </a:lnTo>
                <a:lnTo>
                  <a:pt x="6744" y="19798"/>
                </a:lnTo>
                <a:lnTo>
                  <a:pt x="6942" y="20232"/>
                </a:lnTo>
                <a:lnTo>
                  <a:pt x="6626" y="20498"/>
                </a:lnTo>
                <a:cubicBezTo>
                  <a:pt x="6368" y="20448"/>
                  <a:pt x="6088" y="20425"/>
                  <a:pt x="5807" y="20432"/>
                </a:cubicBezTo>
                <a:cubicBezTo>
                  <a:pt x="5304" y="20444"/>
                  <a:pt x="4833" y="20547"/>
                  <a:pt x="4503" y="20717"/>
                </a:cubicBezTo>
                <a:lnTo>
                  <a:pt x="5138" y="20925"/>
                </a:lnTo>
                <a:cubicBezTo>
                  <a:pt x="5450" y="20984"/>
                  <a:pt x="5624" y="21133"/>
                  <a:pt x="5554" y="21281"/>
                </a:cubicBezTo>
                <a:cubicBezTo>
                  <a:pt x="5458" y="21486"/>
                  <a:pt x="4968" y="21600"/>
                  <a:pt x="4539" y="21517"/>
                </a:cubicBezTo>
                <a:lnTo>
                  <a:pt x="3974" y="21207"/>
                </a:lnTo>
                <a:lnTo>
                  <a:pt x="4426" y="20912"/>
                </a:lnTo>
                <a:lnTo>
                  <a:pt x="3835" y="20603"/>
                </a:lnTo>
                <a:lnTo>
                  <a:pt x="2992" y="20328"/>
                </a:lnTo>
                <a:lnTo>
                  <a:pt x="2443" y="19974"/>
                </a:lnTo>
                <a:lnTo>
                  <a:pt x="3159" y="19812"/>
                </a:lnTo>
                <a:lnTo>
                  <a:pt x="4261" y="19907"/>
                </a:lnTo>
                <a:lnTo>
                  <a:pt x="4895" y="19715"/>
                </a:lnTo>
                <a:lnTo>
                  <a:pt x="4925" y="19384"/>
                </a:lnTo>
                <a:lnTo>
                  <a:pt x="4630" y="18604"/>
                </a:lnTo>
                <a:lnTo>
                  <a:pt x="3875" y="17643"/>
                </a:lnTo>
                <a:lnTo>
                  <a:pt x="2700" y="16649"/>
                </a:lnTo>
                <a:lnTo>
                  <a:pt x="1417" y="15503"/>
                </a:lnTo>
                <a:lnTo>
                  <a:pt x="77" y="15030"/>
                </a:lnTo>
                <a:cubicBezTo>
                  <a:pt x="-51" y="14903"/>
                  <a:pt x="-17" y="14755"/>
                  <a:pt x="166" y="14642"/>
                </a:cubicBezTo>
                <a:cubicBezTo>
                  <a:pt x="426" y="14482"/>
                  <a:pt x="907" y="14431"/>
                  <a:pt x="1300" y="14521"/>
                </a:cubicBezTo>
                <a:lnTo>
                  <a:pt x="1741" y="14047"/>
                </a:lnTo>
                <a:lnTo>
                  <a:pt x="1974" y="13424"/>
                </a:lnTo>
                <a:lnTo>
                  <a:pt x="2690" y="13074"/>
                </a:lnTo>
                <a:lnTo>
                  <a:pt x="4554" y="13053"/>
                </a:lnTo>
                <a:lnTo>
                  <a:pt x="6139" y="12984"/>
                </a:lnTo>
                <a:lnTo>
                  <a:pt x="6492" y="12504"/>
                </a:lnTo>
                <a:lnTo>
                  <a:pt x="6582" y="12007"/>
                </a:lnTo>
                <a:lnTo>
                  <a:pt x="6628" y="11310"/>
                </a:lnTo>
                <a:lnTo>
                  <a:pt x="6228" y="10580"/>
                </a:lnTo>
                <a:lnTo>
                  <a:pt x="6162" y="9988"/>
                </a:lnTo>
                <a:lnTo>
                  <a:pt x="6795" y="9671"/>
                </a:lnTo>
                <a:lnTo>
                  <a:pt x="6875" y="9324"/>
                </a:lnTo>
                <a:lnTo>
                  <a:pt x="6408" y="8769"/>
                </a:lnTo>
                <a:lnTo>
                  <a:pt x="6169" y="8133"/>
                </a:lnTo>
                <a:lnTo>
                  <a:pt x="6721" y="7909"/>
                </a:lnTo>
                <a:lnTo>
                  <a:pt x="7041" y="7534"/>
                </a:lnTo>
                <a:lnTo>
                  <a:pt x="6588" y="7320"/>
                </a:lnTo>
                <a:lnTo>
                  <a:pt x="6370" y="6885"/>
                </a:lnTo>
                <a:lnTo>
                  <a:pt x="6474" y="6462"/>
                </a:lnTo>
                <a:lnTo>
                  <a:pt x="7114" y="6243"/>
                </a:lnTo>
                <a:lnTo>
                  <a:pt x="7411" y="5893"/>
                </a:lnTo>
                <a:lnTo>
                  <a:pt x="7707" y="5700"/>
                </a:lnTo>
                <a:lnTo>
                  <a:pt x="8818" y="5834"/>
                </a:lnTo>
                <a:lnTo>
                  <a:pt x="8751" y="6102"/>
                </a:lnTo>
                <a:lnTo>
                  <a:pt x="9350" y="6273"/>
                </a:lnTo>
                <a:lnTo>
                  <a:pt x="10033" y="5983"/>
                </a:lnTo>
                <a:lnTo>
                  <a:pt x="10795" y="5963"/>
                </a:lnTo>
                <a:lnTo>
                  <a:pt x="11282" y="6027"/>
                </a:lnTo>
                <a:lnTo>
                  <a:pt x="11668" y="5568"/>
                </a:lnTo>
                <a:lnTo>
                  <a:pt x="12389" y="5643"/>
                </a:lnTo>
                <a:lnTo>
                  <a:pt x="13908" y="5262"/>
                </a:lnTo>
                <a:lnTo>
                  <a:pt x="14451" y="4930"/>
                </a:lnTo>
                <a:lnTo>
                  <a:pt x="14299" y="4650"/>
                </a:lnTo>
                <a:lnTo>
                  <a:pt x="13600" y="4361"/>
                </a:lnTo>
                <a:lnTo>
                  <a:pt x="13301" y="4004"/>
                </a:lnTo>
                <a:lnTo>
                  <a:pt x="13713" y="3700"/>
                </a:lnTo>
                <a:lnTo>
                  <a:pt x="14902" y="3575"/>
                </a:lnTo>
                <a:lnTo>
                  <a:pt x="15467" y="3239"/>
                </a:lnTo>
                <a:lnTo>
                  <a:pt x="16067" y="2743"/>
                </a:lnTo>
                <a:lnTo>
                  <a:pt x="16034" y="2389"/>
                </a:lnTo>
                <a:lnTo>
                  <a:pt x="15557" y="2223"/>
                </a:lnTo>
                <a:lnTo>
                  <a:pt x="15292" y="2545"/>
                </a:lnTo>
                <a:lnTo>
                  <a:pt x="14604" y="2720"/>
                </a:lnTo>
                <a:lnTo>
                  <a:pt x="13895" y="2672"/>
                </a:lnTo>
                <a:lnTo>
                  <a:pt x="13475" y="2337"/>
                </a:lnTo>
                <a:lnTo>
                  <a:pt x="12975" y="1834"/>
                </a:lnTo>
                <a:lnTo>
                  <a:pt x="12849" y="1348"/>
                </a:lnTo>
                <a:lnTo>
                  <a:pt x="14143" y="826"/>
                </a:lnTo>
                <a:lnTo>
                  <a:pt x="15084" y="0"/>
                </a:lnTo>
                <a:lnTo>
                  <a:pt x="15800" y="166"/>
                </a:lnTo>
                <a:lnTo>
                  <a:pt x="16746" y="203"/>
                </a:lnTo>
                <a:lnTo>
                  <a:pt x="17523" y="570"/>
                </a:lnTo>
                <a:lnTo>
                  <a:pt x="17608" y="930"/>
                </a:lnTo>
                <a:lnTo>
                  <a:pt x="18583" y="1183"/>
                </a:lnTo>
                <a:lnTo>
                  <a:pt x="18756" y="1590"/>
                </a:lnTo>
                <a:lnTo>
                  <a:pt x="18442" y="1921"/>
                </a:lnTo>
                <a:lnTo>
                  <a:pt x="18568" y="2036"/>
                </a:lnTo>
                <a:lnTo>
                  <a:pt x="19761" y="1791"/>
                </a:lnTo>
                <a:lnTo>
                  <a:pt x="21296" y="1540"/>
                </a:lnTo>
                <a:lnTo>
                  <a:pt x="21507" y="1850"/>
                </a:lnTo>
                <a:lnTo>
                  <a:pt x="21315" y="2291"/>
                </a:lnTo>
                <a:lnTo>
                  <a:pt x="21079" y="2803"/>
                </a:lnTo>
                <a:lnTo>
                  <a:pt x="20888" y="3141"/>
                </a:lnTo>
                <a:lnTo>
                  <a:pt x="20968" y="35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7" name="Shape 4929">
            <a:extLst>
              <a:ext uri="{FF2B5EF4-FFF2-40B4-BE49-F238E27FC236}">
                <a16:creationId xmlns:a16="http://schemas.microsoft.com/office/drawing/2014/main" id="{FA8D79C7-85B3-4F0A-830E-66D560DC5079}"/>
              </a:ext>
            </a:extLst>
          </p:cNvPr>
          <p:cNvSpPr/>
          <p:nvPr/>
        </p:nvSpPr>
        <p:spPr>
          <a:xfrm>
            <a:off x="8850925" y="4212073"/>
            <a:ext cx="622124" cy="825916"/>
          </a:xfrm>
          <a:custGeom>
            <a:avLst/>
            <a:gdLst/>
            <a:ahLst/>
            <a:cxnLst>
              <a:cxn ang="0">
                <a:pos x="wd2" y="hd2"/>
              </a:cxn>
              <a:cxn ang="5400000">
                <a:pos x="wd2" y="hd2"/>
              </a:cxn>
              <a:cxn ang="10800000">
                <a:pos x="wd2" y="hd2"/>
              </a:cxn>
              <a:cxn ang="16200000">
                <a:pos x="wd2" y="hd2"/>
              </a:cxn>
            </a:cxnLst>
            <a:rect l="0" t="0" r="r" b="b"/>
            <a:pathLst>
              <a:path w="21590" h="21600" extrusionOk="0">
                <a:moveTo>
                  <a:pt x="607" y="31"/>
                </a:moveTo>
                <a:lnTo>
                  <a:pt x="695" y="292"/>
                </a:lnTo>
                <a:lnTo>
                  <a:pt x="259" y="504"/>
                </a:lnTo>
                <a:lnTo>
                  <a:pt x="0" y="619"/>
                </a:lnTo>
                <a:lnTo>
                  <a:pt x="281" y="863"/>
                </a:lnTo>
                <a:lnTo>
                  <a:pt x="635" y="1039"/>
                </a:lnTo>
                <a:lnTo>
                  <a:pt x="1112" y="1252"/>
                </a:lnTo>
                <a:lnTo>
                  <a:pt x="1718" y="1191"/>
                </a:lnTo>
                <a:lnTo>
                  <a:pt x="2028" y="1694"/>
                </a:lnTo>
                <a:lnTo>
                  <a:pt x="1986" y="2049"/>
                </a:lnTo>
                <a:lnTo>
                  <a:pt x="2268" y="2474"/>
                </a:lnTo>
                <a:lnTo>
                  <a:pt x="2357" y="2841"/>
                </a:lnTo>
                <a:lnTo>
                  <a:pt x="1880" y="2951"/>
                </a:lnTo>
                <a:lnTo>
                  <a:pt x="1526" y="2651"/>
                </a:lnTo>
                <a:lnTo>
                  <a:pt x="1075" y="2971"/>
                </a:lnTo>
                <a:lnTo>
                  <a:pt x="1410" y="3582"/>
                </a:lnTo>
                <a:lnTo>
                  <a:pt x="1829" y="3979"/>
                </a:lnTo>
                <a:lnTo>
                  <a:pt x="2262" y="4323"/>
                </a:lnTo>
                <a:lnTo>
                  <a:pt x="2654" y="4625"/>
                </a:lnTo>
                <a:lnTo>
                  <a:pt x="2908" y="5206"/>
                </a:lnTo>
                <a:lnTo>
                  <a:pt x="3000" y="5682"/>
                </a:lnTo>
                <a:cubicBezTo>
                  <a:pt x="3143" y="5828"/>
                  <a:pt x="3288" y="5972"/>
                  <a:pt x="3434" y="6116"/>
                </a:cubicBezTo>
                <a:cubicBezTo>
                  <a:pt x="3536" y="6216"/>
                  <a:pt x="3640" y="6317"/>
                  <a:pt x="3744" y="6417"/>
                </a:cubicBezTo>
                <a:lnTo>
                  <a:pt x="4103" y="6992"/>
                </a:lnTo>
                <a:cubicBezTo>
                  <a:pt x="4113" y="7150"/>
                  <a:pt x="4221" y="7297"/>
                  <a:pt x="4394" y="7387"/>
                </a:cubicBezTo>
                <a:cubicBezTo>
                  <a:pt x="4569" y="7479"/>
                  <a:pt x="4791" y="7504"/>
                  <a:pt x="4994" y="7454"/>
                </a:cubicBezTo>
                <a:lnTo>
                  <a:pt x="5102" y="7875"/>
                </a:lnTo>
                <a:lnTo>
                  <a:pt x="5411" y="8075"/>
                </a:lnTo>
                <a:cubicBezTo>
                  <a:pt x="5606" y="8112"/>
                  <a:pt x="5801" y="8146"/>
                  <a:pt x="5997" y="8178"/>
                </a:cubicBezTo>
                <a:cubicBezTo>
                  <a:pt x="6294" y="8225"/>
                  <a:pt x="6592" y="8267"/>
                  <a:pt x="6892" y="8302"/>
                </a:cubicBezTo>
                <a:lnTo>
                  <a:pt x="7305" y="8584"/>
                </a:lnTo>
                <a:lnTo>
                  <a:pt x="7649" y="9058"/>
                </a:lnTo>
                <a:lnTo>
                  <a:pt x="8149" y="9675"/>
                </a:lnTo>
                <a:lnTo>
                  <a:pt x="8557" y="10259"/>
                </a:lnTo>
                <a:lnTo>
                  <a:pt x="8873" y="10735"/>
                </a:lnTo>
                <a:lnTo>
                  <a:pt x="9305" y="11158"/>
                </a:lnTo>
                <a:lnTo>
                  <a:pt x="9608" y="11422"/>
                </a:lnTo>
                <a:lnTo>
                  <a:pt x="10167" y="12027"/>
                </a:lnTo>
                <a:lnTo>
                  <a:pt x="10912" y="12531"/>
                </a:lnTo>
                <a:lnTo>
                  <a:pt x="11053" y="13024"/>
                </a:lnTo>
                <a:lnTo>
                  <a:pt x="11412" y="13542"/>
                </a:lnTo>
                <a:lnTo>
                  <a:pt x="11821" y="14107"/>
                </a:lnTo>
                <a:lnTo>
                  <a:pt x="12227" y="14702"/>
                </a:lnTo>
                <a:lnTo>
                  <a:pt x="12758" y="15113"/>
                </a:lnTo>
                <a:lnTo>
                  <a:pt x="13577" y="15382"/>
                </a:lnTo>
                <a:lnTo>
                  <a:pt x="14209" y="15804"/>
                </a:lnTo>
                <a:lnTo>
                  <a:pt x="14701" y="16473"/>
                </a:lnTo>
                <a:lnTo>
                  <a:pt x="15007" y="17075"/>
                </a:lnTo>
                <a:lnTo>
                  <a:pt x="15253" y="17664"/>
                </a:lnTo>
                <a:lnTo>
                  <a:pt x="15675" y="18094"/>
                </a:lnTo>
                <a:lnTo>
                  <a:pt x="16240" y="18453"/>
                </a:lnTo>
                <a:lnTo>
                  <a:pt x="16662" y="19207"/>
                </a:lnTo>
                <a:lnTo>
                  <a:pt x="16894" y="19767"/>
                </a:lnTo>
                <a:lnTo>
                  <a:pt x="16992" y="20410"/>
                </a:lnTo>
                <a:lnTo>
                  <a:pt x="17321" y="20759"/>
                </a:lnTo>
                <a:cubicBezTo>
                  <a:pt x="17552" y="20929"/>
                  <a:pt x="17796" y="21089"/>
                  <a:pt x="18051" y="21237"/>
                </a:cubicBezTo>
                <a:cubicBezTo>
                  <a:pt x="18264" y="21361"/>
                  <a:pt x="18485" y="21477"/>
                  <a:pt x="18712" y="21584"/>
                </a:cubicBezTo>
                <a:lnTo>
                  <a:pt x="19085" y="21600"/>
                </a:lnTo>
                <a:lnTo>
                  <a:pt x="19068" y="21139"/>
                </a:lnTo>
                <a:lnTo>
                  <a:pt x="18752" y="20618"/>
                </a:lnTo>
                <a:lnTo>
                  <a:pt x="18395" y="20035"/>
                </a:lnTo>
                <a:lnTo>
                  <a:pt x="18248" y="19586"/>
                </a:lnTo>
                <a:lnTo>
                  <a:pt x="18534" y="19131"/>
                </a:lnTo>
                <a:lnTo>
                  <a:pt x="19016" y="19170"/>
                </a:lnTo>
                <a:lnTo>
                  <a:pt x="19469" y="19053"/>
                </a:lnTo>
                <a:cubicBezTo>
                  <a:pt x="19479" y="18936"/>
                  <a:pt x="19567" y="18832"/>
                  <a:pt x="19702" y="18776"/>
                </a:cubicBezTo>
                <a:cubicBezTo>
                  <a:pt x="19882" y="18700"/>
                  <a:pt x="20108" y="18722"/>
                  <a:pt x="20256" y="18830"/>
                </a:cubicBezTo>
                <a:lnTo>
                  <a:pt x="20829" y="19186"/>
                </a:lnTo>
                <a:lnTo>
                  <a:pt x="21390" y="19525"/>
                </a:lnTo>
                <a:cubicBezTo>
                  <a:pt x="21509" y="19392"/>
                  <a:pt x="21578" y="19238"/>
                  <a:pt x="21588" y="19077"/>
                </a:cubicBezTo>
                <a:cubicBezTo>
                  <a:pt x="21600" y="18896"/>
                  <a:pt x="21536" y="18716"/>
                  <a:pt x="21405" y="18563"/>
                </a:cubicBezTo>
                <a:cubicBezTo>
                  <a:pt x="21341" y="18382"/>
                  <a:pt x="21234" y="18213"/>
                  <a:pt x="21088" y="18062"/>
                </a:cubicBezTo>
                <a:cubicBezTo>
                  <a:pt x="20963" y="17933"/>
                  <a:pt x="20813" y="17820"/>
                  <a:pt x="20648" y="17720"/>
                </a:cubicBezTo>
                <a:cubicBezTo>
                  <a:pt x="20385" y="17560"/>
                  <a:pt x="20088" y="17434"/>
                  <a:pt x="19771" y="17348"/>
                </a:cubicBezTo>
                <a:lnTo>
                  <a:pt x="19503" y="17601"/>
                </a:lnTo>
                <a:lnTo>
                  <a:pt x="19549" y="17914"/>
                </a:lnTo>
                <a:lnTo>
                  <a:pt x="19172" y="18057"/>
                </a:lnTo>
                <a:lnTo>
                  <a:pt x="18855" y="17700"/>
                </a:lnTo>
                <a:lnTo>
                  <a:pt x="18039" y="17288"/>
                </a:lnTo>
                <a:cubicBezTo>
                  <a:pt x="17712" y="17198"/>
                  <a:pt x="17392" y="17094"/>
                  <a:pt x="17080" y="16977"/>
                </a:cubicBezTo>
                <a:cubicBezTo>
                  <a:pt x="16798" y="16871"/>
                  <a:pt x="16523" y="16755"/>
                  <a:pt x="16257" y="16628"/>
                </a:cubicBezTo>
                <a:cubicBezTo>
                  <a:pt x="16017" y="16511"/>
                  <a:pt x="15811" y="16360"/>
                  <a:pt x="15650" y="16182"/>
                </a:cubicBezTo>
                <a:cubicBezTo>
                  <a:pt x="15503" y="16021"/>
                  <a:pt x="15396" y="15840"/>
                  <a:pt x="15334" y="15650"/>
                </a:cubicBezTo>
                <a:cubicBezTo>
                  <a:pt x="15307" y="15489"/>
                  <a:pt x="15237" y="15334"/>
                  <a:pt x="15129" y="15194"/>
                </a:cubicBezTo>
                <a:cubicBezTo>
                  <a:pt x="14971" y="14990"/>
                  <a:pt x="14738" y="14824"/>
                  <a:pt x="14459" y="14717"/>
                </a:cubicBezTo>
                <a:cubicBezTo>
                  <a:pt x="14307" y="14562"/>
                  <a:pt x="14228" y="14373"/>
                  <a:pt x="14234" y="14180"/>
                </a:cubicBezTo>
                <a:cubicBezTo>
                  <a:pt x="14241" y="13906"/>
                  <a:pt x="14420" y="13647"/>
                  <a:pt x="14396" y="13374"/>
                </a:cubicBezTo>
                <a:cubicBezTo>
                  <a:pt x="14376" y="13156"/>
                  <a:pt x="14231" y="12955"/>
                  <a:pt x="13998" y="12825"/>
                </a:cubicBezTo>
                <a:cubicBezTo>
                  <a:pt x="13800" y="12685"/>
                  <a:pt x="13663" y="12503"/>
                  <a:pt x="13608" y="12303"/>
                </a:cubicBezTo>
                <a:cubicBezTo>
                  <a:pt x="13553" y="12101"/>
                  <a:pt x="13582" y="11892"/>
                  <a:pt x="13691" y="11704"/>
                </a:cubicBezTo>
                <a:lnTo>
                  <a:pt x="14082" y="11503"/>
                </a:lnTo>
                <a:lnTo>
                  <a:pt x="14967" y="11395"/>
                </a:lnTo>
                <a:lnTo>
                  <a:pt x="15985" y="11465"/>
                </a:lnTo>
                <a:cubicBezTo>
                  <a:pt x="16195" y="11503"/>
                  <a:pt x="16406" y="11538"/>
                  <a:pt x="16617" y="11572"/>
                </a:cubicBezTo>
                <a:cubicBezTo>
                  <a:pt x="16913" y="11619"/>
                  <a:pt x="17209" y="11662"/>
                  <a:pt x="17507" y="11701"/>
                </a:cubicBezTo>
                <a:cubicBezTo>
                  <a:pt x="17663" y="11793"/>
                  <a:pt x="17888" y="11772"/>
                  <a:pt x="18010" y="11655"/>
                </a:cubicBezTo>
                <a:cubicBezTo>
                  <a:pt x="18215" y="11457"/>
                  <a:pt x="18030" y="11168"/>
                  <a:pt x="17697" y="11166"/>
                </a:cubicBezTo>
                <a:lnTo>
                  <a:pt x="17229" y="10900"/>
                </a:lnTo>
                <a:lnTo>
                  <a:pt x="16378" y="10912"/>
                </a:lnTo>
                <a:cubicBezTo>
                  <a:pt x="16186" y="10923"/>
                  <a:pt x="15995" y="10885"/>
                  <a:pt x="15836" y="10804"/>
                </a:cubicBezTo>
                <a:cubicBezTo>
                  <a:pt x="15626" y="10697"/>
                  <a:pt x="15490" y="10525"/>
                  <a:pt x="15464" y="10335"/>
                </a:cubicBezTo>
                <a:lnTo>
                  <a:pt x="14925" y="10155"/>
                </a:lnTo>
                <a:cubicBezTo>
                  <a:pt x="14783" y="10141"/>
                  <a:pt x="14647" y="10100"/>
                  <a:pt x="14531" y="10037"/>
                </a:cubicBezTo>
                <a:cubicBezTo>
                  <a:pt x="14339" y="9934"/>
                  <a:pt x="14210" y="9777"/>
                  <a:pt x="14170" y="9602"/>
                </a:cubicBezTo>
                <a:lnTo>
                  <a:pt x="13418" y="8980"/>
                </a:lnTo>
                <a:lnTo>
                  <a:pt x="12643" y="8540"/>
                </a:lnTo>
                <a:lnTo>
                  <a:pt x="11668" y="8142"/>
                </a:lnTo>
                <a:lnTo>
                  <a:pt x="10659" y="7457"/>
                </a:lnTo>
                <a:lnTo>
                  <a:pt x="10163" y="6738"/>
                </a:lnTo>
                <a:lnTo>
                  <a:pt x="9768" y="6633"/>
                </a:lnTo>
                <a:cubicBezTo>
                  <a:pt x="9817" y="6777"/>
                  <a:pt x="9688" y="6920"/>
                  <a:pt x="9493" y="6939"/>
                </a:cubicBezTo>
                <a:cubicBezTo>
                  <a:pt x="9099" y="6977"/>
                  <a:pt x="8890" y="6598"/>
                  <a:pt x="9205" y="6414"/>
                </a:cubicBezTo>
                <a:lnTo>
                  <a:pt x="8886" y="6077"/>
                </a:lnTo>
                <a:lnTo>
                  <a:pt x="8243" y="5850"/>
                </a:lnTo>
                <a:lnTo>
                  <a:pt x="7583" y="5720"/>
                </a:lnTo>
                <a:lnTo>
                  <a:pt x="7326" y="5912"/>
                </a:lnTo>
                <a:lnTo>
                  <a:pt x="6678" y="5829"/>
                </a:lnTo>
                <a:lnTo>
                  <a:pt x="6517" y="5337"/>
                </a:lnTo>
                <a:lnTo>
                  <a:pt x="6552" y="4948"/>
                </a:lnTo>
                <a:lnTo>
                  <a:pt x="6318" y="4723"/>
                </a:lnTo>
                <a:lnTo>
                  <a:pt x="5942" y="4524"/>
                </a:lnTo>
                <a:lnTo>
                  <a:pt x="5816" y="4206"/>
                </a:lnTo>
                <a:lnTo>
                  <a:pt x="6300" y="4146"/>
                </a:lnTo>
                <a:lnTo>
                  <a:pt x="6312" y="3780"/>
                </a:lnTo>
                <a:lnTo>
                  <a:pt x="6202" y="3394"/>
                </a:lnTo>
                <a:lnTo>
                  <a:pt x="5874" y="3129"/>
                </a:lnTo>
                <a:lnTo>
                  <a:pt x="5561" y="3016"/>
                </a:lnTo>
                <a:lnTo>
                  <a:pt x="5040" y="3003"/>
                </a:lnTo>
                <a:lnTo>
                  <a:pt x="4672" y="2950"/>
                </a:lnTo>
                <a:lnTo>
                  <a:pt x="4011" y="2813"/>
                </a:lnTo>
                <a:lnTo>
                  <a:pt x="3740" y="2393"/>
                </a:lnTo>
                <a:lnTo>
                  <a:pt x="4080" y="2329"/>
                </a:lnTo>
                <a:cubicBezTo>
                  <a:pt x="4139" y="2259"/>
                  <a:pt x="4157" y="2175"/>
                  <a:pt x="4133" y="2095"/>
                </a:cubicBezTo>
                <a:cubicBezTo>
                  <a:pt x="4078" y="1919"/>
                  <a:pt x="3845" y="1808"/>
                  <a:pt x="3610" y="1848"/>
                </a:cubicBezTo>
                <a:lnTo>
                  <a:pt x="2964" y="1554"/>
                </a:lnTo>
                <a:lnTo>
                  <a:pt x="2392" y="1108"/>
                </a:lnTo>
                <a:lnTo>
                  <a:pt x="1981" y="882"/>
                </a:lnTo>
                <a:cubicBezTo>
                  <a:pt x="1996" y="771"/>
                  <a:pt x="1979" y="658"/>
                  <a:pt x="1932" y="552"/>
                </a:cubicBezTo>
                <a:cubicBezTo>
                  <a:pt x="1856" y="380"/>
                  <a:pt x="1704" y="232"/>
                  <a:pt x="1502" y="134"/>
                </a:cubicBezTo>
                <a:lnTo>
                  <a:pt x="1055" y="0"/>
                </a:lnTo>
                <a:lnTo>
                  <a:pt x="607" y="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8" name="Shape 4930">
            <a:extLst>
              <a:ext uri="{FF2B5EF4-FFF2-40B4-BE49-F238E27FC236}">
                <a16:creationId xmlns:a16="http://schemas.microsoft.com/office/drawing/2014/main" id="{35FEA10C-3F39-428D-9FF3-68B054B9967A}"/>
              </a:ext>
            </a:extLst>
          </p:cNvPr>
          <p:cNvSpPr/>
          <p:nvPr/>
        </p:nvSpPr>
        <p:spPr>
          <a:xfrm>
            <a:off x="7477133" y="2005812"/>
            <a:ext cx="22111" cy="31224"/>
          </a:xfrm>
          <a:custGeom>
            <a:avLst/>
            <a:gdLst/>
            <a:ahLst/>
            <a:cxnLst>
              <a:cxn ang="0">
                <a:pos x="wd2" y="hd2"/>
              </a:cxn>
              <a:cxn ang="5400000">
                <a:pos x="wd2" y="hd2"/>
              </a:cxn>
              <a:cxn ang="10800000">
                <a:pos x="wd2" y="hd2"/>
              </a:cxn>
              <a:cxn ang="16200000">
                <a:pos x="wd2" y="hd2"/>
              </a:cxn>
            </a:cxnLst>
            <a:rect l="0" t="0" r="r" b="b"/>
            <a:pathLst>
              <a:path w="21600" h="21600" extrusionOk="0">
                <a:moveTo>
                  <a:pt x="4778" y="1296"/>
                </a:moveTo>
                <a:lnTo>
                  <a:pt x="750" y="7706"/>
                </a:lnTo>
                <a:lnTo>
                  <a:pt x="0" y="19152"/>
                </a:lnTo>
                <a:lnTo>
                  <a:pt x="11078" y="21600"/>
                </a:lnTo>
                <a:lnTo>
                  <a:pt x="20226" y="10411"/>
                </a:lnTo>
                <a:lnTo>
                  <a:pt x="21600" y="0"/>
                </a:lnTo>
                <a:lnTo>
                  <a:pt x="4778" y="12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9" name="Shape 4931">
            <a:extLst>
              <a:ext uri="{FF2B5EF4-FFF2-40B4-BE49-F238E27FC236}">
                <a16:creationId xmlns:a16="http://schemas.microsoft.com/office/drawing/2014/main" id="{71405DB5-6BFE-4276-8F79-484ED616EA22}"/>
              </a:ext>
            </a:extLst>
          </p:cNvPr>
          <p:cNvSpPr/>
          <p:nvPr/>
        </p:nvSpPr>
        <p:spPr>
          <a:xfrm>
            <a:off x="7520587" y="2122904"/>
            <a:ext cx="146098" cy="83021"/>
          </a:xfrm>
          <a:custGeom>
            <a:avLst/>
            <a:gdLst/>
            <a:ahLst/>
            <a:cxnLst>
              <a:cxn ang="0">
                <a:pos x="wd2" y="hd2"/>
              </a:cxn>
              <a:cxn ang="5400000">
                <a:pos x="wd2" y="hd2"/>
              </a:cxn>
              <a:cxn ang="10800000">
                <a:pos x="wd2" y="hd2"/>
              </a:cxn>
              <a:cxn ang="16200000">
                <a:pos x="wd2" y="hd2"/>
              </a:cxn>
            </a:cxnLst>
            <a:rect l="0" t="0" r="r" b="b"/>
            <a:pathLst>
              <a:path w="21401" h="21432" extrusionOk="0">
                <a:moveTo>
                  <a:pt x="8837" y="7103"/>
                </a:moveTo>
                <a:lnTo>
                  <a:pt x="6786" y="5282"/>
                </a:lnTo>
                <a:lnTo>
                  <a:pt x="4309" y="6580"/>
                </a:lnTo>
                <a:lnTo>
                  <a:pt x="4012" y="10160"/>
                </a:lnTo>
                <a:lnTo>
                  <a:pt x="3606" y="13482"/>
                </a:lnTo>
                <a:lnTo>
                  <a:pt x="2051" y="13556"/>
                </a:lnTo>
                <a:lnTo>
                  <a:pt x="1132" y="10748"/>
                </a:lnTo>
                <a:lnTo>
                  <a:pt x="0" y="14165"/>
                </a:lnTo>
                <a:lnTo>
                  <a:pt x="1044" y="18711"/>
                </a:lnTo>
                <a:lnTo>
                  <a:pt x="3051" y="21118"/>
                </a:lnTo>
                <a:lnTo>
                  <a:pt x="6300" y="20375"/>
                </a:lnTo>
                <a:cubicBezTo>
                  <a:pt x="7008" y="19332"/>
                  <a:pt x="7861" y="18637"/>
                  <a:pt x="8772" y="18362"/>
                </a:cubicBezTo>
                <a:cubicBezTo>
                  <a:pt x="9778" y="18058"/>
                  <a:pt x="10813" y="18277"/>
                  <a:pt x="11749" y="18993"/>
                </a:cubicBezTo>
                <a:cubicBezTo>
                  <a:pt x="11909" y="20259"/>
                  <a:pt x="12496" y="21217"/>
                  <a:pt x="13224" y="21400"/>
                </a:cubicBezTo>
                <a:cubicBezTo>
                  <a:pt x="14018" y="21600"/>
                  <a:pt x="14791" y="20840"/>
                  <a:pt x="15111" y="19543"/>
                </a:cubicBezTo>
                <a:lnTo>
                  <a:pt x="16478" y="15428"/>
                </a:lnTo>
                <a:cubicBezTo>
                  <a:pt x="17040" y="14325"/>
                  <a:pt x="17640" y="13285"/>
                  <a:pt x="18276" y="12315"/>
                </a:cubicBezTo>
                <a:cubicBezTo>
                  <a:pt x="19132" y="11009"/>
                  <a:pt x="20063" y="9806"/>
                  <a:pt x="20673" y="8118"/>
                </a:cubicBezTo>
                <a:cubicBezTo>
                  <a:pt x="21413" y="6069"/>
                  <a:pt x="21600" y="3547"/>
                  <a:pt x="21183" y="1231"/>
                </a:cubicBezTo>
                <a:lnTo>
                  <a:pt x="19530" y="0"/>
                </a:lnTo>
                <a:lnTo>
                  <a:pt x="17681" y="2110"/>
                </a:lnTo>
                <a:lnTo>
                  <a:pt x="15542" y="2229"/>
                </a:lnTo>
                <a:lnTo>
                  <a:pt x="13809" y="2622"/>
                </a:lnTo>
                <a:lnTo>
                  <a:pt x="12269" y="5364"/>
                </a:lnTo>
                <a:lnTo>
                  <a:pt x="11328" y="6433"/>
                </a:lnTo>
                <a:lnTo>
                  <a:pt x="8837" y="71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0" name="Shape 4932">
            <a:extLst>
              <a:ext uri="{FF2B5EF4-FFF2-40B4-BE49-F238E27FC236}">
                <a16:creationId xmlns:a16="http://schemas.microsoft.com/office/drawing/2014/main" id="{36DBDCC9-0286-4142-BEAE-4BDCEF44E114}"/>
              </a:ext>
            </a:extLst>
          </p:cNvPr>
          <p:cNvSpPr/>
          <p:nvPr/>
        </p:nvSpPr>
        <p:spPr>
          <a:xfrm>
            <a:off x="7275027" y="2187307"/>
            <a:ext cx="236211" cy="207476"/>
          </a:xfrm>
          <a:custGeom>
            <a:avLst/>
            <a:gdLst/>
            <a:ahLst/>
            <a:cxnLst>
              <a:cxn ang="0">
                <a:pos x="wd2" y="hd2"/>
              </a:cxn>
              <a:cxn ang="5400000">
                <a:pos x="wd2" y="hd2"/>
              </a:cxn>
              <a:cxn ang="10800000">
                <a:pos x="wd2" y="hd2"/>
              </a:cxn>
              <a:cxn ang="16200000">
                <a:pos x="wd2" y="hd2"/>
              </a:cxn>
            </a:cxnLst>
            <a:rect l="0" t="0" r="r" b="b"/>
            <a:pathLst>
              <a:path w="21600" h="21575" extrusionOk="0">
                <a:moveTo>
                  <a:pt x="19648" y="1335"/>
                </a:moveTo>
                <a:lnTo>
                  <a:pt x="19893" y="0"/>
                </a:lnTo>
                <a:lnTo>
                  <a:pt x="18278" y="344"/>
                </a:lnTo>
                <a:lnTo>
                  <a:pt x="17285" y="893"/>
                </a:lnTo>
                <a:lnTo>
                  <a:pt x="16190" y="382"/>
                </a:lnTo>
                <a:lnTo>
                  <a:pt x="15288" y="74"/>
                </a:lnTo>
                <a:lnTo>
                  <a:pt x="13935" y="1226"/>
                </a:lnTo>
                <a:lnTo>
                  <a:pt x="12698" y="2303"/>
                </a:lnTo>
                <a:lnTo>
                  <a:pt x="11758" y="2650"/>
                </a:lnTo>
                <a:lnTo>
                  <a:pt x="10040" y="1492"/>
                </a:lnTo>
                <a:lnTo>
                  <a:pt x="8248" y="1291"/>
                </a:lnTo>
                <a:lnTo>
                  <a:pt x="7413" y="2482"/>
                </a:lnTo>
                <a:lnTo>
                  <a:pt x="8377" y="3434"/>
                </a:lnTo>
                <a:lnTo>
                  <a:pt x="8138" y="5119"/>
                </a:lnTo>
                <a:cubicBezTo>
                  <a:pt x="8485" y="5307"/>
                  <a:pt x="8838" y="5481"/>
                  <a:pt x="9196" y="5640"/>
                </a:cubicBezTo>
                <a:cubicBezTo>
                  <a:pt x="9548" y="5796"/>
                  <a:pt x="9904" y="5937"/>
                  <a:pt x="10265" y="6064"/>
                </a:cubicBezTo>
                <a:lnTo>
                  <a:pt x="10283" y="7809"/>
                </a:lnTo>
                <a:lnTo>
                  <a:pt x="9181" y="8129"/>
                </a:lnTo>
                <a:lnTo>
                  <a:pt x="7857" y="7453"/>
                </a:lnTo>
                <a:lnTo>
                  <a:pt x="6235" y="6369"/>
                </a:lnTo>
                <a:cubicBezTo>
                  <a:pt x="5784" y="6278"/>
                  <a:pt x="5327" y="6234"/>
                  <a:pt x="4869" y="6238"/>
                </a:cubicBezTo>
                <a:cubicBezTo>
                  <a:pt x="4311" y="6243"/>
                  <a:pt x="3756" y="6321"/>
                  <a:pt x="3213" y="6468"/>
                </a:cubicBezTo>
                <a:lnTo>
                  <a:pt x="2319" y="4972"/>
                </a:lnTo>
                <a:lnTo>
                  <a:pt x="1431" y="6441"/>
                </a:lnTo>
                <a:lnTo>
                  <a:pt x="1136" y="8009"/>
                </a:lnTo>
                <a:lnTo>
                  <a:pt x="445" y="9275"/>
                </a:lnTo>
                <a:lnTo>
                  <a:pt x="0" y="10442"/>
                </a:lnTo>
                <a:lnTo>
                  <a:pt x="1051" y="11205"/>
                </a:lnTo>
                <a:lnTo>
                  <a:pt x="1644" y="11974"/>
                </a:lnTo>
                <a:lnTo>
                  <a:pt x="759" y="13246"/>
                </a:lnTo>
                <a:lnTo>
                  <a:pt x="1042" y="14551"/>
                </a:lnTo>
                <a:lnTo>
                  <a:pt x="1922" y="14859"/>
                </a:lnTo>
                <a:lnTo>
                  <a:pt x="2281" y="16071"/>
                </a:lnTo>
                <a:lnTo>
                  <a:pt x="2085" y="17807"/>
                </a:lnTo>
                <a:cubicBezTo>
                  <a:pt x="2273" y="18191"/>
                  <a:pt x="2560" y="18500"/>
                  <a:pt x="2907" y="18692"/>
                </a:cubicBezTo>
                <a:cubicBezTo>
                  <a:pt x="3400" y="18966"/>
                  <a:pt x="3973" y="18984"/>
                  <a:pt x="4479" y="18743"/>
                </a:cubicBezTo>
                <a:lnTo>
                  <a:pt x="6037" y="19177"/>
                </a:lnTo>
                <a:lnTo>
                  <a:pt x="6923" y="20105"/>
                </a:lnTo>
                <a:lnTo>
                  <a:pt x="7688" y="21514"/>
                </a:lnTo>
                <a:cubicBezTo>
                  <a:pt x="8048" y="21600"/>
                  <a:pt x="8420" y="21595"/>
                  <a:pt x="8778" y="21499"/>
                </a:cubicBezTo>
                <a:cubicBezTo>
                  <a:pt x="9207" y="21385"/>
                  <a:pt x="9602" y="21144"/>
                  <a:pt x="9924" y="20802"/>
                </a:cubicBezTo>
                <a:lnTo>
                  <a:pt x="11310" y="20993"/>
                </a:lnTo>
                <a:lnTo>
                  <a:pt x="11561" y="19668"/>
                </a:lnTo>
                <a:cubicBezTo>
                  <a:pt x="11515" y="18923"/>
                  <a:pt x="11277" y="18210"/>
                  <a:pt x="10877" y="17618"/>
                </a:cubicBezTo>
                <a:cubicBezTo>
                  <a:pt x="10377" y="16878"/>
                  <a:pt x="9822" y="16019"/>
                  <a:pt x="10351" y="15443"/>
                </a:cubicBezTo>
                <a:cubicBezTo>
                  <a:pt x="10914" y="14829"/>
                  <a:pt x="11828" y="15459"/>
                  <a:pt x="11611" y="16311"/>
                </a:cubicBezTo>
                <a:lnTo>
                  <a:pt x="12175" y="17540"/>
                </a:lnTo>
                <a:cubicBezTo>
                  <a:pt x="12461" y="17787"/>
                  <a:pt x="12842" y="17834"/>
                  <a:pt x="13168" y="17663"/>
                </a:cubicBezTo>
                <a:cubicBezTo>
                  <a:pt x="13596" y="17439"/>
                  <a:pt x="13829" y="16905"/>
                  <a:pt x="13726" y="16382"/>
                </a:cubicBezTo>
                <a:lnTo>
                  <a:pt x="14191" y="14575"/>
                </a:lnTo>
                <a:lnTo>
                  <a:pt x="15197" y="13976"/>
                </a:lnTo>
                <a:lnTo>
                  <a:pt x="15544" y="12645"/>
                </a:lnTo>
                <a:cubicBezTo>
                  <a:pt x="15923" y="12567"/>
                  <a:pt x="16309" y="12541"/>
                  <a:pt x="16693" y="12567"/>
                </a:cubicBezTo>
                <a:cubicBezTo>
                  <a:pt x="17139" y="12597"/>
                  <a:pt x="17580" y="12697"/>
                  <a:pt x="18002" y="12863"/>
                </a:cubicBezTo>
                <a:cubicBezTo>
                  <a:pt x="18468" y="12527"/>
                  <a:pt x="18912" y="12154"/>
                  <a:pt x="19332" y="11747"/>
                </a:cubicBezTo>
                <a:cubicBezTo>
                  <a:pt x="19596" y="11491"/>
                  <a:pt x="19849" y="11223"/>
                  <a:pt x="20092" y="10942"/>
                </a:cubicBezTo>
                <a:cubicBezTo>
                  <a:pt x="20199" y="10499"/>
                  <a:pt x="20065" y="10027"/>
                  <a:pt x="19750" y="9739"/>
                </a:cubicBezTo>
                <a:cubicBezTo>
                  <a:pt x="19107" y="9151"/>
                  <a:pt x="18239" y="9601"/>
                  <a:pt x="17432" y="9811"/>
                </a:cubicBezTo>
                <a:cubicBezTo>
                  <a:pt x="16292" y="10108"/>
                  <a:pt x="15095" y="9805"/>
                  <a:pt x="14174" y="8985"/>
                </a:cubicBezTo>
                <a:lnTo>
                  <a:pt x="13297" y="7602"/>
                </a:lnTo>
                <a:lnTo>
                  <a:pt x="12782" y="5475"/>
                </a:lnTo>
                <a:lnTo>
                  <a:pt x="13408" y="3727"/>
                </a:lnTo>
                <a:lnTo>
                  <a:pt x="14162" y="3524"/>
                </a:lnTo>
                <a:lnTo>
                  <a:pt x="14343" y="4909"/>
                </a:lnTo>
                <a:lnTo>
                  <a:pt x="14492" y="6367"/>
                </a:lnTo>
                <a:lnTo>
                  <a:pt x="15091" y="7339"/>
                </a:lnTo>
                <a:lnTo>
                  <a:pt x="16445" y="7704"/>
                </a:lnTo>
                <a:lnTo>
                  <a:pt x="17459" y="8015"/>
                </a:lnTo>
                <a:lnTo>
                  <a:pt x="18707" y="8342"/>
                </a:lnTo>
                <a:lnTo>
                  <a:pt x="20834" y="8455"/>
                </a:lnTo>
                <a:lnTo>
                  <a:pt x="21600" y="7937"/>
                </a:lnTo>
                <a:lnTo>
                  <a:pt x="20934" y="6567"/>
                </a:lnTo>
                <a:lnTo>
                  <a:pt x="20790" y="4873"/>
                </a:lnTo>
                <a:lnTo>
                  <a:pt x="20779" y="3281"/>
                </a:lnTo>
                <a:lnTo>
                  <a:pt x="19952" y="2853"/>
                </a:lnTo>
                <a:lnTo>
                  <a:pt x="19648" y="133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1" name="Shape 4933">
            <a:extLst>
              <a:ext uri="{FF2B5EF4-FFF2-40B4-BE49-F238E27FC236}">
                <a16:creationId xmlns:a16="http://schemas.microsoft.com/office/drawing/2014/main" id="{B8E6E8E4-861E-4E1F-8CA3-A4CF0EED5EA8}"/>
              </a:ext>
            </a:extLst>
          </p:cNvPr>
          <p:cNvSpPr/>
          <p:nvPr/>
        </p:nvSpPr>
        <p:spPr>
          <a:xfrm>
            <a:off x="7455605" y="2389960"/>
            <a:ext cx="35074" cy="44805"/>
          </a:xfrm>
          <a:custGeom>
            <a:avLst/>
            <a:gdLst/>
            <a:ahLst/>
            <a:cxnLst>
              <a:cxn ang="0">
                <a:pos x="wd2" y="hd2"/>
              </a:cxn>
              <a:cxn ang="5400000">
                <a:pos x="wd2" y="hd2"/>
              </a:cxn>
              <a:cxn ang="10800000">
                <a:pos x="wd2" y="hd2"/>
              </a:cxn>
              <a:cxn ang="16200000">
                <a:pos x="wd2" y="hd2"/>
              </a:cxn>
            </a:cxnLst>
            <a:rect l="0" t="0" r="r" b="b"/>
            <a:pathLst>
              <a:path w="21600" h="21600" extrusionOk="0">
                <a:moveTo>
                  <a:pt x="5484" y="1411"/>
                </a:moveTo>
                <a:lnTo>
                  <a:pt x="170" y="7918"/>
                </a:lnTo>
                <a:lnTo>
                  <a:pt x="0" y="16647"/>
                </a:lnTo>
                <a:lnTo>
                  <a:pt x="5597" y="20310"/>
                </a:lnTo>
                <a:lnTo>
                  <a:pt x="14237" y="21600"/>
                </a:lnTo>
                <a:lnTo>
                  <a:pt x="21600" y="18964"/>
                </a:lnTo>
                <a:lnTo>
                  <a:pt x="21344" y="10917"/>
                </a:lnTo>
                <a:lnTo>
                  <a:pt x="18471" y="2608"/>
                </a:lnTo>
                <a:lnTo>
                  <a:pt x="11403" y="0"/>
                </a:lnTo>
                <a:lnTo>
                  <a:pt x="5484" y="14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2" name="Shape 4934">
            <a:extLst>
              <a:ext uri="{FF2B5EF4-FFF2-40B4-BE49-F238E27FC236}">
                <a16:creationId xmlns:a16="http://schemas.microsoft.com/office/drawing/2014/main" id="{1DB90F2D-2A62-4B69-8363-5FB31168EE4C}"/>
              </a:ext>
            </a:extLst>
          </p:cNvPr>
          <p:cNvSpPr/>
          <p:nvPr/>
        </p:nvSpPr>
        <p:spPr>
          <a:xfrm>
            <a:off x="7498088" y="2399643"/>
            <a:ext cx="123051" cy="91135"/>
          </a:xfrm>
          <a:custGeom>
            <a:avLst/>
            <a:gdLst/>
            <a:ahLst/>
            <a:cxnLst>
              <a:cxn ang="0">
                <a:pos x="wd2" y="hd2"/>
              </a:cxn>
              <a:cxn ang="5400000">
                <a:pos x="wd2" y="hd2"/>
              </a:cxn>
              <a:cxn ang="10800000">
                <a:pos x="wd2" y="hd2"/>
              </a:cxn>
              <a:cxn ang="16200000">
                <a:pos x="wd2" y="hd2"/>
              </a:cxn>
            </a:cxnLst>
            <a:rect l="0" t="0" r="r" b="b"/>
            <a:pathLst>
              <a:path w="21506" h="21600" extrusionOk="0">
                <a:moveTo>
                  <a:pt x="5586" y="1626"/>
                </a:moveTo>
                <a:lnTo>
                  <a:pt x="3497" y="1960"/>
                </a:lnTo>
                <a:lnTo>
                  <a:pt x="1872" y="5333"/>
                </a:lnTo>
                <a:lnTo>
                  <a:pt x="913" y="8157"/>
                </a:lnTo>
                <a:lnTo>
                  <a:pt x="1134" y="12017"/>
                </a:lnTo>
                <a:lnTo>
                  <a:pt x="1670" y="14963"/>
                </a:lnTo>
                <a:lnTo>
                  <a:pt x="1078" y="18217"/>
                </a:lnTo>
                <a:lnTo>
                  <a:pt x="0" y="21000"/>
                </a:lnTo>
                <a:lnTo>
                  <a:pt x="1641" y="21600"/>
                </a:lnTo>
                <a:lnTo>
                  <a:pt x="4635" y="19253"/>
                </a:lnTo>
                <a:lnTo>
                  <a:pt x="6456" y="18163"/>
                </a:lnTo>
                <a:lnTo>
                  <a:pt x="9048" y="19090"/>
                </a:lnTo>
                <a:lnTo>
                  <a:pt x="11589" y="18503"/>
                </a:lnTo>
                <a:lnTo>
                  <a:pt x="13087" y="15557"/>
                </a:lnTo>
                <a:cubicBezTo>
                  <a:pt x="13774" y="14660"/>
                  <a:pt x="14592" y="13968"/>
                  <a:pt x="15488" y="13525"/>
                </a:cubicBezTo>
                <a:cubicBezTo>
                  <a:pt x="16619" y="12966"/>
                  <a:pt x="17839" y="12820"/>
                  <a:pt x="19024" y="13101"/>
                </a:cubicBezTo>
                <a:lnTo>
                  <a:pt x="21465" y="11901"/>
                </a:lnTo>
                <a:cubicBezTo>
                  <a:pt x="21600" y="10783"/>
                  <a:pt x="21394" y="9639"/>
                  <a:pt x="20896" y="8730"/>
                </a:cubicBezTo>
                <a:cubicBezTo>
                  <a:pt x="20248" y="7549"/>
                  <a:pt x="19195" y="6906"/>
                  <a:pt x="18114" y="7031"/>
                </a:cubicBezTo>
                <a:lnTo>
                  <a:pt x="17589" y="4583"/>
                </a:lnTo>
                <a:lnTo>
                  <a:pt x="15874" y="2966"/>
                </a:lnTo>
                <a:lnTo>
                  <a:pt x="13573" y="3199"/>
                </a:lnTo>
                <a:lnTo>
                  <a:pt x="12153" y="2285"/>
                </a:lnTo>
                <a:lnTo>
                  <a:pt x="11103" y="0"/>
                </a:lnTo>
                <a:lnTo>
                  <a:pt x="8696" y="269"/>
                </a:lnTo>
                <a:lnTo>
                  <a:pt x="5586" y="16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3" name="Shape 4935">
            <a:extLst>
              <a:ext uri="{FF2B5EF4-FFF2-40B4-BE49-F238E27FC236}">
                <a16:creationId xmlns:a16="http://schemas.microsoft.com/office/drawing/2014/main" id="{322B0B2C-30FC-483C-9656-1C92435DBB69}"/>
              </a:ext>
            </a:extLst>
          </p:cNvPr>
          <p:cNvSpPr/>
          <p:nvPr/>
        </p:nvSpPr>
        <p:spPr>
          <a:xfrm>
            <a:off x="7321015" y="2486746"/>
            <a:ext cx="45853" cy="22834"/>
          </a:xfrm>
          <a:custGeom>
            <a:avLst/>
            <a:gdLst/>
            <a:ahLst/>
            <a:cxnLst>
              <a:cxn ang="0">
                <a:pos x="wd2" y="hd2"/>
              </a:cxn>
              <a:cxn ang="5400000">
                <a:pos x="wd2" y="hd2"/>
              </a:cxn>
              <a:cxn ang="10800000">
                <a:pos x="wd2" y="hd2"/>
              </a:cxn>
              <a:cxn ang="16200000">
                <a:pos x="wd2" y="hd2"/>
              </a:cxn>
            </a:cxnLst>
            <a:rect l="0" t="0" r="r" b="b"/>
            <a:pathLst>
              <a:path w="21600" h="21133" extrusionOk="0">
                <a:moveTo>
                  <a:pt x="14098" y="5578"/>
                </a:moveTo>
                <a:lnTo>
                  <a:pt x="8647" y="3688"/>
                </a:lnTo>
                <a:lnTo>
                  <a:pt x="2798" y="0"/>
                </a:lnTo>
                <a:lnTo>
                  <a:pt x="0" y="8435"/>
                </a:lnTo>
                <a:lnTo>
                  <a:pt x="5159" y="15760"/>
                </a:lnTo>
                <a:cubicBezTo>
                  <a:pt x="6546" y="17831"/>
                  <a:pt x="8127" y="19351"/>
                  <a:pt x="9811" y="20234"/>
                </a:cubicBezTo>
                <a:cubicBezTo>
                  <a:pt x="12415" y="21600"/>
                  <a:pt x="15168" y="21405"/>
                  <a:pt x="17716" y="19675"/>
                </a:cubicBezTo>
                <a:lnTo>
                  <a:pt x="21600" y="14375"/>
                </a:lnTo>
                <a:lnTo>
                  <a:pt x="18077" y="6383"/>
                </a:lnTo>
                <a:lnTo>
                  <a:pt x="14098" y="557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4" name="Shape 4936">
            <a:extLst>
              <a:ext uri="{FF2B5EF4-FFF2-40B4-BE49-F238E27FC236}">
                <a16:creationId xmlns:a16="http://schemas.microsoft.com/office/drawing/2014/main" id="{D06B671A-C446-4CB0-BC80-A01FC860C5D1}"/>
              </a:ext>
            </a:extLst>
          </p:cNvPr>
          <p:cNvSpPr/>
          <p:nvPr/>
        </p:nvSpPr>
        <p:spPr>
          <a:xfrm>
            <a:off x="7223940" y="2323914"/>
            <a:ext cx="39939" cy="52027"/>
          </a:xfrm>
          <a:custGeom>
            <a:avLst/>
            <a:gdLst/>
            <a:ahLst/>
            <a:cxnLst>
              <a:cxn ang="0">
                <a:pos x="wd2" y="hd2"/>
              </a:cxn>
              <a:cxn ang="5400000">
                <a:pos x="wd2" y="hd2"/>
              </a:cxn>
              <a:cxn ang="10800000">
                <a:pos x="wd2" y="hd2"/>
              </a:cxn>
              <a:cxn ang="16200000">
                <a:pos x="wd2" y="hd2"/>
              </a:cxn>
            </a:cxnLst>
            <a:rect l="0" t="0" r="r" b="b"/>
            <a:pathLst>
              <a:path w="21600" h="21600" extrusionOk="0">
                <a:moveTo>
                  <a:pt x="4540" y="0"/>
                </a:moveTo>
                <a:lnTo>
                  <a:pt x="7980" y="3404"/>
                </a:lnTo>
                <a:lnTo>
                  <a:pt x="15134" y="4670"/>
                </a:lnTo>
                <a:lnTo>
                  <a:pt x="15964" y="8828"/>
                </a:lnTo>
                <a:lnTo>
                  <a:pt x="17001" y="14192"/>
                </a:lnTo>
                <a:lnTo>
                  <a:pt x="21479" y="17036"/>
                </a:lnTo>
                <a:lnTo>
                  <a:pt x="21600" y="20979"/>
                </a:lnTo>
                <a:lnTo>
                  <a:pt x="17588" y="21600"/>
                </a:lnTo>
                <a:lnTo>
                  <a:pt x="11677" y="18243"/>
                </a:lnTo>
                <a:lnTo>
                  <a:pt x="7857" y="12519"/>
                </a:lnTo>
                <a:lnTo>
                  <a:pt x="3121" y="6892"/>
                </a:lnTo>
                <a:lnTo>
                  <a:pt x="0" y="2615"/>
                </a:lnTo>
                <a:lnTo>
                  <a:pt x="454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5" name="Shape 4937">
            <a:extLst>
              <a:ext uri="{FF2B5EF4-FFF2-40B4-BE49-F238E27FC236}">
                <a16:creationId xmlns:a16="http://schemas.microsoft.com/office/drawing/2014/main" id="{CAAD3D60-A0D1-40E2-B92C-D57EEAB2816F}"/>
              </a:ext>
            </a:extLst>
          </p:cNvPr>
          <p:cNvSpPr/>
          <p:nvPr/>
        </p:nvSpPr>
        <p:spPr>
          <a:xfrm>
            <a:off x="6204803" y="2181702"/>
            <a:ext cx="157148" cy="168638"/>
          </a:xfrm>
          <a:custGeom>
            <a:avLst/>
            <a:gdLst/>
            <a:ahLst/>
            <a:cxnLst>
              <a:cxn ang="0">
                <a:pos x="wd2" y="hd2"/>
              </a:cxn>
              <a:cxn ang="5400000">
                <a:pos x="wd2" y="hd2"/>
              </a:cxn>
              <a:cxn ang="10800000">
                <a:pos x="wd2" y="hd2"/>
              </a:cxn>
              <a:cxn ang="16200000">
                <a:pos x="wd2" y="hd2"/>
              </a:cxn>
            </a:cxnLst>
            <a:rect l="0" t="0" r="r" b="b"/>
            <a:pathLst>
              <a:path w="21514" h="21600" extrusionOk="0">
                <a:moveTo>
                  <a:pt x="7763" y="2647"/>
                </a:moveTo>
                <a:lnTo>
                  <a:pt x="6551" y="1895"/>
                </a:lnTo>
                <a:lnTo>
                  <a:pt x="5710" y="3178"/>
                </a:lnTo>
                <a:lnTo>
                  <a:pt x="6041" y="5301"/>
                </a:lnTo>
                <a:lnTo>
                  <a:pt x="5848" y="6890"/>
                </a:lnTo>
                <a:lnTo>
                  <a:pt x="4969" y="8006"/>
                </a:lnTo>
                <a:lnTo>
                  <a:pt x="5497" y="9879"/>
                </a:lnTo>
                <a:lnTo>
                  <a:pt x="4903" y="11199"/>
                </a:lnTo>
                <a:lnTo>
                  <a:pt x="3256" y="12116"/>
                </a:lnTo>
                <a:lnTo>
                  <a:pt x="2470" y="13904"/>
                </a:lnTo>
                <a:lnTo>
                  <a:pt x="2180" y="15677"/>
                </a:lnTo>
                <a:lnTo>
                  <a:pt x="1500" y="17103"/>
                </a:lnTo>
                <a:cubicBezTo>
                  <a:pt x="949" y="17327"/>
                  <a:pt x="504" y="17728"/>
                  <a:pt x="245" y="18235"/>
                </a:cubicBezTo>
                <a:cubicBezTo>
                  <a:pt x="-86" y="18884"/>
                  <a:pt x="-82" y="19640"/>
                  <a:pt x="259" y="20284"/>
                </a:cubicBezTo>
                <a:cubicBezTo>
                  <a:pt x="686" y="21090"/>
                  <a:pt x="1563" y="21599"/>
                  <a:pt x="2524" y="21600"/>
                </a:cubicBezTo>
                <a:lnTo>
                  <a:pt x="4742" y="21276"/>
                </a:lnTo>
                <a:lnTo>
                  <a:pt x="7136" y="20023"/>
                </a:lnTo>
                <a:lnTo>
                  <a:pt x="9442" y="18651"/>
                </a:lnTo>
                <a:lnTo>
                  <a:pt x="12890" y="17951"/>
                </a:lnTo>
                <a:lnTo>
                  <a:pt x="16491" y="17376"/>
                </a:lnTo>
                <a:lnTo>
                  <a:pt x="18806" y="16657"/>
                </a:lnTo>
                <a:lnTo>
                  <a:pt x="20403" y="14401"/>
                </a:lnTo>
                <a:lnTo>
                  <a:pt x="21514" y="11818"/>
                </a:lnTo>
                <a:lnTo>
                  <a:pt x="21251" y="9923"/>
                </a:lnTo>
                <a:lnTo>
                  <a:pt x="19024" y="9426"/>
                </a:lnTo>
                <a:lnTo>
                  <a:pt x="16867" y="9097"/>
                </a:lnTo>
                <a:lnTo>
                  <a:pt x="17515" y="7737"/>
                </a:lnTo>
                <a:lnTo>
                  <a:pt x="17878" y="6820"/>
                </a:lnTo>
                <a:lnTo>
                  <a:pt x="16828" y="5721"/>
                </a:lnTo>
                <a:lnTo>
                  <a:pt x="15563" y="4464"/>
                </a:lnTo>
                <a:lnTo>
                  <a:pt x="13826" y="4822"/>
                </a:lnTo>
                <a:lnTo>
                  <a:pt x="12627" y="5891"/>
                </a:lnTo>
                <a:lnTo>
                  <a:pt x="11923" y="4929"/>
                </a:lnTo>
                <a:lnTo>
                  <a:pt x="12330" y="2935"/>
                </a:lnTo>
                <a:lnTo>
                  <a:pt x="12150" y="956"/>
                </a:lnTo>
                <a:lnTo>
                  <a:pt x="10641" y="0"/>
                </a:lnTo>
                <a:lnTo>
                  <a:pt x="9507" y="683"/>
                </a:lnTo>
                <a:lnTo>
                  <a:pt x="9534" y="2434"/>
                </a:lnTo>
                <a:lnTo>
                  <a:pt x="7763" y="26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6" name="Shape 4938">
            <a:extLst>
              <a:ext uri="{FF2B5EF4-FFF2-40B4-BE49-F238E27FC236}">
                <a16:creationId xmlns:a16="http://schemas.microsoft.com/office/drawing/2014/main" id="{9A8A12CF-265D-4915-90E4-FB792B5678AA}"/>
              </a:ext>
            </a:extLst>
          </p:cNvPr>
          <p:cNvSpPr/>
          <p:nvPr/>
        </p:nvSpPr>
        <p:spPr>
          <a:xfrm>
            <a:off x="6060411" y="2102087"/>
            <a:ext cx="160388" cy="160099"/>
          </a:xfrm>
          <a:custGeom>
            <a:avLst/>
            <a:gdLst/>
            <a:ahLst/>
            <a:cxnLst>
              <a:cxn ang="0">
                <a:pos x="wd2" y="hd2"/>
              </a:cxn>
              <a:cxn ang="5400000">
                <a:pos x="wd2" y="hd2"/>
              </a:cxn>
              <a:cxn ang="10800000">
                <a:pos x="wd2" y="hd2"/>
              </a:cxn>
              <a:cxn ang="16200000">
                <a:pos x="wd2" y="hd2"/>
              </a:cxn>
            </a:cxnLst>
            <a:rect l="0" t="0" r="r" b="b"/>
            <a:pathLst>
              <a:path w="21600" h="21600" extrusionOk="0">
                <a:moveTo>
                  <a:pt x="18564" y="2779"/>
                </a:moveTo>
                <a:lnTo>
                  <a:pt x="20092" y="4410"/>
                </a:lnTo>
                <a:lnTo>
                  <a:pt x="21316" y="5756"/>
                </a:lnTo>
                <a:lnTo>
                  <a:pt x="21600" y="7301"/>
                </a:lnTo>
                <a:lnTo>
                  <a:pt x="20782" y="9118"/>
                </a:lnTo>
                <a:lnTo>
                  <a:pt x="21002" y="10694"/>
                </a:lnTo>
                <a:lnTo>
                  <a:pt x="20326" y="11859"/>
                </a:lnTo>
                <a:lnTo>
                  <a:pt x="18876" y="11824"/>
                </a:lnTo>
                <a:lnTo>
                  <a:pt x="18182" y="13583"/>
                </a:lnTo>
                <a:lnTo>
                  <a:pt x="19382" y="14817"/>
                </a:lnTo>
                <a:lnTo>
                  <a:pt x="21027" y="15275"/>
                </a:lnTo>
                <a:lnTo>
                  <a:pt x="21147" y="16723"/>
                </a:lnTo>
                <a:lnTo>
                  <a:pt x="20144" y="18102"/>
                </a:lnTo>
                <a:lnTo>
                  <a:pt x="19085" y="19659"/>
                </a:lnTo>
                <a:lnTo>
                  <a:pt x="17630" y="21278"/>
                </a:lnTo>
                <a:lnTo>
                  <a:pt x="15893" y="21076"/>
                </a:lnTo>
                <a:lnTo>
                  <a:pt x="13687" y="21600"/>
                </a:lnTo>
                <a:lnTo>
                  <a:pt x="11862" y="21029"/>
                </a:lnTo>
                <a:lnTo>
                  <a:pt x="11382" y="19321"/>
                </a:lnTo>
                <a:lnTo>
                  <a:pt x="9750" y="18474"/>
                </a:lnTo>
                <a:lnTo>
                  <a:pt x="8333" y="18222"/>
                </a:lnTo>
                <a:lnTo>
                  <a:pt x="6411" y="17543"/>
                </a:lnTo>
                <a:lnTo>
                  <a:pt x="4798" y="16844"/>
                </a:lnTo>
                <a:lnTo>
                  <a:pt x="3423" y="15334"/>
                </a:lnTo>
                <a:lnTo>
                  <a:pt x="3298" y="12414"/>
                </a:lnTo>
                <a:lnTo>
                  <a:pt x="2314" y="10779"/>
                </a:lnTo>
                <a:lnTo>
                  <a:pt x="673" y="10139"/>
                </a:lnTo>
                <a:lnTo>
                  <a:pt x="0" y="8582"/>
                </a:lnTo>
                <a:lnTo>
                  <a:pt x="1381" y="6788"/>
                </a:lnTo>
                <a:lnTo>
                  <a:pt x="3099" y="5923"/>
                </a:lnTo>
                <a:lnTo>
                  <a:pt x="4390" y="4956"/>
                </a:lnTo>
                <a:lnTo>
                  <a:pt x="4885" y="2848"/>
                </a:lnTo>
                <a:lnTo>
                  <a:pt x="5311" y="1500"/>
                </a:lnTo>
                <a:lnTo>
                  <a:pt x="7954" y="1475"/>
                </a:lnTo>
                <a:lnTo>
                  <a:pt x="10102" y="771"/>
                </a:lnTo>
                <a:lnTo>
                  <a:pt x="11711" y="0"/>
                </a:lnTo>
                <a:lnTo>
                  <a:pt x="13894" y="425"/>
                </a:lnTo>
                <a:lnTo>
                  <a:pt x="14053" y="1857"/>
                </a:lnTo>
                <a:lnTo>
                  <a:pt x="13072" y="3600"/>
                </a:lnTo>
                <a:lnTo>
                  <a:pt x="12284" y="5627"/>
                </a:lnTo>
                <a:lnTo>
                  <a:pt x="13098" y="7203"/>
                </a:lnTo>
                <a:lnTo>
                  <a:pt x="14557" y="6601"/>
                </a:lnTo>
                <a:lnTo>
                  <a:pt x="14901" y="4866"/>
                </a:lnTo>
                <a:lnTo>
                  <a:pt x="15710" y="3593"/>
                </a:lnTo>
                <a:lnTo>
                  <a:pt x="18564" y="277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7" name="Shape 4939">
            <a:extLst>
              <a:ext uri="{FF2B5EF4-FFF2-40B4-BE49-F238E27FC236}">
                <a16:creationId xmlns:a16="http://schemas.microsoft.com/office/drawing/2014/main" id="{D5F181AD-9A5B-4134-8478-A300A2734B1E}"/>
              </a:ext>
            </a:extLst>
          </p:cNvPr>
          <p:cNvSpPr/>
          <p:nvPr/>
        </p:nvSpPr>
        <p:spPr>
          <a:xfrm>
            <a:off x="6036832" y="1964307"/>
            <a:ext cx="134703" cy="145436"/>
          </a:xfrm>
          <a:custGeom>
            <a:avLst/>
            <a:gdLst/>
            <a:ahLst/>
            <a:cxnLst>
              <a:cxn ang="0">
                <a:pos x="wd2" y="hd2"/>
              </a:cxn>
              <a:cxn ang="5400000">
                <a:pos x="wd2" y="hd2"/>
              </a:cxn>
              <a:cxn ang="10800000">
                <a:pos x="wd2" y="hd2"/>
              </a:cxn>
              <a:cxn ang="16200000">
                <a:pos x="wd2" y="hd2"/>
              </a:cxn>
            </a:cxnLst>
            <a:rect l="0" t="0" r="r" b="b"/>
            <a:pathLst>
              <a:path w="21600" h="21600" extrusionOk="0">
                <a:moveTo>
                  <a:pt x="17326" y="5132"/>
                </a:moveTo>
                <a:lnTo>
                  <a:pt x="17633" y="2738"/>
                </a:lnTo>
                <a:lnTo>
                  <a:pt x="15792" y="701"/>
                </a:lnTo>
                <a:lnTo>
                  <a:pt x="13470" y="0"/>
                </a:lnTo>
                <a:lnTo>
                  <a:pt x="12630" y="1461"/>
                </a:lnTo>
                <a:lnTo>
                  <a:pt x="13040" y="3650"/>
                </a:lnTo>
                <a:lnTo>
                  <a:pt x="11369" y="4440"/>
                </a:lnTo>
                <a:lnTo>
                  <a:pt x="9705" y="3970"/>
                </a:lnTo>
                <a:lnTo>
                  <a:pt x="8226" y="4329"/>
                </a:lnTo>
                <a:lnTo>
                  <a:pt x="7020" y="6257"/>
                </a:lnTo>
                <a:lnTo>
                  <a:pt x="4342" y="6868"/>
                </a:lnTo>
                <a:lnTo>
                  <a:pt x="2822" y="7407"/>
                </a:lnTo>
                <a:lnTo>
                  <a:pt x="3232" y="9043"/>
                </a:lnTo>
                <a:lnTo>
                  <a:pt x="3885" y="10432"/>
                </a:lnTo>
                <a:lnTo>
                  <a:pt x="2635" y="11608"/>
                </a:lnTo>
                <a:lnTo>
                  <a:pt x="963" y="12826"/>
                </a:lnTo>
                <a:lnTo>
                  <a:pt x="0" y="14843"/>
                </a:lnTo>
                <a:lnTo>
                  <a:pt x="1136" y="16446"/>
                </a:lnTo>
                <a:lnTo>
                  <a:pt x="3744" y="15852"/>
                </a:lnTo>
                <a:lnTo>
                  <a:pt x="4498" y="17450"/>
                </a:lnTo>
                <a:lnTo>
                  <a:pt x="3211" y="18745"/>
                </a:lnTo>
                <a:lnTo>
                  <a:pt x="2801" y="20382"/>
                </a:lnTo>
                <a:lnTo>
                  <a:pt x="4385" y="21600"/>
                </a:lnTo>
                <a:lnTo>
                  <a:pt x="7393" y="21126"/>
                </a:lnTo>
                <a:lnTo>
                  <a:pt x="9371" y="20027"/>
                </a:lnTo>
                <a:lnTo>
                  <a:pt x="11601" y="18997"/>
                </a:lnTo>
                <a:lnTo>
                  <a:pt x="14727" y="18933"/>
                </a:lnTo>
                <a:lnTo>
                  <a:pt x="16772" y="18788"/>
                </a:lnTo>
                <a:lnTo>
                  <a:pt x="19724" y="18566"/>
                </a:lnTo>
                <a:lnTo>
                  <a:pt x="20119" y="16775"/>
                </a:lnTo>
                <a:lnTo>
                  <a:pt x="19376" y="14989"/>
                </a:lnTo>
                <a:lnTo>
                  <a:pt x="19909" y="13069"/>
                </a:lnTo>
                <a:lnTo>
                  <a:pt x="21600" y="11787"/>
                </a:lnTo>
                <a:lnTo>
                  <a:pt x="21405" y="10351"/>
                </a:lnTo>
                <a:lnTo>
                  <a:pt x="19478" y="8941"/>
                </a:lnTo>
                <a:lnTo>
                  <a:pt x="17720" y="7278"/>
                </a:lnTo>
                <a:lnTo>
                  <a:pt x="17326" y="51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8" name="Shape 4940">
            <a:extLst>
              <a:ext uri="{FF2B5EF4-FFF2-40B4-BE49-F238E27FC236}">
                <a16:creationId xmlns:a16="http://schemas.microsoft.com/office/drawing/2014/main" id="{A9B19491-0904-4852-A1B4-913CE14BFCAE}"/>
              </a:ext>
            </a:extLst>
          </p:cNvPr>
          <p:cNvSpPr/>
          <p:nvPr/>
        </p:nvSpPr>
        <p:spPr>
          <a:xfrm>
            <a:off x="6010382" y="2095982"/>
            <a:ext cx="56368" cy="58797"/>
          </a:xfrm>
          <a:custGeom>
            <a:avLst/>
            <a:gdLst/>
            <a:ahLst/>
            <a:cxnLst>
              <a:cxn ang="0">
                <a:pos x="wd2" y="hd2"/>
              </a:cxn>
              <a:cxn ang="5400000">
                <a:pos x="wd2" y="hd2"/>
              </a:cxn>
              <a:cxn ang="10800000">
                <a:pos x="wd2" y="hd2"/>
              </a:cxn>
              <a:cxn ang="16200000">
                <a:pos x="wd2" y="hd2"/>
              </a:cxn>
            </a:cxnLst>
            <a:rect l="0" t="0" r="r" b="b"/>
            <a:pathLst>
              <a:path w="21600" h="21600" extrusionOk="0">
                <a:moveTo>
                  <a:pt x="4069" y="0"/>
                </a:moveTo>
                <a:lnTo>
                  <a:pt x="1361" y="2347"/>
                </a:lnTo>
                <a:lnTo>
                  <a:pt x="0" y="7127"/>
                </a:lnTo>
                <a:lnTo>
                  <a:pt x="2211" y="10763"/>
                </a:lnTo>
                <a:lnTo>
                  <a:pt x="4882" y="15955"/>
                </a:lnTo>
                <a:lnTo>
                  <a:pt x="9536" y="20120"/>
                </a:lnTo>
                <a:lnTo>
                  <a:pt x="14214" y="21600"/>
                </a:lnTo>
                <a:lnTo>
                  <a:pt x="20215" y="18798"/>
                </a:lnTo>
                <a:lnTo>
                  <a:pt x="21600" y="15130"/>
                </a:lnTo>
                <a:lnTo>
                  <a:pt x="17509" y="8967"/>
                </a:lnTo>
                <a:lnTo>
                  <a:pt x="12291" y="4421"/>
                </a:lnTo>
                <a:lnTo>
                  <a:pt x="9793" y="1175"/>
                </a:lnTo>
                <a:lnTo>
                  <a:pt x="406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9" name="Shape 4941">
            <a:extLst>
              <a:ext uri="{FF2B5EF4-FFF2-40B4-BE49-F238E27FC236}">
                <a16:creationId xmlns:a16="http://schemas.microsoft.com/office/drawing/2014/main" id="{BCC35A11-515B-4F4D-A926-08F9368AFA93}"/>
              </a:ext>
            </a:extLst>
          </p:cNvPr>
          <p:cNvSpPr/>
          <p:nvPr/>
        </p:nvSpPr>
        <p:spPr>
          <a:xfrm>
            <a:off x="6086252" y="2442856"/>
            <a:ext cx="31278" cy="24008"/>
          </a:xfrm>
          <a:custGeom>
            <a:avLst/>
            <a:gdLst/>
            <a:ahLst/>
            <a:cxnLst>
              <a:cxn ang="0">
                <a:pos x="wd2" y="hd2"/>
              </a:cxn>
              <a:cxn ang="5400000">
                <a:pos x="wd2" y="hd2"/>
              </a:cxn>
              <a:cxn ang="10800000">
                <a:pos x="wd2" y="hd2"/>
              </a:cxn>
              <a:cxn ang="16200000">
                <a:pos x="wd2" y="hd2"/>
              </a:cxn>
            </a:cxnLst>
            <a:rect l="0" t="0" r="r" b="b"/>
            <a:pathLst>
              <a:path w="21600" h="21600" extrusionOk="0">
                <a:moveTo>
                  <a:pt x="15746" y="0"/>
                </a:moveTo>
                <a:lnTo>
                  <a:pt x="4709" y="9089"/>
                </a:lnTo>
                <a:lnTo>
                  <a:pt x="0" y="18155"/>
                </a:lnTo>
                <a:lnTo>
                  <a:pt x="5486" y="21600"/>
                </a:lnTo>
                <a:lnTo>
                  <a:pt x="12858" y="19036"/>
                </a:lnTo>
                <a:lnTo>
                  <a:pt x="21092" y="11889"/>
                </a:lnTo>
                <a:lnTo>
                  <a:pt x="21600" y="2154"/>
                </a:lnTo>
                <a:lnTo>
                  <a:pt x="157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0" name="Shape 4942">
            <a:extLst>
              <a:ext uri="{FF2B5EF4-FFF2-40B4-BE49-F238E27FC236}">
                <a16:creationId xmlns:a16="http://schemas.microsoft.com/office/drawing/2014/main" id="{D1D0A5F7-5AD3-42FD-8F19-1B28725590BD}"/>
              </a:ext>
            </a:extLst>
          </p:cNvPr>
          <p:cNvSpPr/>
          <p:nvPr/>
        </p:nvSpPr>
        <p:spPr>
          <a:xfrm>
            <a:off x="6095521" y="2467119"/>
            <a:ext cx="26412" cy="15968"/>
          </a:xfrm>
          <a:custGeom>
            <a:avLst/>
            <a:gdLst/>
            <a:ahLst/>
            <a:cxnLst>
              <a:cxn ang="0">
                <a:pos x="wd2" y="hd2"/>
              </a:cxn>
              <a:cxn ang="5400000">
                <a:pos x="wd2" y="hd2"/>
              </a:cxn>
              <a:cxn ang="10800000">
                <a:pos x="wd2" y="hd2"/>
              </a:cxn>
              <a:cxn ang="16200000">
                <a:pos x="wd2" y="hd2"/>
              </a:cxn>
            </a:cxnLst>
            <a:rect l="0" t="0" r="r" b="b"/>
            <a:pathLst>
              <a:path w="21600" h="21600" extrusionOk="0">
                <a:moveTo>
                  <a:pt x="21600" y="10623"/>
                </a:moveTo>
                <a:lnTo>
                  <a:pt x="11145" y="21600"/>
                </a:lnTo>
                <a:lnTo>
                  <a:pt x="0" y="20751"/>
                </a:lnTo>
                <a:lnTo>
                  <a:pt x="6030" y="8371"/>
                </a:lnTo>
                <a:lnTo>
                  <a:pt x="20994" y="0"/>
                </a:lnTo>
                <a:lnTo>
                  <a:pt x="21600" y="1062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1" name="Shape 4943">
            <a:extLst>
              <a:ext uri="{FF2B5EF4-FFF2-40B4-BE49-F238E27FC236}">
                <a16:creationId xmlns:a16="http://schemas.microsoft.com/office/drawing/2014/main" id="{97D75F15-8449-4375-AB6E-8484D3921074}"/>
              </a:ext>
            </a:extLst>
          </p:cNvPr>
          <p:cNvSpPr/>
          <p:nvPr/>
        </p:nvSpPr>
        <p:spPr>
          <a:xfrm>
            <a:off x="6096650" y="2496469"/>
            <a:ext cx="23027" cy="19374"/>
          </a:xfrm>
          <a:custGeom>
            <a:avLst/>
            <a:gdLst/>
            <a:ahLst/>
            <a:cxnLst>
              <a:cxn ang="0">
                <a:pos x="wd2" y="hd2"/>
              </a:cxn>
              <a:cxn ang="5400000">
                <a:pos x="wd2" y="hd2"/>
              </a:cxn>
              <a:cxn ang="10800000">
                <a:pos x="wd2" y="hd2"/>
              </a:cxn>
              <a:cxn ang="16200000">
                <a:pos x="wd2" y="hd2"/>
              </a:cxn>
            </a:cxnLst>
            <a:rect l="0" t="0" r="r" b="b"/>
            <a:pathLst>
              <a:path w="21600" h="21600" extrusionOk="0">
                <a:moveTo>
                  <a:pt x="2848" y="0"/>
                </a:moveTo>
                <a:lnTo>
                  <a:pt x="0" y="12161"/>
                </a:lnTo>
                <a:lnTo>
                  <a:pt x="15499" y="21600"/>
                </a:lnTo>
                <a:lnTo>
                  <a:pt x="21600" y="14359"/>
                </a:lnTo>
                <a:lnTo>
                  <a:pt x="16234" y="4191"/>
                </a:lnTo>
                <a:lnTo>
                  <a:pt x="2848"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2" name="Shape 4944">
            <a:extLst>
              <a:ext uri="{FF2B5EF4-FFF2-40B4-BE49-F238E27FC236}">
                <a16:creationId xmlns:a16="http://schemas.microsoft.com/office/drawing/2014/main" id="{922440C6-6851-4C24-978E-047B7132E518}"/>
              </a:ext>
            </a:extLst>
          </p:cNvPr>
          <p:cNvSpPr/>
          <p:nvPr/>
        </p:nvSpPr>
        <p:spPr>
          <a:xfrm>
            <a:off x="6109405" y="2540555"/>
            <a:ext cx="13286" cy="22070"/>
          </a:xfrm>
          <a:custGeom>
            <a:avLst/>
            <a:gdLst/>
            <a:ahLst/>
            <a:cxnLst>
              <a:cxn ang="0">
                <a:pos x="wd2" y="hd2"/>
              </a:cxn>
              <a:cxn ang="5400000">
                <a:pos x="wd2" y="hd2"/>
              </a:cxn>
              <a:cxn ang="10800000">
                <a:pos x="wd2" y="hd2"/>
              </a:cxn>
              <a:cxn ang="16200000">
                <a:pos x="wd2" y="hd2"/>
              </a:cxn>
            </a:cxnLst>
            <a:rect l="0" t="0" r="r" b="b"/>
            <a:pathLst>
              <a:path w="21600" h="21600" extrusionOk="0">
                <a:moveTo>
                  <a:pt x="2546" y="0"/>
                </a:moveTo>
                <a:lnTo>
                  <a:pt x="0" y="15912"/>
                </a:lnTo>
                <a:lnTo>
                  <a:pt x="15728" y="21600"/>
                </a:lnTo>
                <a:lnTo>
                  <a:pt x="21600" y="9066"/>
                </a:lnTo>
                <a:lnTo>
                  <a:pt x="25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3" name="Shape 4945">
            <a:extLst>
              <a:ext uri="{FF2B5EF4-FFF2-40B4-BE49-F238E27FC236}">
                <a16:creationId xmlns:a16="http://schemas.microsoft.com/office/drawing/2014/main" id="{27017E15-0618-4ACB-909C-F84A0D25E89E}"/>
              </a:ext>
            </a:extLst>
          </p:cNvPr>
          <p:cNvSpPr/>
          <p:nvPr/>
        </p:nvSpPr>
        <p:spPr>
          <a:xfrm>
            <a:off x="5437481" y="1797222"/>
            <a:ext cx="71137" cy="42699"/>
          </a:xfrm>
          <a:custGeom>
            <a:avLst/>
            <a:gdLst/>
            <a:ahLst/>
            <a:cxnLst>
              <a:cxn ang="0">
                <a:pos x="wd2" y="hd2"/>
              </a:cxn>
              <a:cxn ang="5400000">
                <a:pos x="wd2" y="hd2"/>
              </a:cxn>
              <a:cxn ang="10800000">
                <a:pos x="wd2" y="hd2"/>
              </a:cxn>
              <a:cxn ang="16200000">
                <a:pos x="wd2" y="hd2"/>
              </a:cxn>
            </a:cxnLst>
            <a:rect l="0" t="0" r="r" b="b"/>
            <a:pathLst>
              <a:path w="21600" h="21600" extrusionOk="0">
                <a:moveTo>
                  <a:pt x="5529" y="5680"/>
                </a:moveTo>
                <a:lnTo>
                  <a:pt x="2384" y="6481"/>
                </a:lnTo>
                <a:lnTo>
                  <a:pt x="0" y="12632"/>
                </a:lnTo>
                <a:lnTo>
                  <a:pt x="1417" y="18106"/>
                </a:lnTo>
                <a:lnTo>
                  <a:pt x="5189" y="21119"/>
                </a:lnTo>
                <a:lnTo>
                  <a:pt x="9605" y="21600"/>
                </a:lnTo>
                <a:cubicBezTo>
                  <a:pt x="10653" y="20270"/>
                  <a:pt x="11837" y="19264"/>
                  <a:pt x="13098" y="18630"/>
                </a:cubicBezTo>
                <a:cubicBezTo>
                  <a:pt x="14737" y="17806"/>
                  <a:pt x="16467" y="17627"/>
                  <a:pt x="18154" y="18106"/>
                </a:cubicBezTo>
                <a:lnTo>
                  <a:pt x="21600" y="13972"/>
                </a:lnTo>
                <a:lnTo>
                  <a:pt x="21095" y="4160"/>
                </a:lnTo>
                <a:lnTo>
                  <a:pt x="18717" y="0"/>
                </a:lnTo>
                <a:lnTo>
                  <a:pt x="13147" y="4511"/>
                </a:lnTo>
                <a:lnTo>
                  <a:pt x="10090" y="5691"/>
                </a:lnTo>
                <a:lnTo>
                  <a:pt x="5529" y="56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4" name="Shape 4946">
            <a:extLst>
              <a:ext uri="{FF2B5EF4-FFF2-40B4-BE49-F238E27FC236}">
                <a16:creationId xmlns:a16="http://schemas.microsoft.com/office/drawing/2014/main" id="{1DCD1F7E-7548-47F3-AC1E-7395CBFCC5F3}"/>
              </a:ext>
            </a:extLst>
          </p:cNvPr>
          <p:cNvSpPr/>
          <p:nvPr/>
        </p:nvSpPr>
        <p:spPr>
          <a:xfrm>
            <a:off x="5358032" y="1784536"/>
            <a:ext cx="72522" cy="47426"/>
          </a:xfrm>
          <a:custGeom>
            <a:avLst/>
            <a:gdLst/>
            <a:ahLst/>
            <a:cxnLst>
              <a:cxn ang="0">
                <a:pos x="wd2" y="hd2"/>
              </a:cxn>
              <a:cxn ang="5400000">
                <a:pos x="wd2" y="hd2"/>
              </a:cxn>
              <a:cxn ang="10800000">
                <a:pos x="wd2" y="hd2"/>
              </a:cxn>
              <a:cxn ang="16200000">
                <a:pos x="wd2" y="hd2"/>
              </a:cxn>
            </a:cxnLst>
            <a:rect l="0" t="0" r="r" b="b"/>
            <a:pathLst>
              <a:path w="21600" h="21600" extrusionOk="0">
                <a:moveTo>
                  <a:pt x="8715" y="0"/>
                </a:moveTo>
                <a:lnTo>
                  <a:pt x="3965" y="2858"/>
                </a:lnTo>
                <a:lnTo>
                  <a:pt x="787" y="6842"/>
                </a:lnTo>
                <a:lnTo>
                  <a:pt x="0" y="12635"/>
                </a:lnTo>
                <a:lnTo>
                  <a:pt x="2427" y="17576"/>
                </a:lnTo>
                <a:lnTo>
                  <a:pt x="6636" y="21600"/>
                </a:lnTo>
                <a:lnTo>
                  <a:pt x="12623" y="20539"/>
                </a:lnTo>
                <a:lnTo>
                  <a:pt x="16203" y="17838"/>
                </a:lnTo>
                <a:lnTo>
                  <a:pt x="21600" y="12897"/>
                </a:lnTo>
                <a:lnTo>
                  <a:pt x="20581" y="7747"/>
                </a:lnTo>
                <a:lnTo>
                  <a:pt x="16070" y="5925"/>
                </a:lnTo>
                <a:lnTo>
                  <a:pt x="12928" y="4719"/>
                </a:lnTo>
                <a:lnTo>
                  <a:pt x="871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5" name="Shape 4947">
            <a:extLst>
              <a:ext uri="{FF2B5EF4-FFF2-40B4-BE49-F238E27FC236}">
                <a16:creationId xmlns:a16="http://schemas.microsoft.com/office/drawing/2014/main" id="{EA48668C-4F33-4166-9D0D-C0A67BD14F88}"/>
              </a:ext>
            </a:extLst>
          </p:cNvPr>
          <p:cNvSpPr/>
          <p:nvPr/>
        </p:nvSpPr>
        <p:spPr>
          <a:xfrm>
            <a:off x="5404510" y="1762858"/>
            <a:ext cx="39638" cy="22525"/>
          </a:xfrm>
          <a:custGeom>
            <a:avLst/>
            <a:gdLst/>
            <a:ahLst/>
            <a:cxnLst>
              <a:cxn ang="0">
                <a:pos x="wd2" y="hd2"/>
              </a:cxn>
              <a:cxn ang="5400000">
                <a:pos x="wd2" y="hd2"/>
              </a:cxn>
              <a:cxn ang="10800000">
                <a:pos x="wd2" y="hd2"/>
              </a:cxn>
              <a:cxn ang="16200000">
                <a:pos x="wd2" y="hd2"/>
              </a:cxn>
            </a:cxnLst>
            <a:rect l="0" t="0" r="r" b="b"/>
            <a:pathLst>
              <a:path w="21600" h="21600" extrusionOk="0">
                <a:moveTo>
                  <a:pt x="12754" y="7047"/>
                </a:moveTo>
                <a:lnTo>
                  <a:pt x="19877" y="4205"/>
                </a:lnTo>
                <a:lnTo>
                  <a:pt x="21600" y="15805"/>
                </a:lnTo>
                <a:lnTo>
                  <a:pt x="16636" y="21600"/>
                </a:lnTo>
                <a:lnTo>
                  <a:pt x="9130" y="17711"/>
                </a:lnTo>
                <a:lnTo>
                  <a:pt x="3095" y="10785"/>
                </a:lnTo>
                <a:lnTo>
                  <a:pt x="0" y="713"/>
                </a:lnTo>
                <a:lnTo>
                  <a:pt x="6740" y="0"/>
                </a:lnTo>
                <a:lnTo>
                  <a:pt x="12754" y="70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6" name="Shape 4948">
            <a:extLst>
              <a:ext uri="{FF2B5EF4-FFF2-40B4-BE49-F238E27FC236}">
                <a16:creationId xmlns:a16="http://schemas.microsoft.com/office/drawing/2014/main" id="{6ADC36C0-DE3D-4E5C-8D51-D4DC94275FB8}"/>
              </a:ext>
            </a:extLst>
          </p:cNvPr>
          <p:cNvSpPr/>
          <p:nvPr/>
        </p:nvSpPr>
        <p:spPr>
          <a:xfrm>
            <a:off x="5496537" y="1717085"/>
            <a:ext cx="13906" cy="26557"/>
          </a:xfrm>
          <a:custGeom>
            <a:avLst/>
            <a:gdLst/>
            <a:ahLst/>
            <a:cxnLst>
              <a:cxn ang="0">
                <a:pos x="wd2" y="hd2"/>
              </a:cxn>
              <a:cxn ang="5400000">
                <a:pos x="wd2" y="hd2"/>
              </a:cxn>
              <a:cxn ang="10800000">
                <a:pos x="wd2" y="hd2"/>
              </a:cxn>
              <a:cxn ang="16200000">
                <a:pos x="wd2" y="hd2"/>
              </a:cxn>
            </a:cxnLst>
            <a:rect l="0" t="0" r="r" b="b"/>
            <a:pathLst>
              <a:path w="21600" h="21600" extrusionOk="0">
                <a:moveTo>
                  <a:pt x="5906" y="0"/>
                </a:moveTo>
                <a:lnTo>
                  <a:pt x="20750" y="7654"/>
                </a:lnTo>
                <a:lnTo>
                  <a:pt x="21600" y="21600"/>
                </a:lnTo>
                <a:lnTo>
                  <a:pt x="9238" y="19400"/>
                </a:lnTo>
                <a:lnTo>
                  <a:pt x="0" y="8565"/>
                </a:lnTo>
                <a:lnTo>
                  <a:pt x="590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7" name="Shape 4949">
            <a:extLst>
              <a:ext uri="{FF2B5EF4-FFF2-40B4-BE49-F238E27FC236}">
                <a16:creationId xmlns:a16="http://schemas.microsoft.com/office/drawing/2014/main" id="{B19904C3-A368-4296-B936-E3862F300153}"/>
              </a:ext>
            </a:extLst>
          </p:cNvPr>
          <p:cNvSpPr/>
          <p:nvPr/>
        </p:nvSpPr>
        <p:spPr>
          <a:xfrm>
            <a:off x="5306078" y="1775554"/>
            <a:ext cx="40835" cy="43854"/>
          </a:xfrm>
          <a:custGeom>
            <a:avLst/>
            <a:gdLst/>
            <a:ahLst/>
            <a:cxnLst>
              <a:cxn ang="0">
                <a:pos x="wd2" y="hd2"/>
              </a:cxn>
              <a:cxn ang="5400000">
                <a:pos x="wd2" y="hd2"/>
              </a:cxn>
              <a:cxn ang="10800000">
                <a:pos x="wd2" y="hd2"/>
              </a:cxn>
              <a:cxn ang="16200000">
                <a:pos x="wd2" y="hd2"/>
              </a:cxn>
            </a:cxnLst>
            <a:rect l="0" t="0" r="r" b="b"/>
            <a:pathLst>
              <a:path w="21600" h="21600" extrusionOk="0">
                <a:moveTo>
                  <a:pt x="8640" y="3077"/>
                </a:moveTo>
                <a:lnTo>
                  <a:pt x="5089" y="7486"/>
                </a:lnTo>
                <a:lnTo>
                  <a:pt x="0" y="13549"/>
                </a:lnTo>
                <a:lnTo>
                  <a:pt x="1029" y="19007"/>
                </a:lnTo>
                <a:lnTo>
                  <a:pt x="7719" y="19730"/>
                </a:lnTo>
                <a:lnTo>
                  <a:pt x="12944" y="19219"/>
                </a:lnTo>
                <a:lnTo>
                  <a:pt x="18456" y="21600"/>
                </a:lnTo>
                <a:lnTo>
                  <a:pt x="21600" y="18865"/>
                </a:lnTo>
                <a:lnTo>
                  <a:pt x="19132" y="10728"/>
                </a:lnTo>
                <a:lnTo>
                  <a:pt x="16579" y="3260"/>
                </a:lnTo>
                <a:lnTo>
                  <a:pt x="12843" y="0"/>
                </a:lnTo>
                <a:lnTo>
                  <a:pt x="8640" y="307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8" name="Shape 4950">
            <a:extLst>
              <a:ext uri="{FF2B5EF4-FFF2-40B4-BE49-F238E27FC236}">
                <a16:creationId xmlns:a16="http://schemas.microsoft.com/office/drawing/2014/main" id="{BEDB02CB-CAAB-426B-A342-F9008EFDCBE5}"/>
              </a:ext>
            </a:extLst>
          </p:cNvPr>
          <p:cNvSpPr/>
          <p:nvPr/>
        </p:nvSpPr>
        <p:spPr>
          <a:xfrm>
            <a:off x="5270667" y="1775099"/>
            <a:ext cx="28829" cy="261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1327" y="8016"/>
                </a:lnTo>
                <a:lnTo>
                  <a:pt x="0" y="13272"/>
                </a:lnTo>
                <a:lnTo>
                  <a:pt x="1684" y="21600"/>
                </a:lnTo>
                <a:lnTo>
                  <a:pt x="13255" y="21432"/>
                </a:lnTo>
                <a:lnTo>
                  <a:pt x="21445" y="14178"/>
                </a:lnTo>
                <a:lnTo>
                  <a:pt x="2160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9" name="Shape 4951">
            <a:extLst>
              <a:ext uri="{FF2B5EF4-FFF2-40B4-BE49-F238E27FC236}">
                <a16:creationId xmlns:a16="http://schemas.microsoft.com/office/drawing/2014/main" id="{F1F26235-0967-42E1-B1D2-81112BE35024}"/>
              </a:ext>
            </a:extLst>
          </p:cNvPr>
          <p:cNvSpPr/>
          <p:nvPr/>
        </p:nvSpPr>
        <p:spPr>
          <a:xfrm>
            <a:off x="5134310" y="1635467"/>
            <a:ext cx="108148" cy="54188"/>
          </a:xfrm>
          <a:custGeom>
            <a:avLst/>
            <a:gdLst/>
            <a:ahLst/>
            <a:cxnLst>
              <a:cxn ang="0">
                <a:pos x="wd2" y="hd2"/>
              </a:cxn>
              <a:cxn ang="5400000">
                <a:pos x="wd2" y="hd2"/>
              </a:cxn>
              <a:cxn ang="10800000">
                <a:pos x="wd2" y="hd2"/>
              </a:cxn>
              <a:cxn ang="16200000">
                <a:pos x="wd2" y="hd2"/>
              </a:cxn>
            </a:cxnLst>
            <a:rect l="0" t="0" r="r" b="b"/>
            <a:pathLst>
              <a:path w="21600" h="21600" extrusionOk="0">
                <a:moveTo>
                  <a:pt x="7388" y="3260"/>
                </a:moveTo>
                <a:lnTo>
                  <a:pt x="4554" y="6221"/>
                </a:lnTo>
                <a:lnTo>
                  <a:pt x="2945" y="2935"/>
                </a:lnTo>
                <a:lnTo>
                  <a:pt x="418" y="5335"/>
                </a:lnTo>
                <a:lnTo>
                  <a:pt x="524" y="8707"/>
                </a:lnTo>
                <a:lnTo>
                  <a:pt x="664" y="13329"/>
                </a:lnTo>
                <a:lnTo>
                  <a:pt x="0" y="17906"/>
                </a:lnTo>
                <a:lnTo>
                  <a:pt x="3120" y="18789"/>
                </a:lnTo>
                <a:lnTo>
                  <a:pt x="5475" y="14154"/>
                </a:lnTo>
                <a:lnTo>
                  <a:pt x="7307" y="13203"/>
                </a:lnTo>
                <a:lnTo>
                  <a:pt x="9777" y="17298"/>
                </a:lnTo>
                <a:lnTo>
                  <a:pt x="13678" y="20625"/>
                </a:lnTo>
                <a:lnTo>
                  <a:pt x="17010" y="21600"/>
                </a:lnTo>
                <a:lnTo>
                  <a:pt x="19749" y="19924"/>
                </a:lnTo>
                <a:lnTo>
                  <a:pt x="21600" y="15611"/>
                </a:lnTo>
                <a:lnTo>
                  <a:pt x="19416" y="10875"/>
                </a:lnTo>
                <a:lnTo>
                  <a:pt x="19084" y="4404"/>
                </a:lnTo>
                <a:lnTo>
                  <a:pt x="18114" y="0"/>
                </a:lnTo>
                <a:lnTo>
                  <a:pt x="15197" y="3983"/>
                </a:lnTo>
                <a:lnTo>
                  <a:pt x="12255" y="10051"/>
                </a:lnTo>
                <a:lnTo>
                  <a:pt x="9739" y="7768"/>
                </a:lnTo>
                <a:lnTo>
                  <a:pt x="7388" y="32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0" name="Shape 4952">
            <a:extLst>
              <a:ext uri="{FF2B5EF4-FFF2-40B4-BE49-F238E27FC236}">
                <a16:creationId xmlns:a16="http://schemas.microsoft.com/office/drawing/2014/main" id="{B156CF7F-D1D7-48BA-AA1F-A20FE80F9596}"/>
              </a:ext>
            </a:extLst>
          </p:cNvPr>
          <p:cNvSpPr/>
          <p:nvPr/>
        </p:nvSpPr>
        <p:spPr>
          <a:xfrm>
            <a:off x="5124016" y="1584844"/>
            <a:ext cx="79277" cy="51271"/>
          </a:xfrm>
          <a:custGeom>
            <a:avLst/>
            <a:gdLst/>
            <a:ahLst/>
            <a:cxnLst>
              <a:cxn ang="0">
                <a:pos x="wd2" y="hd2"/>
              </a:cxn>
              <a:cxn ang="5400000">
                <a:pos x="wd2" y="hd2"/>
              </a:cxn>
              <a:cxn ang="10800000">
                <a:pos x="wd2" y="hd2"/>
              </a:cxn>
              <a:cxn ang="16200000">
                <a:pos x="wd2" y="hd2"/>
              </a:cxn>
            </a:cxnLst>
            <a:rect l="0" t="0" r="r" b="b"/>
            <a:pathLst>
              <a:path w="21600" h="21600" extrusionOk="0">
                <a:moveTo>
                  <a:pt x="19127" y="12480"/>
                </a:moveTo>
                <a:lnTo>
                  <a:pt x="21600" y="17051"/>
                </a:lnTo>
                <a:lnTo>
                  <a:pt x="18724" y="21600"/>
                </a:lnTo>
                <a:lnTo>
                  <a:pt x="16420" y="16956"/>
                </a:lnTo>
                <a:lnTo>
                  <a:pt x="13840" y="16254"/>
                </a:lnTo>
                <a:lnTo>
                  <a:pt x="9422" y="15235"/>
                </a:lnTo>
                <a:lnTo>
                  <a:pt x="7243" y="18254"/>
                </a:lnTo>
                <a:lnTo>
                  <a:pt x="5497" y="15720"/>
                </a:lnTo>
                <a:lnTo>
                  <a:pt x="4000" y="10652"/>
                </a:lnTo>
                <a:lnTo>
                  <a:pt x="1736" y="6589"/>
                </a:lnTo>
                <a:lnTo>
                  <a:pt x="0" y="4422"/>
                </a:lnTo>
                <a:lnTo>
                  <a:pt x="1688" y="0"/>
                </a:lnTo>
                <a:lnTo>
                  <a:pt x="6661" y="1010"/>
                </a:lnTo>
                <a:lnTo>
                  <a:pt x="10510" y="5008"/>
                </a:lnTo>
                <a:lnTo>
                  <a:pt x="14655" y="6559"/>
                </a:lnTo>
                <a:lnTo>
                  <a:pt x="17302" y="6487"/>
                </a:lnTo>
                <a:lnTo>
                  <a:pt x="19127" y="124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1" name="Shape 4953">
            <a:extLst>
              <a:ext uri="{FF2B5EF4-FFF2-40B4-BE49-F238E27FC236}">
                <a16:creationId xmlns:a16="http://schemas.microsoft.com/office/drawing/2014/main" id="{90E0E5C2-608B-4597-A2CF-74BAD43326D2}"/>
              </a:ext>
            </a:extLst>
          </p:cNvPr>
          <p:cNvSpPr/>
          <p:nvPr/>
        </p:nvSpPr>
        <p:spPr>
          <a:xfrm>
            <a:off x="5164045" y="1716798"/>
            <a:ext cx="28000" cy="21312"/>
          </a:xfrm>
          <a:custGeom>
            <a:avLst/>
            <a:gdLst/>
            <a:ahLst/>
            <a:cxnLst>
              <a:cxn ang="0">
                <a:pos x="wd2" y="hd2"/>
              </a:cxn>
              <a:cxn ang="5400000">
                <a:pos x="wd2" y="hd2"/>
              </a:cxn>
              <a:cxn ang="10800000">
                <a:pos x="wd2" y="hd2"/>
              </a:cxn>
              <a:cxn ang="16200000">
                <a:pos x="wd2" y="hd2"/>
              </a:cxn>
            </a:cxnLst>
            <a:rect l="0" t="0" r="r" b="b"/>
            <a:pathLst>
              <a:path w="21600" h="21600" extrusionOk="0">
                <a:moveTo>
                  <a:pt x="4734" y="0"/>
                </a:moveTo>
                <a:lnTo>
                  <a:pt x="17184" y="1896"/>
                </a:lnTo>
                <a:lnTo>
                  <a:pt x="21600" y="16205"/>
                </a:lnTo>
                <a:lnTo>
                  <a:pt x="12944" y="21600"/>
                </a:lnTo>
                <a:lnTo>
                  <a:pt x="5227" y="15301"/>
                </a:lnTo>
                <a:lnTo>
                  <a:pt x="0" y="5852"/>
                </a:lnTo>
                <a:lnTo>
                  <a:pt x="473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2" name="Shape 4954">
            <a:extLst>
              <a:ext uri="{FF2B5EF4-FFF2-40B4-BE49-F238E27FC236}">
                <a16:creationId xmlns:a16="http://schemas.microsoft.com/office/drawing/2014/main" id="{57CCD13B-8D21-45D0-9696-283AC2378104}"/>
              </a:ext>
            </a:extLst>
          </p:cNvPr>
          <p:cNvSpPr/>
          <p:nvPr/>
        </p:nvSpPr>
        <p:spPr>
          <a:xfrm>
            <a:off x="5215815" y="1726110"/>
            <a:ext cx="38919" cy="28575"/>
          </a:xfrm>
          <a:custGeom>
            <a:avLst/>
            <a:gdLst/>
            <a:ahLst/>
            <a:cxnLst>
              <a:cxn ang="0">
                <a:pos x="wd2" y="hd2"/>
              </a:cxn>
              <a:cxn ang="5400000">
                <a:pos x="wd2" y="hd2"/>
              </a:cxn>
              <a:cxn ang="10800000">
                <a:pos x="wd2" y="hd2"/>
              </a:cxn>
              <a:cxn ang="16200000">
                <a:pos x="wd2" y="hd2"/>
              </a:cxn>
            </a:cxnLst>
            <a:rect l="0" t="0" r="r" b="b"/>
            <a:pathLst>
              <a:path w="21600" h="21600" extrusionOk="0">
                <a:moveTo>
                  <a:pt x="13238" y="2293"/>
                </a:moveTo>
                <a:lnTo>
                  <a:pt x="17193" y="6600"/>
                </a:lnTo>
                <a:lnTo>
                  <a:pt x="21600" y="16380"/>
                </a:lnTo>
                <a:lnTo>
                  <a:pt x="18372" y="21600"/>
                </a:lnTo>
                <a:lnTo>
                  <a:pt x="10993" y="19685"/>
                </a:lnTo>
                <a:lnTo>
                  <a:pt x="4520" y="16705"/>
                </a:lnTo>
                <a:lnTo>
                  <a:pt x="0" y="7004"/>
                </a:lnTo>
                <a:lnTo>
                  <a:pt x="1961" y="0"/>
                </a:lnTo>
                <a:lnTo>
                  <a:pt x="8379" y="846"/>
                </a:lnTo>
                <a:lnTo>
                  <a:pt x="13238" y="2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3" name="Shape 4955">
            <a:extLst>
              <a:ext uri="{FF2B5EF4-FFF2-40B4-BE49-F238E27FC236}">
                <a16:creationId xmlns:a16="http://schemas.microsoft.com/office/drawing/2014/main" id="{F22C5DC7-6183-4A40-9335-61EABB1AF756}"/>
              </a:ext>
            </a:extLst>
          </p:cNvPr>
          <p:cNvSpPr/>
          <p:nvPr/>
        </p:nvSpPr>
        <p:spPr>
          <a:xfrm>
            <a:off x="5320974" y="1689833"/>
            <a:ext cx="21544" cy="60057"/>
          </a:xfrm>
          <a:custGeom>
            <a:avLst/>
            <a:gdLst/>
            <a:ahLst/>
            <a:cxnLst>
              <a:cxn ang="0">
                <a:pos x="wd2" y="hd2"/>
              </a:cxn>
              <a:cxn ang="5400000">
                <a:pos x="wd2" y="hd2"/>
              </a:cxn>
              <a:cxn ang="10800000">
                <a:pos x="wd2" y="hd2"/>
              </a:cxn>
              <a:cxn ang="16200000">
                <a:pos x="wd2" y="hd2"/>
              </a:cxn>
            </a:cxnLst>
            <a:rect l="0" t="0" r="r" b="b"/>
            <a:pathLst>
              <a:path w="21600" h="21600" extrusionOk="0">
                <a:moveTo>
                  <a:pt x="1763" y="0"/>
                </a:moveTo>
                <a:lnTo>
                  <a:pt x="16759" y="5227"/>
                </a:lnTo>
                <a:lnTo>
                  <a:pt x="21600" y="10587"/>
                </a:lnTo>
                <a:lnTo>
                  <a:pt x="20190" y="15111"/>
                </a:lnTo>
                <a:lnTo>
                  <a:pt x="21055" y="20617"/>
                </a:lnTo>
                <a:lnTo>
                  <a:pt x="12051" y="21600"/>
                </a:lnTo>
                <a:lnTo>
                  <a:pt x="6572" y="15669"/>
                </a:lnTo>
                <a:lnTo>
                  <a:pt x="3688" y="10557"/>
                </a:lnTo>
                <a:lnTo>
                  <a:pt x="0" y="6126"/>
                </a:lnTo>
                <a:lnTo>
                  <a:pt x="1763"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4" name="Shape 4956">
            <a:extLst>
              <a:ext uri="{FF2B5EF4-FFF2-40B4-BE49-F238E27FC236}">
                <a16:creationId xmlns:a16="http://schemas.microsoft.com/office/drawing/2014/main" id="{C515793A-5F6A-46E7-90F3-44CC8A07249E}"/>
              </a:ext>
            </a:extLst>
          </p:cNvPr>
          <p:cNvSpPr/>
          <p:nvPr/>
        </p:nvSpPr>
        <p:spPr>
          <a:xfrm>
            <a:off x="5350238" y="1713143"/>
            <a:ext cx="13125" cy="34182"/>
          </a:xfrm>
          <a:custGeom>
            <a:avLst/>
            <a:gdLst/>
            <a:ahLst/>
            <a:cxnLst>
              <a:cxn ang="0">
                <a:pos x="wd2" y="hd2"/>
              </a:cxn>
              <a:cxn ang="5400000">
                <a:pos x="wd2" y="hd2"/>
              </a:cxn>
              <a:cxn ang="10800000">
                <a:pos x="wd2" y="hd2"/>
              </a:cxn>
              <a:cxn ang="16200000">
                <a:pos x="wd2" y="hd2"/>
              </a:cxn>
            </a:cxnLst>
            <a:rect l="0" t="0" r="r" b="b"/>
            <a:pathLst>
              <a:path w="21600" h="21600" extrusionOk="0">
                <a:moveTo>
                  <a:pt x="11589" y="0"/>
                </a:moveTo>
                <a:lnTo>
                  <a:pt x="16585" y="6255"/>
                </a:lnTo>
                <a:lnTo>
                  <a:pt x="21600" y="14908"/>
                </a:lnTo>
                <a:lnTo>
                  <a:pt x="16814" y="21600"/>
                </a:lnTo>
                <a:lnTo>
                  <a:pt x="6400" y="18382"/>
                </a:lnTo>
                <a:lnTo>
                  <a:pt x="3882" y="10452"/>
                </a:lnTo>
                <a:lnTo>
                  <a:pt x="0" y="2651"/>
                </a:lnTo>
                <a:lnTo>
                  <a:pt x="1158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5" name="Shape 4957">
            <a:extLst>
              <a:ext uri="{FF2B5EF4-FFF2-40B4-BE49-F238E27FC236}">
                <a16:creationId xmlns:a16="http://schemas.microsoft.com/office/drawing/2014/main" id="{501CFDE2-C936-458F-AE2D-41EEE6ACECE1}"/>
              </a:ext>
            </a:extLst>
          </p:cNvPr>
          <p:cNvSpPr/>
          <p:nvPr/>
        </p:nvSpPr>
        <p:spPr>
          <a:xfrm>
            <a:off x="5300677" y="1702076"/>
            <a:ext cx="17443" cy="26331"/>
          </a:xfrm>
          <a:custGeom>
            <a:avLst/>
            <a:gdLst/>
            <a:ahLst/>
            <a:cxnLst>
              <a:cxn ang="0">
                <a:pos x="wd2" y="hd2"/>
              </a:cxn>
              <a:cxn ang="5400000">
                <a:pos x="wd2" y="hd2"/>
              </a:cxn>
              <a:cxn ang="10800000">
                <a:pos x="wd2" y="hd2"/>
              </a:cxn>
              <a:cxn ang="16200000">
                <a:pos x="wd2" y="hd2"/>
              </a:cxn>
            </a:cxnLst>
            <a:rect l="0" t="0" r="r" b="b"/>
            <a:pathLst>
              <a:path w="21600" h="21600" extrusionOk="0">
                <a:moveTo>
                  <a:pt x="0" y="3957"/>
                </a:moveTo>
                <a:lnTo>
                  <a:pt x="8034" y="14413"/>
                </a:lnTo>
                <a:lnTo>
                  <a:pt x="16218" y="21600"/>
                </a:lnTo>
                <a:lnTo>
                  <a:pt x="21600" y="15508"/>
                </a:lnTo>
                <a:lnTo>
                  <a:pt x="17128" y="3894"/>
                </a:lnTo>
                <a:lnTo>
                  <a:pt x="9450" y="0"/>
                </a:lnTo>
                <a:lnTo>
                  <a:pt x="0" y="39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6" name="Shape 4958">
            <a:extLst>
              <a:ext uri="{FF2B5EF4-FFF2-40B4-BE49-F238E27FC236}">
                <a16:creationId xmlns:a16="http://schemas.microsoft.com/office/drawing/2014/main" id="{D5855082-6C04-47D3-B3FE-5A93ED255B64}"/>
              </a:ext>
            </a:extLst>
          </p:cNvPr>
          <p:cNvSpPr/>
          <p:nvPr/>
        </p:nvSpPr>
        <p:spPr>
          <a:xfrm>
            <a:off x="5308955" y="1740509"/>
            <a:ext cx="13403" cy="174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408" y="12438"/>
                </a:lnTo>
                <a:lnTo>
                  <a:pt x="15775" y="21600"/>
                </a:lnTo>
                <a:lnTo>
                  <a:pt x="21600" y="1998"/>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7" name="Shape 4959">
            <a:extLst>
              <a:ext uri="{FF2B5EF4-FFF2-40B4-BE49-F238E27FC236}">
                <a16:creationId xmlns:a16="http://schemas.microsoft.com/office/drawing/2014/main" id="{43E5CA8D-3F99-4889-B888-2CDC30C701CB}"/>
              </a:ext>
            </a:extLst>
          </p:cNvPr>
          <p:cNvSpPr/>
          <p:nvPr/>
        </p:nvSpPr>
        <p:spPr>
          <a:xfrm>
            <a:off x="5347991" y="1672978"/>
            <a:ext cx="32042" cy="27033"/>
          </a:xfrm>
          <a:custGeom>
            <a:avLst/>
            <a:gdLst/>
            <a:ahLst/>
            <a:cxnLst>
              <a:cxn ang="0">
                <a:pos x="wd2" y="hd2"/>
              </a:cxn>
              <a:cxn ang="5400000">
                <a:pos x="wd2" y="hd2"/>
              </a:cxn>
              <a:cxn ang="10800000">
                <a:pos x="wd2" y="hd2"/>
              </a:cxn>
              <a:cxn ang="16200000">
                <a:pos x="wd2" y="hd2"/>
              </a:cxn>
            </a:cxnLst>
            <a:rect l="0" t="0" r="r" b="b"/>
            <a:pathLst>
              <a:path w="21600" h="21600" extrusionOk="0">
                <a:moveTo>
                  <a:pt x="18695" y="8732"/>
                </a:moveTo>
                <a:lnTo>
                  <a:pt x="9774" y="5512"/>
                </a:lnTo>
                <a:lnTo>
                  <a:pt x="3774" y="0"/>
                </a:lnTo>
                <a:lnTo>
                  <a:pt x="0" y="9138"/>
                </a:lnTo>
                <a:lnTo>
                  <a:pt x="5569" y="17553"/>
                </a:lnTo>
                <a:lnTo>
                  <a:pt x="14167" y="21600"/>
                </a:lnTo>
                <a:lnTo>
                  <a:pt x="21600" y="21417"/>
                </a:lnTo>
                <a:lnTo>
                  <a:pt x="18695" y="87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8" name="Shape 4960">
            <a:extLst>
              <a:ext uri="{FF2B5EF4-FFF2-40B4-BE49-F238E27FC236}">
                <a16:creationId xmlns:a16="http://schemas.microsoft.com/office/drawing/2014/main" id="{59499A60-C040-4291-827B-A3691B4A54A8}"/>
              </a:ext>
            </a:extLst>
          </p:cNvPr>
          <p:cNvSpPr/>
          <p:nvPr/>
        </p:nvSpPr>
        <p:spPr>
          <a:xfrm>
            <a:off x="5388922" y="1672757"/>
            <a:ext cx="17376" cy="19611"/>
          </a:xfrm>
          <a:custGeom>
            <a:avLst/>
            <a:gdLst/>
            <a:ahLst/>
            <a:cxnLst>
              <a:cxn ang="0">
                <a:pos x="wd2" y="hd2"/>
              </a:cxn>
              <a:cxn ang="5400000">
                <a:pos x="wd2" y="hd2"/>
              </a:cxn>
              <a:cxn ang="10800000">
                <a:pos x="wd2" y="hd2"/>
              </a:cxn>
              <a:cxn ang="16200000">
                <a:pos x="wd2" y="hd2"/>
              </a:cxn>
            </a:cxnLst>
            <a:rect l="0" t="0" r="r" b="b"/>
            <a:pathLst>
              <a:path w="21600" h="21600" extrusionOk="0">
                <a:moveTo>
                  <a:pt x="0" y="8159"/>
                </a:moveTo>
                <a:lnTo>
                  <a:pt x="8144" y="21600"/>
                </a:lnTo>
                <a:lnTo>
                  <a:pt x="19733" y="21204"/>
                </a:lnTo>
                <a:lnTo>
                  <a:pt x="21600" y="10081"/>
                </a:lnTo>
                <a:lnTo>
                  <a:pt x="13178" y="0"/>
                </a:lnTo>
                <a:lnTo>
                  <a:pt x="0" y="815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9" name="Shape 4961">
            <a:extLst>
              <a:ext uri="{FF2B5EF4-FFF2-40B4-BE49-F238E27FC236}">
                <a16:creationId xmlns:a16="http://schemas.microsoft.com/office/drawing/2014/main" id="{DED7BB63-B1A5-406B-AD59-03C266D5B569}"/>
              </a:ext>
            </a:extLst>
          </p:cNvPr>
          <p:cNvSpPr/>
          <p:nvPr/>
        </p:nvSpPr>
        <p:spPr>
          <a:xfrm>
            <a:off x="5404358" y="1708586"/>
            <a:ext cx="15228" cy="22852"/>
          </a:xfrm>
          <a:custGeom>
            <a:avLst/>
            <a:gdLst/>
            <a:ahLst/>
            <a:cxnLst>
              <a:cxn ang="0">
                <a:pos x="wd2" y="hd2"/>
              </a:cxn>
              <a:cxn ang="5400000">
                <a:pos x="wd2" y="hd2"/>
              </a:cxn>
              <a:cxn ang="10800000">
                <a:pos x="wd2" y="hd2"/>
              </a:cxn>
              <a:cxn ang="16200000">
                <a:pos x="wd2" y="hd2"/>
              </a:cxn>
            </a:cxnLst>
            <a:rect l="0" t="0" r="r" b="b"/>
            <a:pathLst>
              <a:path w="21600" h="21600" extrusionOk="0">
                <a:moveTo>
                  <a:pt x="0" y="4443"/>
                </a:moveTo>
                <a:lnTo>
                  <a:pt x="4624" y="15244"/>
                </a:lnTo>
                <a:lnTo>
                  <a:pt x="19243" y="21600"/>
                </a:lnTo>
                <a:lnTo>
                  <a:pt x="21600" y="8950"/>
                </a:lnTo>
                <a:lnTo>
                  <a:pt x="15208" y="0"/>
                </a:lnTo>
                <a:lnTo>
                  <a:pt x="0" y="444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0" name="Shape 4962">
            <a:extLst>
              <a:ext uri="{FF2B5EF4-FFF2-40B4-BE49-F238E27FC236}">
                <a16:creationId xmlns:a16="http://schemas.microsoft.com/office/drawing/2014/main" id="{6C1B76B8-49B5-4C20-8A24-2EA4965C896A}"/>
              </a:ext>
            </a:extLst>
          </p:cNvPr>
          <p:cNvSpPr/>
          <p:nvPr/>
        </p:nvSpPr>
        <p:spPr>
          <a:xfrm>
            <a:off x="5425294" y="1657546"/>
            <a:ext cx="29262" cy="14950"/>
          </a:xfrm>
          <a:custGeom>
            <a:avLst/>
            <a:gdLst/>
            <a:ahLst/>
            <a:cxnLst>
              <a:cxn ang="0">
                <a:pos x="wd2" y="hd2"/>
              </a:cxn>
              <a:cxn ang="5400000">
                <a:pos x="wd2" y="hd2"/>
              </a:cxn>
              <a:cxn ang="10800000">
                <a:pos x="wd2" y="hd2"/>
              </a:cxn>
              <a:cxn ang="16200000">
                <a:pos x="wd2" y="hd2"/>
              </a:cxn>
            </a:cxnLst>
            <a:rect l="0" t="0" r="r" b="b"/>
            <a:pathLst>
              <a:path w="21600" h="21600" extrusionOk="0">
                <a:moveTo>
                  <a:pt x="0" y="5697"/>
                </a:moveTo>
                <a:lnTo>
                  <a:pt x="15901" y="0"/>
                </a:lnTo>
                <a:lnTo>
                  <a:pt x="21600" y="10748"/>
                </a:lnTo>
                <a:lnTo>
                  <a:pt x="15773" y="21600"/>
                </a:lnTo>
                <a:lnTo>
                  <a:pt x="7681" y="17612"/>
                </a:lnTo>
                <a:lnTo>
                  <a:pt x="0" y="56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1" name="Shape 4963">
            <a:extLst>
              <a:ext uri="{FF2B5EF4-FFF2-40B4-BE49-F238E27FC236}">
                <a16:creationId xmlns:a16="http://schemas.microsoft.com/office/drawing/2014/main" id="{1F6AFE2B-1163-482E-AF1B-DCDDD0B58254}"/>
              </a:ext>
            </a:extLst>
          </p:cNvPr>
          <p:cNvSpPr/>
          <p:nvPr/>
        </p:nvSpPr>
        <p:spPr>
          <a:xfrm>
            <a:off x="5466140" y="1722496"/>
            <a:ext cx="12739" cy="1856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956" y="13261"/>
                </a:lnTo>
                <a:lnTo>
                  <a:pt x="12820" y="21600"/>
                </a:lnTo>
                <a:lnTo>
                  <a:pt x="21600" y="13695"/>
                </a:lnTo>
                <a:lnTo>
                  <a:pt x="19324" y="137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2" name="Shape 4964">
            <a:extLst>
              <a:ext uri="{FF2B5EF4-FFF2-40B4-BE49-F238E27FC236}">
                <a16:creationId xmlns:a16="http://schemas.microsoft.com/office/drawing/2014/main" id="{19B0B61C-1553-4D84-8455-784C7BAFB828}"/>
              </a:ext>
            </a:extLst>
          </p:cNvPr>
          <p:cNvSpPr/>
          <p:nvPr/>
        </p:nvSpPr>
        <p:spPr>
          <a:xfrm>
            <a:off x="5348619" y="1768941"/>
            <a:ext cx="11667" cy="20512"/>
          </a:xfrm>
          <a:custGeom>
            <a:avLst/>
            <a:gdLst/>
            <a:ahLst/>
            <a:cxnLst>
              <a:cxn ang="0">
                <a:pos x="wd2" y="hd2"/>
              </a:cxn>
              <a:cxn ang="5400000">
                <a:pos x="wd2" y="hd2"/>
              </a:cxn>
              <a:cxn ang="10800000">
                <a:pos x="wd2" y="hd2"/>
              </a:cxn>
              <a:cxn ang="16200000">
                <a:pos x="wd2" y="hd2"/>
              </a:cxn>
            </a:cxnLst>
            <a:rect l="0" t="0" r="r" b="b"/>
            <a:pathLst>
              <a:path w="21600" h="21600" extrusionOk="0">
                <a:moveTo>
                  <a:pt x="11125" y="0"/>
                </a:moveTo>
                <a:lnTo>
                  <a:pt x="0" y="14759"/>
                </a:lnTo>
                <a:lnTo>
                  <a:pt x="12546" y="21600"/>
                </a:lnTo>
                <a:lnTo>
                  <a:pt x="21600" y="9509"/>
                </a:lnTo>
                <a:lnTo>
                  <a:pt x="1112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3" name="Shape 4965">
            <a:extLst>
              <a:ext uri="{FF2B5EF4-FFF2-40B4-BE49-F238E27FC236}">
                <a16:creationId xmlns:a16="http://schemas.microsoft.com/office/drawing/2014/main" id="{00483A94-9790-4070-9F0C-6A3E4F08E5A2}"/>
              </a:ext>
            </a:extLst>
          </p:cNvPr>
          <p:cNvSpPr/>
          <p:nvPr/>
        </p:nvSpPr>
        <p:spPr>
          <a:xfrm>
            <a:off x="5264912" y="1717719"/>
            <a:ext cx="7948" cy="26127"/>
          </a:xfrm>
          <a:custGeom>
            <a:avLst/>
            <a:gdLst/>
            <a:ahLst/>
            <a:cxnLst>
              <a:cxn ang="0">
                <a:pos x="wd2" y="hd2"/>
              </a:cxn>
              <a:cxn ang="5400000">
                <a:pos x="wd2" y="hd2"/>
              </a:cxn>
              <a:cxn ang="10800000">
                <a:pos x="wd2" y="hd2"/>
              </a:cxn>
              <a:cxn ang="16200000">
                <a:pos x="wd2" y="hd2"/>
              </a:cxn>
            </a:cxnLst>
            <a:rect l="0" t="0" r="r" b="b"/>
            <a:pathLst>
              <a:path w="21600" h="21600" extrusionOk="0">
                <a:moveTo>
                  <a:pt x="3909" y="0"/>
                </a:moveTo>
                <a:lnTo>
                  <a:pt x="0" y="12133"/>
                </a:lnTo>
                <a:lnTo>
                  <a:pt x="14217" y="21600"/>
                </a:lnTo>
                <a:lnTo>
                  <a:pt x="21600" y="11370"/>
                </a:lnTo>
                <a:lnTo>
                  <a:pt x="390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4" name="Shape 4966">
            <a:extLst>
              <a:ext uri="{FF2B5EF4-FFF2-40B4-BE49-F238E27FC236}">
                <a16:creationId xmlns:a16="http://schemas.microsoft.com/office/drawing/2014/main" id="{98AB28D2-D93C-4302-8B75-7BD7C5CBAA3D}"/>
              </a:ext>
            </a:extLst>
          </p:cNvPr>
          <p:cNvSpPr/>
          <p:nvPr/>
        </p:nvSpPr>
        <p:spPr>
          <a:xfrm>
            <a:off x="9833459" y="3023806"/>
            <a:ext cx="80313" cy="27291"/>
          </a:xfrm>
          <a:custGeom>
            <a:avLst/>
            <a:gdLst/>
            <a:ahLst/>
            <a:cxnLst>
              <a:cxn ang="0">
                <a:pos x="wd2" y="hd2"/>
              </a:cxn>
              <a:cxn ang="5400000">
                <a:pos x="wd2" y="hd2"/>
              </a:cxn>
              <a:cxn ang="10800000">
                <a:pos x="wd2" y="hd2"/>
              </a:cxn>
              <a:cxn ang="16200000">
                <a:pos x="wd2" y="hd2"/>
              </a:cxn>
            </a:cxnLst>
            <a:rect l="0" t="0" r="r" b="b"/>
            <a:pathLst>
              <a:path w="21600" h="21600" extrusionOk="0">
                <a:moveTo>
                  <a:pt x="11738" y="8637"/>
                </a:moveTo>
                <a:lnTo>
                  <a:pt x="17291" y="5562"/>
                </a:lnTo>
                <a:lnTo>
                  <a:pt x="21600" y="13839"/>
                </a:lnTo>
                <a:lnTo>
                  <a:pt x="19840" y="19413"/>
                </a:lnTo>
                <a:lnTo>
                  <a:pt x="15095" y="18958"/>
                </a:lnTo>
                <a:lnTo>
                  <a:pt x="10109" y="21600"/>
                </a:lnTo>
                <a:lnTo>
                  <a:pt x="6198" y="19733"/>
                </a:lnTo>
                <a:lnTo>
                  <a:pt x="1727" y="17500"/>
                </a:lnTo>
                <a:lnTo>
                  <a:pt x="0" y="5361"/>
                </a:lnTo>
                <a:lnTo>
                  <a:pt x="1604" y="0"/>
                </a:lnTo>
                <a:lnTo>
                  <a:pt x="4414" y="1404"/>
                </a:lnTo>
                <a:lnTo>
                  <a:pt x="8600" y="9563"/>
                </a:lnTo>
                <a:lnTo>
                  <a:pt x="11738" y="863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5" name="Shape 4967">
            <a:extLst>
              <a:ext uri="{FF2B5EF4-FFF2-40B4-BE49-F238E27FC236}">
                <a16:creationId xmlns:a16="http://schemas.microsoft.com/office/drawing/2014/main" id="{0488BC77-ABAF-4F2B-A8B3-47B90279ADE6}"/>
              </a:ext>
            </a:extLst>
          </p:cNvPr>
          <p:cNvSpPr/>
          <p:nvPr/>
        </p:nvSpPr>
        <p:spPr>
          <a:xfrm>
            <a:off x="9939969" y="2976264"/>
            <a:ext cx="48965" cy="23042"/>
          </a:xfrm>
          <a:custGeom>
            <a:avLst/>
            <a:gdLst/>
            <a:ahLst/>
            <a:cxnLst>
              <a:cxn ang="0">
                <a:pos x="wd2" y="hd2"/>
              </a:cxn>
              <a:cxn ang="5400000">
                <a:pos x="wd2" y="hd2"/>
              </a:cxn>
              <a:cxn ang="10800000">
                <a:pos x="wd2" y="hd2"/>
              </a:cxn>
              <a:cxn ang="16200000">
                <a:pos x="wd2" y="hd2"/>
              </a:cxn>
            </a:cxnLst>
            <a:rect l="0" t="0" r="r" b="b"/>
            <a:pathLst>
              <a:path w="21600" h="21600" extrusionOk="0">
                <a:moveTo>
                  <a:pt x="6034" y="7347"/>
                </a:moveTo>
                <a:lnTo>
                  <a:pt x="0" y="15063"/>
                </a:lnTo>
                <a:lnTo>
                  <a:pt x="3221" y="21600"/>
                </a:lnTo>
                <a:lnTo>
                  <a:pt x="10066" y="20143"/>
                </a:lnTo>
                <a:lnTo>
                  <a:pt x="15806" y="12536"/>
                </a:lnTo>
                <a:lnTo>
                  <a:pt x="21600" y="6304"/>
                </a:lnTo>
                <a:lnTo>
                  <a:pt x="17878" y="0"/>
                </a:lnTo>
                <a:lnTo>
                  <a:pt x="13776" y="3504"/>
                </a:lnTo>
                <a:lnTo>
                  <a:pt x="6034" y="73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6" name="Shape 4968">
            <a:extLst>
              <a:ext uri="{FF2B5EF4-FFF2-40B4-BE49-F238E27FC236}">
                <a16:creationId xmlns:a16="http://schemas.microsoft.com/office/drawing/2014/main" id="{227E5FA9-5E2D-40C4-B078-8572814E3EC6}"/>
              </a:ext>
            </a:extLst>
          </p:cNvPr>
          <p:cNvSpPr/>
          <p:nvPr/>
        </p:nvSpPr>
        <p:spPr>
          <a:xfrm>
            <a:off x="1485014" y="3544340"/>
            <a:ext cx="243859" cy="286207"/>
          </a:xfrm>
          <a:custGeom>
            <a:avLst/>
            <a:gdLst/>
            <a:ahLst/>
            <a:cxnLst>
              <a:cxn ang="0">
                <a:pos x="wd2" y="hd2"/>
              </a:cxn>
              <a:cxn ang="5400000">
                <a:pos x="wd2" y="hd2"/>
              </a:cxn>
              <a:cxn ang="10800000">
                <a:pos x="wd2" y="hd2"/>
              </a:cxn>
              <a:cxn ang="16200000">
                <a:pos x="wd2" y="hd2"/>
              </a:cxn>
            </a:cxnLst>
            <a:rect l="0" t="0" r="r" b="b"/>
            <a:pathLst>
              <a:path w="21539" h="21600" extrusionOk="0">
                <a:moveTo>
                  <a:pt x="14385" y="2383"/>
                </a:moveTo>
                <a:lnTo>
                  <a:pt x="17168" y="2422"/>
                </a:lnTo>
                <a:lnTo>
                  <a:pt x="16947" y="5118"/>
                </a:lnTo>
                <a:lnTo>
                  <a:pt x="16939" y="7513"/>
                </a:lnTo>
                <a:lnTo>
                  <a:pt x="16679" y="9967"/>
                </a:lnTo>
                <a:lnTo>
                  <a:pt x="15782" y="12155"/>
                </a:lnTo>
                <a:lnTo>
                  <a:pt x="15031" y="13252"/>
                </a:lnTo>
                <a:lnTo>
                  <a:pt x="14080" y="13228"/>
                </a:lnTo>
                <a:lnTo>
                  <a:pt x="13663" y="13730"/>
                </a:lnTo>
                <a:lnTo>
                  <a:pt x="14439" y="14765"/>
                </a:lnTo>
                <a:lnTo>
                  <a:pt x="14561" y="15838"/>
                </a:lnTo>
                <a:lnTo>
                  <a:pt x="15416" y="15510"/>
                </a:lnTo>
                <a:lnTo>
                  <a:pt x="16449" y="14155"/>
                </a:lnTo>
                <a:lnTo>
                  <a:pt x="17282" y="12811"/>
                </a:lnTo>
                <a:lnTo>
                  <a:pt x="17801" y="11023"/>
                </a:lnTo>
                <a:lnTo>
                  <a:pt x="18623" y="9217"/>
                </a:lnTo>
                <a:lnTo>
                  <a:pt x="19699" y="8168"/>
                </a:lnTo>
                <a:lnTo>
                  <a:pt x="20571" y="8630"/>
                </a:lnTo>
                <a:lnTo>
                  <a:pt x="20133" y="9651"/>
                </a:lnTo>
                <a:lnTo>
                  <a:pt x="19055" y="10906"/>
                </a:lnTo>
                <a:lnTo>
                  <a:pt x="18606" y="11781"/>
                </a:lnTo>
                <a:lnTo>
                  <a:pt x="18163" y="13050"/>
                </a:lnTo>
                <a:lnTo>
                  <a:pt x="17705" y="14157"/>
                </a:lnTo>
                <a:lnTo>
                  <a:pt x="17084" y="14963"/>
                </a:lnTo>
                <a:lnTo>
                  <a:pt x="16991" y="16134"/>
                </a:lnTo>
                <a:lnTo>
                  <a:pt x="17957" y="16047"/>
                </a:lnTo>
                <a:lnTo>
                  <a:pt x="18470" y="16585"/>
                </a:lnTo>
                <a:lnTo>
                  <a:pt x="18640" y="17565"/>
                </a:lnTo>
                <a:lnTo>
                  <a:pt x="19278" y="18145"/>
                </a:lnTo>
                <a:lnTo>
                  <a:pt x="20249" y="18336"/>
                </a:lnTo>
                <a:lnTo>
                  <a:pt x="20901" y="19059"/>
                </a:lnTo>
                <a:lnTo>
                  <a:pt x="21539" y="19854"/>
                </a:lnTo>
                <a:lnTo>
                  <a:pt x="21104" y="20473"/>
                </a:lnTo>
                <a:lnTo>
                  <a:pt x="20427" y="20838"/>
                </a:lnTo>
                <a:lnTo>
                  <a:pt x="19447" y="21402"/>
                </a:lnTo>
                <a:lnTo>
                  <a:pt x="18267" y="21600"/>
                </a:lnTo>
                <a:lnTo>
                  <a:pt x="17144" y="21326"/>
                </a:lnTo>
                <a:cubicBezTo>
                  <a:pt x="16924" y="21049"/>
                  <a:pt x="16608" y="20837"/>
                  <a:pt x="16240" y="20721"/>
                </a:cubicBezTo>
                <a:cubicBezTo>
                  <a:pt x="15830" y="20591"/>
                  <a:pt x="15380" y="20588"/>
                  <a:pt x="14967" y="20712"/>
                </a:cubicBezTo>
                <a:lnTo>
                  <a:pt x="14397" y="19804"/>
                </a:lnTo>
                <a:lnTo>
                  <a:pt x="14151" y="18803"/>
                </a:lnTo>
                <a:lnTo>
                  <a:pt x="13993" y="17678"/>
                </a:lnTo>
                <a:lnTo>
                  <a:pt x="13567" y="17020"/>
                </a:lnTo>
                <a:lnTo>
                  <a:pt x="12721" y="16824"/>
                </a:lnTo>
                <a:lnTo>
                  <a:pt x="11526" y="17031"/>
                </a:lnTo>
                <a:lnTo>
                  <a:pt x="10231" y="16731"/>
                </a:lnTo>
                <a:lnTo>
                  <a:pt x="8559" y="15517"/>
                </a:lnTo>
                <a:lnTo>
                  <a:pt x="7377" y="15006"/>
                </a:lnTo>
                <a:lnTo>
                  <a:pt x="6209" y="14563"/>
                </a:lnTo>
                <a:lnTo>
                  <a:pt x="4686" y="14292"/>
                </a:lnTo>
                <a:lnTo>
                  <a:pt x="3377" y="14196"/>
                </a:lnTo>
                <a:cubicBezTo>
                  <a:pt x="3012" y="14036"/>
                  <a:pt x="2691" y="13812"/>
                  <a:pt x="2434" y="13538"/>
                </a:cubicBezTo>
                <a:cubicBezTo>
                  <a:pt x="2149" y="13234"/>
                  <a:pt x="1950" y="12877"/>
                  <a:pt x="1855" y="12496"/>
                </a:cubicBezTo>
                <a:lnTo>
                  <a:pt x="921" y="11888"/>
                </a:lnTo>
                <a:cubicBezTo>
                  <a:pt x="459" y="11662"/>
                  <a:pt x="135" y="11276"/>
                  <a:pt x="34" y="10830"/>
                </a:cubicBezTo>
                <a:cubicBezTo>
                  <a:pt x="-61" y="10415"/>
                  <a:pt x="47" y="9984"/>
                  <a:pt x="332" y="9638"/>
                </a:cubicBezTo>
                <a:lnTo>
                  <a:pt x="963" y="8630"/>
                </a:lnTo>
                <a:lnTo>
                  <a:pt x="2270" y="8289"/>
                </a:lnTo>
                <a:lnTo>
                  <a:pt x="3905" y="8115"/>
                </a:lnTo>
                <a:lnTo>
                  <a:pt x="5370" y="7844"/>
                </a:lnTo>
                <a:lnTo>
                  <a:pt x="5460" y="6958"/>
                </a:lnTo>
                <a:lnTo>
                  <a:pt x="4775" y="6180"/>
                </a:lnTo>
                <a:lnTo>
                  <a:pt x="4286" y="5301"/>
                </a:lnTo>
                <a:lnTo>
                  <a:pt x="4755" y="4113"/>
                </a:lnTo>
                <a:lnTo>
                  <a:pt x="6022" y="3626"/>
                </a:lnTo>
                <a:lnTo>
                  <a:pt x="6539" y="3023"/>
                </a:lnTo>
                <a:lnTo>
                  <a:pt x="5709" y="2580"/>
                </a:lnTo>
                <a:lnTo>
                  <a:pt x="4314" y="2058"/>
                </a:lnTo>
                <a:lnTo>
                  <a:pt x="4074" y="1071"/>
                </a:lnTo>
                <a:lnTo>
                  <a:pt x="3956" y="15"/>
                </a:lnTo>
                <a:lnTo>
                  <a:pt x="5393" y="0"/>
                </a:lnTo>
                <a:lnTo>
                  <a:pt x="6536" y="695"/>
                </a:lnTo>
                <a:lnTo>
                  <a:pt x="7849" y="938"/>
                </a:lnTo>
                <a:lnTo>
                  <a:pt x="8834" y="1162"/>
                </a:lnTo>
                <a:lnTo>
                  <a:pt x="9675" y="2300"/>
                </a:lnTo>
                <a:lnTo>
                  <a:pt x="10686" y="2689"/>
                </a:lnTo>
                <a:lnTo>
                  <a:pt x="11722" y="3564"/>
                </a:lnTo>
                <a:lnTo>
                  <a:pt x="12603" y="3864"/>
                </a:lnTo>
                <a:lnTo>
                  <a:pt x="13780" y="3316"/>
                </a:lnTo>
                <a:lnTo>
                  <a:pt x="14385" y="23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ysDash"/>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grpSp>
        <p:nvGrpSpPr>
          <p:cNvPr id="182" name="Group 181">
            <a:extLst>
              <a:ext uri="{FF2B5EF4-FFF2-40B4-BE49-F238E27FC236}">
                <a16:creationId xmlns:a16="http://schemas.microsoft.com/office/drawing/2014/main" id="{99FFFBAD-795F-4DB8-8AB7-D7545F021AE5}"/>
              </a:ext>
            </a:extLst>
          </p:cNvPr>
          <p:cNvGrpSpPr/>
          <p:nvPr/>
        </p:nvGrpSpPr>
        <p:grpSpPr>
          <a:xfrm>
            <a:off x="3376584" y="2148596"/>
            <a:ext cx="3594912" cy="1375905"/>
            <a:chOff x="2243731" y="2891162"/>
            <a:chExt cx="3594912" cy="1375905"/>
          </a:xfrm>
        </p:grpSpPr>
        <p:grpSp>
          <p:nvGrpSpPr>
            <p:cNvPr id="183" name="Group 182">
              <a:extLst>
                <a:ext uri="{FF2B5EF4-FFF2-40B4-BE49-F238E27FC236}">
                  <a16:creationId xmlns:a16="http://schemas.microsoft.com/office/drawing/2014/main" id="{5AC21EBF-662A-4DE7-A20C-0D89B4BE34DC}"/>
                </a:ext>
              </a:extLst>
            </p:cNvPr>
            <p:cNvGrpSpPr/>
            <p:nvPr/>
          </p:nvGrpSpPr>
          <p:grpSpPr>
            <a:xfrm>
              <a:off x="2243731" y="3192308"/>
              <a:ext cx="2743200" cy="508758"/>
              <a:chOff x="1066801" y="2238247"/>
              <a:chExt cx="2743200" cy="508758"/>
            </a:xfrm>
          </p:grpSpPr>
          <p:sp>
            <p:nvSpPr>
              <p:cNvPr id="191" name="Freeform: Shape 190">
                <a:extLst>
                  <a:ext uri="{FF2B5EF4-FFF2-40B4-BE49-F238E27FC236}">
                    <a16:creationId xmlns:a16="http://schemas.microsoft.com/office/drawing/2014/main" id="{9EAF2FD5-8706-4894-BB90-2C4381DE1D8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Text Box 10">
                <a:extLst>
                  <a:ext uri="{FF2B5EF4-FFF2-40B4-BE49-F238E27FC236}">
                    <a16:creationId xmlns:a16="http://schemas.microsoft.com/office/drawing/2014/main" id="{D112B8E1-C921-4575-AEAA-518048B9816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4" name="Group 183">
              <a:extLst>
                <a:ext uri="{FF2B5EF4-FFF2-40B4-BE49-F238E27FC236}">
                  <a16:creationId xmlns:a16="http://schemas.microsoft.com/office/drawing/2014/main" id="{80F9568A-6FFE-4AA3-9417-11FD6B6499C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85" name="Freeform: Shape 184">
                <a:extLst>
                  <a:ext uri="{FF2B5EF4-FFF2-40B4-BE49-F238E27FC236}">
                    <a16:creationId xmlns:a16="http://schemas.microsoft.com/office/drawing/2014/main" id="{06197CAD-1651-4752-9753-3B46FD4364F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a:extLst>
                  <a:ext uri="{FF2B5EF4-FFF2-40B4-BE49-F238E27FC236}">
                    <a16:creationId xmlns:a16="http://schemas.microsoft.com/office/drawing/2014/main" id="{06826CD3-3B6C-4CAA-B818-7FCE160E939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7" name="Graphic 26" descr="Hike">
                <a:extLst>
                  <a:ext uri="{FF2B5EF4-FFF2-40B4-BE49-F238E27FC236}">
                    <a16:creationId xmlns:a16="http://schemas.microsoft.com/office/drawing/2014/main" id="{D45D037B-0A9B-45EE-905F-BEE6D702D01B}"/>
                  </a:ext>
                </a:extLst>
              </p:cNvPr>
              <p:cNvGrpSpPr>
                <a:grpSpLocks noChangeAspect="1"/>
              </p:cNvGrpSpPr>
              <p:nvPr/>
            </p:nvGrpSpPr>
            <p:grpSpPr>
              <a:xfrm>
                <a:off x="3835579" y="2208930"/>
                <a:ext cx="548640" cy="548640"/>
                <a:chOff x="5638800" y="2971800"/>
                <a:chExt cx="914400" cy="914400"/>
              </a:xfrm>
              <a:solidFill>
                <a:srgbClr val="4D4D4D"/>
              </a:solidFill>
            </p:grpSpPr>
            <p:sp>
              <p:nvSpPr>
                <p:cNvPr id="188" name="Freeform: Shape 187">
                  <a:extLst>
                    <a:ext uri="{FF2B5EF4-FFF2-40B4-BE49-F238E27FC236}">
                      <a16:creationId xmlns:a16="http://schemas.microsoft.com/office/drawing/2014/main" id="{E559C93C-3F4A-4F9B-83A0-D9229906986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E0920289-2CC4-4194-AF0D-01DE969C662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4F7AB112-3375-4136-B5E6-9CA2F9E3844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93" name="TextBox 192">
            <a:extLst>
              <a:ext uri="{FF2B5EF4-FFF2-40B4-BE49-F238E27FC236}">
                <a16:creationId xmlns:a16="http://schemas.microsoft.com/office/drawing/2014/main" id="{CF9BEA67-E846-4E6C-ABC8-C3117E669EC7}"/>
              </a:ext>
            </a:extLst>
          </p:cNvPr>
          <p:cNvSpPr txBox="1"/>
          <p:nvPr/>
        </p:nvSpPr>
        <p:spPr>
          <a:xfrm>
            <a:off x="9430123" y="3979674"/>
            <a:ext cx="2796373" cy="172354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94" name="TextBox 193">
            <a:extLst>
              <a:ext uri="{FF2B5EF4-FFF2-40B4-BE49-F238E27FC236}">
                <a16:creationId xmlns:a16="http://schemas.microsoft.com/office/drawing/2014/main" id="{AEBC65C6-304A-4ADF-BFEF-39DA528C1C8B}"/>
              </a:ext>
            </a:extLst>
          </p:cNvPr>
          <p:cNvSpPr txBox="1"/>
          <p:nvPr/>
        </p:nvSpPr>
        <p:spPr>
          <a:xfrm>
            <a:off x="1820294" y="896965"/>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95" name="Group 194">
            <a:extLst>
              <a:ext uri="{FF2B5EF4-FFF2-40B4-BE49-F238E27FC236}">
                <a16:creationId xmlns:a16="http://schemas.microsoft.com/office/drawing/2014/main" id="{4624B0DF-BDB0-4621-992B-433D21E04281}"/>
              </a:ext>
            </a:extLst>
          </p:cNvPr>
          <p:cNvGrpSpPr/>
          <p:nvPr/>
        </p:nvGrpSpPr>
        <p:grpSpPr>
          <a:xfrm>
            <a:off x="7976604" y="3022633"/>
            <a:ext cx="3509383" cy="1375905"/>
            <a:chOff x="6025615" y="1230029"/>
            <a:chExt cx="3509383" cy="1375905"/>
          </a:xfrm>
        </p:grpSpPr>
        <p:grpSp>
          <p:nvGrpSpPr>
            <p:cNvPr id="196" name="Group 195">
              <a:extLst>
                <a:ext uri="{FF2B5EF4-FFF2-40B4-BE49-F238E27FC236}">
                  <a16:creationId xmlns:a16="http://schemas.microsoft.com/office/drawing/2014/main" id="{E0B3AC8A-30B3-49AB-B1D6-BFA47F3385E7}"/>
                </a:ext>
              </a:extLst>
            </p:cNvPr>
            <p:cNvGrpSpPr/>
            <p:nvPr/>
          </p:nvGrpSpPr>
          <p:grpSpPr>
            <a:xfrm>
              <a:off x="6791798" y="1528954"/>
              <a:ext cx="2743200" cy="508758"/>
              <a:chOff x="7772400" y="675620"/>
              <a:chExt cx="2743200" cy="508758"/>
            </a:xfrm>
          </p:grpSpPr>
          <p:sp>
            <p:nvSpPr>
              <p:cNvPr id="201" name="Freeform: Shape 200">
                <a:extLst>
                  <a:ext uri="{FF2B5EF4-FFF2-40B4-BE49-F238E27FC236}">
                    <a16:creationId xmlns:a16="http://schemas.microsoft.com/office/drawing/2014/main" id="{D60DB8C0-1AA0-4A91-961B-FA719E2D15A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Text Box 10">
                <a:extLst>
                  <a:ext uri="{FF2B5EF4-FFF2-40B4-BE49-F238E27FC236}">
                    <a16:creationId xmlns:a16="http://schemas.microsoft.com/office/drawing/2014/main" id="{B63FDDA3-E27F-4061-A2E3-2B33025EC34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97" name="Group 196">
              <a:extLst>
                <a:ext uri="{FF2B5EF4-FFF2-40B4-BE49-F238E27FC236}">
                  <a16:creationId xmlns:a16="http://schemas.microsoft.com/office/drawing/2014/main" id="{10055B77-DF48-44F8-9234-C015BC83B4B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98" name="Freeform: Shape 197">
                <a:extLst>
                  <a:ext uri="{FF2B5EF4-FFF2-40B4-BE49-F238E27FC236}">
                    <a16:creationId xmlns:a16="http://schemas.microsoft.com/office/drawing/2014/main" id="{F4F2333F-0C5C-4DB4-AAA8-A96EC6F9FCF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9" name="Oval 198">
                <a:extLst>
                  <a:ext uri="{FF2B5EF4-FFF2-40B4-BE49-F238E27FC236}">
                    <a16:creationId xmlns:a16="http://schemas.microsoft.com/office/drawing/2014/main" id="{1CD38593-42D2-4166-9B2C-02E83D83390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0" name="Graphic 199" descr="Tent">
                <a:extLst>
                  <a:ext uri="{FF2B5EF4-FFF2-40B4-BE49-F238E27FC236}">
                    <a16:creationId xmlns:a16="http://schemas.microsoft.com/office/drawing/2014/main" id="{310DEACC-7D8A-407A-BC50-157C3E1E63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03" name="Chart 202">
            <a:extLst>
              <a:ext uri="{FF2B5EF4-FFF2-40B4-BE49-F238E27FC236}">
                <a16:creationId xmlns:a16="http://schemas.microsoft.com/office/drawing/2014/main" id="{544C5E57-7590-4442-BBF5-AE7064D7AB02}"/>
              </a:ext>
            </a:extLst>
          </p:cNvPr>
          <p:cNvGraphicFramePr>
            <a:graphicFrameLocks noChangeAspect="1"/>
          </p:cNvGraphicFramePr>
          <p:nvPr>
            <p:extLst/>
          </p:nvPr>
        </p:nvGraphicFramePr>
        <p:xfrm>
          <a:off x="7792606" y="280205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4" name="Chart 203">
            <a:extLst>
              <a:ext uri="{FF2B5EF4-FFF2-40B4-BE49-F238E27FC236}">
                <a16:creationId xmlns:a16="http://schemas.microsoft.com/office/drawing/2014/main" id="{492BEFF4-CA8D-49C6-856F-08050F045C82}"/>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05" name="Group 204">
            <a:extLst>
              <a:ext uri="{FF2B5EF4-FFF2-40B4-BE49-F238E27FC236}">
                <a16:creationId xmlns:a16="http://schemas.microsoft.com/office/drawing/2014/main" id="{769D5A99-60BD-4512-BB02-63CF032DE6D8}"/>
              </a:ext>
            </a:extLst>
          </p:cNvPr>
          <p:cNvGrpSpPr/>
          <p:nvPr/>
        </p:nvGrpSpPr>
        <p:grpSpPr>
          <a:xfrm>
            <a:off x="3033142" y="4137109"/>
            <a:ext cx="3594912" cy="1375905"/>
            <a:chOff x="2243731" y="2891162"/>
            <a:chExt cx="3594912" cy="1375905"/>
          </a:xfrm>
        </p:grpSpPr>
        <p:grpSp>
          <p:nvGrpSpPr>
            <p:cNvPr id="291" name="Group 290">
              <a:extLst>
                <a:ext uri="{FF2B5EF4-FFF2-40B4-BE49-F238E27FC236}">
                  <a16:creationId xmlns:a16="http://schemas.microsoft.com/office/drawing/2014/main" id="{48016812-5D46-4641-BED3-642542ACDF45}"/>
                </a:ext>
              </a:extLst>
            </p:cNvPr>
            <p:cNvGrpSpPr/>
            <p:nvPr/>
          </p:nvGrpSpPr>
          <p:grpSpPr>
            <a:xfrm>
              <a:off x="2243731" y="3192308"/>
              <a:ext cx="2743200" cy="508758"/>
              <a:chOff x="1066801" y="2238247"/>
              <a:chExt cx="2743200" cy="508758"/>
            </a:xfrm>
          </p:grpSpPr>
          <p:sp>
            <p:nvSpPr>
              <p:cNvPr id="394" name="Freeform: Shape 393">
                <a:extLst>
                  <a:ext uri="{FF2B5EF4-FFF2-40B4-BE49-F238E27FC236}">
                    <a16:creationId xmlns:a16="http://schemas.microsoft.com/office/drawing/2014/main" id="{076B58F6-EBCB-4EF4-B732-85776608E56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5" name="Text Box 10">
                <a:extLst>
                  <a:ext uri="{FF2B5EF4-FFF2-40B4-BE49-F238E27FC236}">
                    <a16:creationId xmlns:a16="http://schemas.microsoft.com/office/drawing/2014/main" id="{46BED9DE-ADE9-4E79-B1B5-650062E4F0C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87" name="Group 386">
              <a:extLst>
                <a:ext uri="{FF2B5EF4-FFF2-40B4-BE49-F238E27FC236}">
                  <a16:creationId xmlns:a16="http://schemas.microsoft.com/office/drawing/2014/main" id="{9512FF37-FB82-4B6D-95F5-FB685B8603D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88" name="Freeform: Shape 387">
                <a:extLst>
                  <a:ext uri="{FF2B5EF4-FFF2-40B4-BE49-F238E27FC236}">
                    <a16:creationId xmlns:a16="http://schemas.microsoft.com/office/drawing/2014/main" id="{84B6ABC7-B5F8-4167-AB0C-F2EF86E8868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9" name="Oval 388">
                <a:extLst>
                  <a:ext uri="{FF2B5EF4-FFF2-40B4-BE49-F238E27FC236}">
                    <a16:creationId xmlns:a16="http://schemas.microsoft.com/office/drawing/2014/main" id="{95CA8261-9F2E-466C-85D5-C0EBE89F194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90" name="Graphic 26" descr="Hike">
                <a:extLst>
                  <a:ext uri="{FF2B5EF4-FFF2-40B4-BE49-F238E27FC236}">
                    <a16:creationId xmlns:a16="http://schemas.microsoft.com/office/drawing/2014/main" id="{621790EF-AE0A-461A-99D3-423218EFB77E}"/>
                  </a:ext>
                </a:extLst>
              </p:cNvPr>
              <p:cNvGrpSpPr>
                <a:grpSpLocks noChangeAspect="1"/>
              </p:cNvGrpSpPr>
              <p:nvPr/>
            </p:nvGrpSpPr>
            <p:grpSpPr>
              <a:xfrm>
                <a:off x="3835579" y="2208930"/>
                <a:ext cx="548640" cy="548640"/>
                <a:chOff x="5638800" y="2971800"/>
                <a:chExt cx="914400" cy="914400"/>
              </a:xfrm>
              <a:solidFill>
                <a:srgbClr val="4D4D4D"/>
              </a:solidFill>
            </p:grpSpPr>
            <p:sp>
              <p:nvSpPr>
                <p:cNvPr id="391" name="Freeform: Shape 390">
                  <a:extLst>
                    <a:ext uri="{FF2B5EF4-FFF2-40B4-BE49-F238E27FC236}">
                      <a16:creationId xmlns:a16="http://schemas.microsoft.com/office/drawing/2014/main" id="{15FA1FFE-8848-4064-A4E9-A432E62E0C2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92" name="Freeform: Shape 391">
                  <a:extLst>
                    <a:ext uri="{FF2B5EF4-FFF2-40B4-BE49-F238E27FC236}">
                      <a16:creationId xmlns:a16="http://schemas.microsoft.com/office/drawing/2014/main" id="{6787C62F-5D94-45F4-A34A-6399C7EA623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93" name="Freeform: Shape 392">
                  <a:extLst>
                    <a:ext uri="{FF2B5EF4-FFF2-40B4-BE49-F238E27FC236}">
                      <a16:creationId xmlns:a16="http://schemas.microsoft.com/office/drawing/2014/main" id="{602AEF32-A7D5-408C-99D1-F3BB4EC83FF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396" name="TextBox 395">
            <a:extLst>
              <a:ext uri="{FF2B5EF4-FFF2-40B4-BE49-F238E27FC236}">
                <a16:creationId xmlns:a16="http://schemas.microsoft.com/office/drawing/2014/main" id="{20DCFDBD-76ED-4FAF-ADF1-BA58C6B71C15}"/>
              </a:ext>
            </a:extLst>
          </p:cNvPr>
          <p:cNvSpPr txBox="1"/>
          <p:nvPr/>
        </p:nvSpPr>
        <p:spPr>
          <a:xfrm>
            <a:off x="1594201" y="5486651"/>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397" name="Chart 396">
            <a:extLst>
              <a:ext uri="{FF2B5EF4-FFF2-40B4-BE49-F238E27FC236}">
                <a16:creationId xmlns:a16="http://schemas.microsoft.com/office/drawing/2014/main" id="{A12ACA31-70E3-408E-81CA-09B9A7446BD2}"/>
              </a:ext>
            </a:extLst>
          </p:cNvPr>
          <p:cNvGraphicFramePr>
            <a:graphicFrameLocks noChangeAspect="1"/>
          </p:cNvGraphicFramePr>
          <p:nvPr>
            <p:extLst/>
          </p:nvPr>
        </p:nvGraphicFramePr>
        <p:xfrm>
          <a:off x="5345747" y="392082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29" name="Picture 228">
            <a:hlinkClick r:id="rId7"/>
            <a:extLst>
              <a:ext uri="{FF2B5EF4-FFF2-40B4-BE49-F238E27FC236}">
                <a16:creationId xmlns:a16="http://schemas.microsoft.com/office/drawing/2014/main" id="{051F6819-C9ED-463C-B0ED-001F9C28BE8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0699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left)">
                                      <p:cBhvr>
                                        <p:cTn id="7" dur="500"/>
                                        <p:tgtEl>
                                          <p:spTgt spid="20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07"/>
                                        </p:tgtEl>
                                        <p:attrNameLst>
                                          <p:attrName>style.visibility</p:attrName>
                                        </p:attrNameLst>
                                      </p:cBhvr>
                                      <p:to>
                                        <p:strVal val="visible"/>
                                      </p:to>
                                    </p:set>
                                    <p:anim calcmode="lin" valueType="num">
                                      <p:cBhvr additive="base">
                                        <p:cTn id="11" dur="1000" fill="hold"/>
                                        <p:tgtEl>
                                          <p:spTgt spid="207"/>
                                        </p:tgtEl>
                                        <p:attrNameLst>
                                          <p:attrName>ppt_x</p:attrName>
                                        </p:attrNameLst>
                                      </p:cBhvr>
                                      <p:tavLst>
                                        <p:tav tm="0">
                                          <p:val>
                                            <p:strVal val="#ppt_x"/>
                                          </p:val>
                                        </p:tav>
                                        <p:tav tm="100000">
                                          <p:val>
                                            <p:strVal val="#ppt_x"/>
                                          </p:val>
                                        </p:tav>
                                      </p:tavLst>
                                    </p:anim>
                                    <p:anim calcmode="lin" valueType="num">
                                      <p:cBhvr additive="base">
                                        <p:cTn id="12" dur="1000" fill="hold"/>
                                        <p:tgtEl>
                                          <p:spTgt spid="20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8"/>
                                        </p:tgtEl>
                                        <p:attrNameLst>
                                          <p:attrName>style.visibility</p:attrName>
                                        </p:attrNameLst>
                                      </p:cBhvr>
                                      <p:to>
                                        <p:strVal val="visible"/>
                                      </p:to>
                                    </p:set>
                                    <p:anim calcmode="lin" valueType="num">
                                      <p:cBhvr additive="base">
                                        <p:cTn id="15" dur="1000" fill="hold"/>
                                        <p:tgtEl>
                                          <p:spTgt spid="208"/>
                                        </p:tgtEl>
                                        <p:attrNameLst>
                                          <p:attrName>ppt_x</p:attrName>
                                        </p:attrNameLst>
                                      </p:cBhvr>
                                      <p:tavLst>
                                        <p:tav tm="0">
                                          <p:val>
                                            <p:strVal val="#ppt_x"/>
                                          </p:val>
                                        </p:tav>
                                        <p:tav tm="100000">
                                          <p:val>
                                            <p:strVal val="#ppt_x"/>
                                          </p:val>
                                        </p:tav>
                                      </p:tavLst>
                                    </p:anim>
                                    <p:anim calcmode="lin" valueType="num">
                                      <p:cBhvr additive="base">
                                        <p:cTn id="16" dur="1000" fill="hold"/>
                                        <p:tgtEl>
                                          <p:spTgt spid="20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9"/>
                                        </p:tgtEl>
                                        <p:attrNameLst>
                                          <p:attrName>style.visibility</p:attrName>
                                        </p:attrNameLst>
                                      </p:cBhvr>
                                      <p:to>
                                        <p:strVal val="visible"/>
                                      </p:to>
                                    </p:set>
                                    <p:anim calcmode="lin" valueType="num">
                                      <p:cBhvr additive="base">
                                        <p:cTn id="19" dur="1000" fill="hold"/>
                                        <p:tgtEl>
                                          <p:spTgt spid="209"/>
                                        </p:tgtEl>
                                        <p:attrNameLst>
                                          <p:attrName>ppt_x</p:attrName>
                                        </p:attrNameLst>
                                      </p:cBhvr>
                                      <p:tavLst>
                                        <p:tav tm="0">
                                          <p:val>
                                            <p:strVal val="#ppt_x"/>
                                          </p:val>
                                        </p:tav>
                                        <p:tav tm="100000">
                                          <p:val>
                                            <p:strVal val="#ppt_x"/>
                                          </p:val>
                                        </p:tav>
                                      </p:tavLst>
                                    </p:anim>
                                    <p:anim calcmode="lin" valueType="num">
                                      <p:cBhvr additive="base">
                                        <p:cTn id="20" dur="1000" fill="hold"/>
                                        <p:tgtEl>
                                          <p:spTgt spid="20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0"/>
                                        </p:tgtEl>
                                        <p:attrNameLst>
                                          <p:attrName>style.visibility</p:attrName>
                                        </p:attrNameLst>
                                      </p:cBhvr>
                                      <p:to>
                                        <p:strVal val="visible"/>
                                      </p:to>
                                    </p:set>
                                    <p:anim calcmode="lin" valueType="num">
                                      <p:cBhvr additive="base">
                                        <p:cTn id="23" dur="1000" fill="hold"/>
                                        <p:tgtEl>
                                          <p:spTgt spid="210"/>
                                        </p:tgtEl>
                                        <p:attrNameLst>
                                          <p:attrName>ppt_x</p:attrName>
                                        </p:attrNameLst>
                                      </p:cBhvr>
                                      <p:tavLst>
                                        <p:tav tm="0">
                                          <p:val>
                                            <p:strVal val="#ppt_x"/>
                                          </p:val>
                                        </p:tav>
                                        <p:tav tm="100000">
                                          <p:val>
                                            <p:strVal val="#ppt_x"/>
                                          </p:val>
                                        </p:tav>
                                      </p:tavLst>
                                    </p:anim>
                                    <p:anim calcmode="lin" valueType="num">
                                      <p:cBhvr additive="base">
                                        <p:cTn id="24" dur="1000" fill="hold"/>
                                        <p:tgtEl>
                                          <p:spTgt spid="2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1"/>
                                        </p:tgtEl>
                                        <p:attrNameLst>
                                          <p:attrName>style.visibility</p:attrName>
                                        </p:attrNameLst>
                                      </p:cBhvr>
                                      <p:to>
                                        <p:strVal val="visible"/>
                                      </p:to>
                                    </p:set>
                                    <p:anim calcmode="lin" valueType="num">
                                      <p:cBhvr additive="base">
                                        <p:cTn id="27" dur="1000" fill="hold"/>
                                        <p:tgtEl>
                                          <p:spTgt spid="211"/>
                                        </p:tgtEl>
                                        <p:attrNameLst>
                                          <p:attrName>ppt_x</p:attrName>
                                        </p:attrNameLst>
                                      </p:cBhvr>
                                      <p:tavLst>
                                        <p:tav tm="0">
                                          <p:val>
                                            <p:strVal val="#ppt_x"/>
                                          </p:val>
                                        </p:tav>
                                        <p:tav tm="100000">
                                          <p:val>
                                            <p:strVal val="#ppt_x"/>
                                          </p:val>
                                        </p:tav>
                                      </p:tavLst>
                                    </p:anim>
                                    <p:anim calcmode="lin" valueType="num">
                                      <p:cBhvr additive="base">
                                        <p:cTn id="28" dur="1000" fill="hold"/>
                                        <p:tgtEl>
                                          <p:spTgt spid="2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2"/>
                                        </p:tgtEl>
                                        <p:attrNameLst>
                                          <p:attrName>style.visibility</p:attrName>
                                        </p:attrNameLst>
                                      </p:cBhvr>
                                      <p:to>
                                        <p:strVal val="visible"/>
                                      </p:to>
                                    </p:set>
                                    <p:anim calcmode="lin" valueType="num">
                                      <p:cBhvr additive="base">
                                        <p:cTn id="31" dur="1000" fill="hold"/>
                                        <p:tgtEl>
                                          <p:spTgt spid="212"/>
                                        </p:tgtEl>
                                        <p:attrNameLst>
                                          <p:attrName>ppt_x</p:attrName>
                                        </p:attrNameLst>
                                      </p:cBhvr>
                                      <p:tavLst>
                                        <p:tav tm="0">
                                          <p:val>
                                            <p:strVal val="#ppt_x"/>
                                          </p:val>
                                        </p:tav>
                                        <p:tav tm="100000">
                                          <p:val>
                                            <p:strVal val="#ppt_x"/>
                                          </p:val>
                                        </p:tav>
                                      </p:tavLst>
                                    </p:anim>
                                    <p:anim calcmode="lin" valueType="num">
                                      <p:cBhvr additive="base">
                                        <p:cTn id="32" dur="1000" fill="hold"/>
                                        <p:tgtEl>
                                          <p:spTgt spid="21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3"/>
                                        </p:tgtEl>
                                        <p:attrNameLst>
                                          <p:attrName>style.visibility</p:attrName>
                                        </p:attrNameLst>
                                      </p:cBhvr>
                                      <p:to>
                                        <p:strVal val="visible"/>
                                      </p:to>
                                    </p:set>
                                    <p:anim calcmode="lin" valueType="num">
                                      <p:cBhvr additive="base">
                                        <p:cTn id="35" dur="1000" fill="hold"/>
                                        <p:tgtEl>
                                          <p:spTgt spid="213"/>
                                        </p:tgtEl>
                                        <p:attrNameLst>
                                          <p:attrName>ppt_x</p:attrName>
                                        </p:attrNameLst>
                                      </p:cBhvr>
                                      <p:tavLst>
                                        <p:tav tm="0">
                                          <p:val>
                                            <p:strVal val="#ppt_x"/>
                                          </p:val>
                                        </p:tav>
                                        <p:tav tm="100000">
                                          <p:val>
                                            <p:strVal val="#ppt_x"/>
                                          </p:val>
                                        </p:tav>
                                      </p:tavLst>
                                    </p:anim>
                                    <p:anim calcmode="lin" valueType="num">
                                      <p:cBhvr additive="base">
                                        <p:cTn id="36" dur="1000" fill="hold"/>
                                        <p:tgtEl>
                                          <p:spTgt spid="2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14"/>
                                        </p:tgtEl>
                                        <p:attrNameLst>
                                          <p:attrName>style.visibility</p:attrName>
                                        </p:attrNameLst>
                                      </p:cBhvr>
                                      <p:to>
                                        <p:strVal val="visible"/>
                                      </p:to>
                                    </p:set>
                                    <p:anim calcmode="lin" valueType="num">
                                      <p:cBhvr additive="base">
                                        <p:cTn id="39" dur="1000" fill="hold"/>
                                        <p:tgtEl>
                                          <p:spTgt spid="214"/>
                                        </p:tgtEl>
                                        <p:attrNameLst>
                                          <p:attrName>ppt_x</p:attrName>
                                        </p:attrNameLst>
                                      </p:cBhvr>
                                      <p:tavLst>
                                        <p:tav tm="0">
                                          <p:val>
                                            <p:strVal val="#ppt_x"/>
                                          </p:val>
                                        </p:tav>
                                        <p:tav tm="100000">
                                          <p:val>
                                            <p:strVal val="#ppt_x"/>
                                          </p:val>
                                        </p:tav>
                                      </p:tavLst>
                                    </p:anim>
                                    <p:anim calcmode="lin" valueType="num">
                                      <p:cBhvr additive="base">
                                        <p:cTn id="40" dur="1000" fill="hold"/>
                                        <p:tgtEl>
                                          <p:spTgt spid="2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5"/>
                                        </p:tgtEl>
                                        <p:attrNameLst>
                                          <p:attrName>style.visibility</p:attrName>
                                        </p:attrNameLst>
                                      </p:cBhvr>
                                      <p:to>
                                        <p:strVal val="visible"/>
                                      </p:to>
                                    </p:set>
                                    <p:anim calcmode="lin" valueType="num">
                                      <p:cBhvr additive="base">
                                        <p:cTn id="43" dur="1000" fill="hold"/>
                                        <p:tgtEl>
                                          <p:spTgt spid="215"/>
                                        </p:tgtEl>
                                        <p:attrNameLst>
                                          <p:attrName>ppt_x</p:attrName>
                                        </p:attrNameLst>
                                      </p:cBhvr>
                                      <p:tavLst>
                                        <p:tav tm="0">
                                          <p:val>
                                            <p:strVal val="#ppt_x"/>
                                          </p:val>
                                        </p:tav>
                                        <p:tav tm="100000">
                                          <p:val>
                                            <p:strVal val="#ppt_x"/>
                                          </p:val>
                                        </p:tav>
                                      </p:tavLst>
                                    </p:anim>
                                    <p:anim calcmode="lin" valueType="num">
                                      <p:cBhvr additive="base">
                                        <p:cTn id="44" dur="1000" fill="hold"/>
                                        <p:tgtEl>
                                          <p:spTgt spid="2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6"/>
                                        </p:tgtEl>
                                        <p:attrNameLst>
                                          <p:attrName>style.visibility</p:attrName>
                                        </p:attrNameLst>
                                      </p:cBhvr>
                                      <p:to>
                                        <p:strVal val="visible"/>
                                      </p:to>
                                    </p:set>
                                    <p:anim calcmode="lin" valueType="num">
                                      <p:cBhvr additive="base">
                                        <p:cTn id="47" dur="1000" fill="hold"/>
                                        <p:tgtEl>
                                          <p:spTgt spid="216"/>
                                        </p:tgtEl>
                                        <p:attrNameLst>
                                          <p:attrName>ppt_x</p:attrName>
                                        </p:attrNameLst>
                                      </p:cBhvr>
                                      <p:tavLst>
                                        <p:tav tm="0">
                                          <p:val>
                                            <p:strVal val="#ppt_x"/>
                                          </p:val>
                                        </p:tav>
                                        <p:tav tm="100000">
                                          <p:val>
                                            <p:strVal val="#ppt_x"/>
                                          </p:val>
                                        </p:tav>
                                      </p:tavLst>
                                    </p:anim>
                                    <p:anim calcmode="lin" valueType="num">
                                      <p:cBhvr additive="base">
                                        <p:cTn id="48" dur="1000" fill="hold"/>
                                        <p:tgtEl>
                                          <p:spTgt spid="2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7"/>
                                        </p:tgtEl>
                                        <p:attrNameLst>
                                          <p:attrName>style.visibility</p:attrName>
                                        </p:attrNameLst>
                                      </p:cBhvr>
                                      <p:to>
                                        <p:strVal val="visible"/>
                                      </p:to>
                                    </p:set>
                                    <p:anim calcmode="lin" valueType="num">
                                      <p:cBhvr additive="base">
                                        <p:cTn id="51" dur="1000" fill="hold"/>
                                        <p:tgtEl>
                                          <p:spTgt spid="217"/>
                                        </p:tgtEl>
                                        <p:attrNameLst>
                                          <p:attrName>ppt_x</p:attrName>
                                        </p:attrNameLst>
                                      </p:cBhvr>
                                      <p:tavLst>
                                        <p:tav tm="0">
                                          <p:val>
                                            <p:strVal val="#ppt_x"/>
                                          </p:val>
                                        </p:tav>
                                        <p:tav tm="100000">
                                          <p:val>
                                            <p:strVal val="#ppt_x"/>
                                          </p:val>
                                        </p:tav>
                                      </p:tavLst>
                                    </p:anim>
                                    <p:anim calcmode="lin" valueType="num">
                                      <p:cBhvr additive="base">
                                        <p:cTn id="52" dur="1000" fill="hold"/>
                                        <p:tgtEl>
                                          <p:spTgt spid="2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18"/>
                                        </p:tgtEl>
                                        <p:attrNameLst>
                                          <p:attrName>style.visibility</p:attrName>
                                        </p:attrNameLst>
                                      </p:cBhvr>
                                      <p:to>
                                        <p:strVal val="visible"/>
                                      </p:to>
                                    </p:set>
                                    <p:anim calcmode="lin" valueType="num">
                                      <p:cBhvr additive="base">
                                        <p:cTn id="55" dur="1000" fill="hold"/>
                                        <p:tgtEl>
                                          <p:spTgt spid="218"/>
                                        </p:tgtEl>
                                        <p:attrNameLst>
                                          <p:attrName>ppt_x</p:attrName>
                                        </p:attrNameLst>
                                      </p:cBhvr>
                                      <p:tavLst>
                                        <p:tav tm="0">
                                          <p:val>
                                            <p:strVal val="#ppt_x"/>
                                          </p:val>
                                        </p:tav>
                                        <p:tav tm="100000">
                                          <p:val>
                                            <p:strVal val="#ppt_x"/>
                                          </p:val>
                                        </p:tav>
                                      </p:tavLst>
                                    </p:anim>
                                    <p:anim calcmode="lin" valueType="num">
                                      <p:cBhvr additive="base">
                                        <p:cTn id="56" dur="1000" fill="hold"/>
                                        <p:tgtEl>
                                          <p:spTgt spid="21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19"/>
                                        </p:tgtEl>
                                        <p:attrNameLst>
                                          <p:attrName>style.visibility</p:attrName>
                                        </p:attrNameLst>
                                      </p:cBhvr>
                                      <p:to>
                                        <p:strVal val="visible"/>
                                      </p:to>
                                    </p:set>
                                    <p:anim calcmode="lin" valueType="num">
                                      <p:cBhvr additive="base">
                                        <p:cTn id="59" dur="1000" fill="hold"/>
                                        <p:tgtEl>
                                          <p:spTgt spid="219"/>
                                        </p:tgtEl>
                                        <p:attrNameLst>
                                          <p:attrName>ppt_x</p:attrName>
                                        </p:attrNameLst>
                                      </p:cBhvr>
                                      <p:tavLst>
                                        <p:tav tm="0">
                                          <p:val>
                                            <p:strVal val="#ppt_x"/>
                                          </p:val>
                                        </p:tav>
                                        <p:tav tm="100000">
                                          <p:val>
                                            <p:strVal val="#ppt_x"/>
                                          </p:val>
                                        </p:tav>
                                      </p:tavLst>
                                    </p:anim>
                                    <p:anim calcmode="lin" valueType="num">
                                      <p:cBhvr additive="base">
                                        <p:cTn id="60" dur="1000" fill="hold"/>
                                        <p:tgtEl>
                                          <p:spTgt spid="21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20"/>
                                        </p:tgtEl>
                                        <p:attrNameLst>
                                          <p:attrName>style.visibility</p:attrName>
                                        </p:attrNameLst>
                                      </p:cBhvr>
                                      <p:to>
                                        <p:strVal val="visible"/>
                                      </p:to>
                                    </p:set>
                                    <p:anim calcmode="lin" valueType="num">
                                      <p:cBhvr additive="base">
                                        <p:cTn id="63" dur="1000" fill="hold"/>
                                        <p:tgtEl>
                                          <p:spTgt spid="220"/>
                                        </p:tgtEl>
                                        <p:attrNameLst>
                                          <p:attrName>ppt_x</p:attrName>
                                        </p:attrNameLst>
                                      </p:cBhvr>
                                      <p:tavLst>
                                        <p:tav tm="0">
                                          <p:val>
                                            <p:strVal val="#ppt_x"/>
                                          </p:val>
                                        </p:tav>
                                        <p:tav tm="100000">
                                          <p:val>
                                            <p:strVal val="#ppt_x"/>
                                          </p:val>
                                        </p:tav>
                                      </p:tavLst>
                                    </p:anim>
                                    <p:anim calcmode="lin" valueType="num">
                                      <p:cBhvr additive="base">
                                        <p:cTn id="64" dur="1000" fill="hold"/>
                                        <p:tgtEl>
                                          <p:spTgt spid="2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1"/>
                                        </p:tgtEl>
                                        <p:attrNameLst>
                                          <p:attrName>style.visibility</p:attrName>
                                        </p:attrNameLst>
                                      </p:cBhvr>
                                      <p:to>
                                        <p:strVal val="visible"/>
                                      </p:to>
                                    </p:set>
                                    <p:anim calcmode="lin" valueType="num">
                                      <p:cBhvr additive="base">
                                        <p:cTn id="67" dur="1000" fill="hold"/>
                                        <p:tgtEl>
                                          <p:spTgt spid="221"/>
                                        </p:tgtEl>
                                        <p:attrNameLst>
                                          <p:attrName>ppt_x</p:attrName>
                                        </p:attrNameLst>
                                      </p:cBhvr>
                                      <p:tavLst>
                                        <p:tav tm="0">
                                          <p:val>
                                            <p:strVal val="#ppt_x"/>
                                          </p:val>
                                        </p:tav>
                                        <p:tav tm="100000">
                                          <p:val>
                                            <p:strVal val="#ppt_x"/>
                                          </p:val>
                                        </p:tav>
                                      </p:tavLst>
                                    </p:anim>
                                    <p:anim calcmode="lin" valueType="num">
                                      <p:cBhvr additive="base">
                                        <p:cTn id="68" dur="1000" fill="hold"/>
                                        <p:tgtEl>
                                          <p:spTgt spid="22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2"/>
                                        </p:tgtEl>
                                        <p:attrNameLst>
                                          <p:attrName>style.visibility</p:attrName>
                                        </p:attrNameLst>
                                      </p:cBhvr>
                                      <p:to>
                                        <p:strVal val="visible"/>
                                      </p:to>
                                    </p:set>
                                    <p:anim calcmode="lin" valueType="num">
                                      <p:cBhvr additive="base">
                                        <p:cTn id="71" dur="1000" fill="hold"/>
                                        <p:tgtEl>
                                          <p:spTgt spid="222"/>
                                        </p:tgtEl>
                                        <p:attrNameLst>
                                          <p:attrName>ppt_x</p:attrName>
                                        </p:attrNameLst>
                                      </p:cBhvr>
                                      <p:tavLst>
                                        <p:tav tm="0">
                                          <p:val>
                                            <p:strVal val="#ppt_x"/>
                                          </p:val>
                                        </p:tav>
                                        <p:tav tm="100000">
                                          <p:val>
                                            <p:strVal val="#ppt_x"/>
                                          </p:val>
                                        </p:tav>
                                      </p:tavLst>
                                    </p:anim>
                                    <p:anim calcmode="lin" valueType="num">
                                      <p:cBhvr additive="base">
                                        <p:cTn id="72" dur="1000" fill="hold"/>
                                        <p:tgtEl>
                                          <p:spTgt spid="22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23"/>
                                        </p:tgtEl>
                                        <p:attrNameLst>
                                          <p:attrName>style.visibility</p:attrName>
                                        </p:attrNameLst>
                                      </p:cBhvr>
                                      <p:to>
                                        <p:strVal val="visible"/>
                                      </p:to>
                                    </p:set>
                                    <p:anim calcmode="lin" valueType="num">
                                      <p:cBhvr additive="base">
                                        <p:cTn id="75" dur="1000" fill="hold"/>
                                        <p:tgtEl>
                                          <p:spTgt spid="223"/>
                                        </p:tgtEl>
                                        <p:attrNameLst>
                                          <p:attrName>ppt_x</p:attrName>
                                        </p:attrNameLst>
                                      </p:cBhvr>
                                      <p:tavLst>
                                        <p:tav tm="0">
                                          <p:val>
                                            <p:strVal val="#ppt_x"/>
                                          </p:val>
                                        </p:tav>
                                        <p:tav tm="100000">
                                          <p:val>
                                            <p:strVal val="#ppt_x"/>
                                          </p:val>
                                        </p:tav>
                                      </p:tavLst>
                                    </p:anim>
                                    <p:anim calcmode="lin" valueType="num">
                                      <p:cBhvr additive="base">
                                        <p:cTn id="76" dur="1000" fill="hold"/>
                                        <p:tgtEl>
                                          <p:spTgt spid="22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24"/>
                                        </p:tgtEl>
                                        <p:attrNameLst>
                                          <p:attrName>style.visibility</p:attrName>
                                        </p:attrNameLst>
                                      </p:cBhvr>
                                      <p:to>
                                        <p:strVal val="visible"/>
                                      </p:to>
                                    </p:set>
                                    <p:anim calcmode="lin" valueType="num">
                                      <p:cBhvr additive="base">
                                        <p:cTn id="79" dur="1000" fill="hold"/>
                                        <p:tgtEl>
                                          <p:spTgt spid="224"/>
                                        </p:tgtEl>
                                        <p:attrNameLst>
                                          <p:attrName>ppt_x</p:attrName>
                                        </p:attrNameLst>
                                      </p:cBhvr>
                                      <p:tavLst>
                                        <p:tav tm="0">
                                          <p:val>
                                            <p:strVal val="#ppt_x"/>
                                          </p:val>
                                        </p:tav>
                                        <p:tav tm="100000">
                                          <p:val>
                                            <p:strVal val="#ppt_x"/>
                                          </p:val>
                                        </p:tav>
                                      </p:tavLst>
                                    </p:anim>
                                    <p:anim calcmode="lin" valueType="num">
                                      <p:cBhvr additive="base">
                                        <p:cTn id="80" dur="1000" fill="hold"/>
                                        <p:tgtEl>
                                          <p:spTgt spid="22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25"/>
                                        </p:tgtEl>
                                        <p:attrNameLst>
                                          <p:attrName>style.visibility</p:attrName>
                                        </p:attrNameLst>
                                      </p:cBhvr>
                                      <p:to>
                                        <p:strVal val="visible"/>
                                      </p:to>
                                    </p:set>
                                    <p:anim calcmode="lin" valueType="num">
                                      <p:cBhvr additive="base">
                                        <p:cTn id="83" dur="1000" fill="hold"/>
                                        <p:tgtEl>
                                          <p:spTgt spid="225"/>
                                        </p:tgtEl>
                                        <p:attrNameLst>
                                          <p:attrName>ppt_x</p:attrName>
                                        </p:attrNameLst>
                                      </p:cBhvr>
                                      <p:tavLst>
                                        <p:tav tm="0">
                                          <p:val>
                                            <p:strVal val="#ppt_x"/>
                                          </p:val>
                                        </p:tav>
                                        <p:tav tm="100000">
                                          <p:val>
                                            <p:strVal val="#ppt_x"/>
                                          </p:val>
                                        </p:tav>
                                      </p:tavLst>
                                    </p:anim>
                                    <p:anim calcmode="lin" valueType="num">
                                      <p:cBhvr additive="base">
                                        <p:cTn id="84" dur="1000" fill="hold"/>
                                        <p:tgtEl>
                                          <p:spTgt spid="22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26"/>
                                        </p:tgtEl>
                                        <p:attrNameLst>
                                          <p:attrName>style.visibility</p:attrName>
                                        </p:attrNameLst>
                                      </p:cBhvr>
                                      <p:to>
                                        <p:strVal val="visible"/>
                                      </p:to>
                                    </p:set>
                                    <p:anim calcmode="lin" valueType="num">
                                      <p:cBhvr additive="base">
                                        <p:cTn id="87" dur="1000" fill="hold"/>
                                        <p:tgtEl>
                                          <p:spTgt spid="226"/>
                                        </p:tgtEl>
                                        <p:attrNameLst>
                                          <p:attrName>ppt_x</p:attrName>
                                        </p:attrNameLst>
                                      </p:cBhvr>
                                      <p:tavLst>
                                        <p:tav tm="0">
                                          <p:val>
                                            <p:strVal val="#ppt_x"/>
                                          </p:val>
                                        </p:tav>
                                        <p:tav tm="100000">
                                          <p:val>
                                            <p:strVal val="#ppt_x"/>
                                          </p:val>
                                        </p:tav>
                                      </p:tavLst>
                                    </p:anim>
                                    <p:anim calcmode="lin" valueType="num">
                                      <p:cBhvr additive="base">
                                        <p:cTn id="88" dur="1000" fill="hold"/>
                                        <p:tgtEl>
                                          <p:spTgt spid="22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27"/>
                                        </p:tgtEl>
                                        <p:attrNameLst>
                                          <p:attrName>style.visibility</p:attrName>
                                        </p:attrNameLst>
                                      </p:cBhvr>
                                      <p:to>
                                        <p:strVal val="visible"/>
                                      </p:to>
                                    </p:set>
                                    <p:anim calcmode="lin" valueType="num">
                                      <p:cBhvr additive="base">
                                        <p:cTn id="91" dur="1000" fill="hold"/>
                                        <p:tgtEl>
                                          <p:spTgt spid="227"/>
                                        </p:tgtEl>
                                        <p:attrNameLst>
                                          <p:attrName>ppt_x</p:attrName>
                                        </p:attrNameLst>
                                      </p:cBhvr>
                                      <p:tavLst>
                                        <p:tav tm="0">
                                          <p:val>
                                            <p:strVal val="#ppt_x"/>
                                          </p:val>
                                        </p:tav>
                                        <p:tav tm="100000">
                                          <p:val>
                                            <p:strVal val="#ppt_x"/>
                                          </p:val>
                                        </p:tav>
                                      </p:tavLst>
                                    </p:anim>
                                    <p:anim calcmode="lin" valueType="num">
                                      <p:cBhvr additive="base">
                                        <p:cTn id="92" dur="1000" fill="hold"/>
                                        <p:tgtEl>
                                          <p:spTgt spid="22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28"/>
                                        </p:tgtEl>
                                        <p:attrNameLst>
                                          <p:attrName>style.visibility</p:attrName>
                                        </p:attrNameLst>
                                      </p:cBhvr>
                                      <p:to>
                                        <p:strVal val="visible"/>
                                      </p:to>
                                    </p:set>
                                    <p:anim calcmode="lin" valueType="num">
                                      <p:cBhvr additive="base">
                                        <p:cTn id="95" dur="1000" fill="hold"/>
                                        <p:tgtEl>
                                          <p:spTgt spid="228"/>
                                        </p:tgtEl>
                                        <p:attrNameLst>
                                          <p:attrName>ppt_x</p:attrName>
                                        </p:attrNameLst>
                                      </p:cBhvr>
                                      <p:tavLst>
                                        <p:tav tm="0">
                                          <p:val>
                                            <p:strVal val="#ppt_x"/>
                                          </p:val>
                                        </p:tav>
                                        <p:tav tm="100000">
                                          <p:val>
                                            <p:strVal val="#ppt_x"/>
                                          </p:val>
                                        </p:tav>
                                      </p:tavLst>
                                    </p:anim>
                                    <p:anim calcmode="lin" valueType="num">
                                      <p:cBhvr additive="base">
                                        <p:cTn id="96" dur="1000" fill="hold"/>
                                        <p:tgtEl>
                                          <p:spTgt spid="2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30"/>
                                        </p:tgtEl>
                                        <p:attrNameLst>
                                          <p:attrName>style.visibility</p:attrName>
                                        </p:attrNameLst>
                                      </p:cBhvr>
                                      <p:to>
                                        <p:strVal val="visible"/>
                                      </p:to>
                                    </p:set>
                                    <p:anim calcmode="lin" valueType="num">
                                      <p:cBhvr additive="base">
                                        <p:cTn id="99" dur="1000" fill="hold"/>
                                        <p:tgtEl>
                                          <p:spTgt spid="230"/>
                                        </p:tgtEl>
                                        <p:attrNameLst>
                                          <p:attrName>ppt_x</p:attrName>
                                        </p:attrNameLst>
                                      </p:cBhvr>
                                      <p:tavLst>
                                        <p:tav tm="0">
                                          <p:val>
                                            <p:strVal val="#ppt_x"/>
                                          </p:val>
                                        </p:tav>
                                        <p:tav tm="100000">
                                          <p:val>
                                            <p:strVal val="#ppt_x"/>
                                          </p:val>
                                        </p:tav>
                                      </p:tavLst>
                                    </p:anim>
                                    <p:anim calcmode="lin" valueType="num">
                                      <p:cBhvr additive="base">
                                        <p:cTn id="100" dur="1000" fill="hold"/>
                                        <p:tgtEl>
                                          <p:spTgt spid="23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31"/>
                                        </p:tgtEl>
                                        <p:attrNameLst>
                                          <p:attrName>style.visibility</p:attrName>
                                        </p:attrNameLst>
                                      </p:cBhvr>
                                      <p:to>
                                        <p:strVal val="visible"/>
                                      </p:to>
                                    </p:set>
                                    <p:anim calcmode="lin" valueType="num">
                                      <p:cBhvr additive="base">
                                        <p:cTn id="103" dur="1000" fill="hold"/>
                                        <p:tgtEl>
                                          <p:spTgt spid="231"/>
                                        </p:tgtEl>
                                        <p:attrNameLst>
                                          <p:attrName>ppt_x</p:attrName>
                                        </p:attrNameLst>
                                      </p:cBhvr>
                                      <p:tavLst>
                                        <p:tav tm="0">
                                          <p:val>
                                            <p:strVal val="#ppt_x"/>
                                          </p:val>
                                        </p:tav>
                                        <p:tav tm="100000">
                                          <p:val>
                                            <p:strVal val="#ppt_x"/>
                                          </p:val>
                                        </p:tav>
                                      </p:tavLst>
                                    </p:anim>
                                    <p:anim calcmode="lin" valueType="num">
                                      <p:cBhvr additive="base">
                                        <p:cTn id="104" dur="1000" fill="hold"/>
                                        <p:tgtEl>
                                          <p:spTgt spid="23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32"/>
                                        </p:tgtEl>
                                        <p:attrNameLst>
                                          <p:attrName>style.visibility</p:attrName>
                                        </p:attrNameLst>
                                      </p:cBhvr>
                                      <p:to>
                                        <p:strVal val="visible"/>
                                      </p:to>
                                    </p:set>
                                    <p:anim calcmode="lin" valueType="num">
                                      <p:cBhvr additive="base">
                                        <p:cTn id="107" dur="1000" fill="hold"/>
                                        <p:tgtEl>
                                          <p:spTgt spid="232"/>
                                        </p:tgtEl>
                                        <p:attrNameLst>
                                          <p:attrName>ppt_x</p:attrName>
                                        </p:attrNameLst>
                                      </p:cBhvr>
                                      <p:tavLst>
                                        <p:tav tm="0">
                                          <p:val>
                                            <p:strVal val="#ppt_x"/>
                                          </p:val>
                                        </p:tav>
                                        <p:tav tm="100000">
                                          <p:val>
                                            <p:strVal val="#ppt_x"/>
                                          </p:val>
                                        </p:tav>
                                      </p:tavLst>
                                    </p:anim>
                                    <p:anim calcmode="lin" valueType="num">
                                      <p:cBhvr additive="base">
                                        <p:cTn id="108" dur="1000" fill="hold"/>
                                        <p:tgtEl>
                                          <p:spTgt spid="232"/>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33"/>
                                        </p:tgtEl>
                                        <p:attrNameLst>
                                          <p:attrName>style.visibility</p:attrName>
                                        </p:attrNameLst>
                                      </p:cBhvr>
                                      <p:to>
                                        <p:strVal val="visible"/>
                                      </p:to>
                                    </p:set>
                                    <p:anim calcmode="lin" valueType="num">
                                      <p:cBhvr additive="base">
                                        <p:cTn id="111" dur="1000" fill="hold"/>
                                        <p:tgtEl>
                                          <p:spTgt spid="233"/>
                                        </p:tgtEl>
                                        <p:attrNameLst>
                                          <p:attrName>ppt_x</p:attrName>
                                        </p:attrNameLst>
                                      </p:cBhvr>
                                      <p:tavLst>
                                        <p:tav tm="0">
                                          <p:val>
                                            <p:strVal val="#ppt_x"/>
                                          </p:val>
                                        </p:tav>
                                        <p:tav tm="100000">
                                          <p:val>
                                            <p:strVal val="#ppt_x"/>
                                          </p:val>
                                        </p:tav>
                                      </p:tavLst>
                                    </p:anim>
                                    <p:anim calcmode="lin" valueType="num">
                                      <p:cBhvr additive="base">
                                        <p:cTn id="112" dur="1000" fill="hold"/>
                                        <p:tgtEl>
                                          <p:spTgt spid="233"/>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34"/>
                                        </p:tgtEl>
                                        <p:attrNameLst>
                                          <p:attrName>style.visibility</p:attrName>
                                        </p:attrNameLst>
                                      </p:cBhvr>
                                      <p:to>
                                        <p:strVal val="visible"/>
                                      </p:to>
                                    </p:set>
                                    <p:anim calcmode="lin" valueType="num">
                                      <p:cBhvr additive="base">
                                        <p:cTn id="115" dur="1000" fill="hold"/>
                                        <p:tgtEl>
                                          <p:spTgt spid="234"/>
                                        </p:tgtEl>
                                        <p:attrNameLst>
                                          <p:attrName>ppt_x</p:attrName>
                                        </p:attrNameLst>
                                      </p:cBhvr>
                                      <p:tavLst>
                                        <p:tav tm="0">
                                          <p:val>
                                            <p:strVal val="#ppt_x"/>
                                          </p:val>
                                        </p:tav>
                                        <p:tav tm="100000">
                                          <p:val>
                                            <p:strVal val="#ppt_x"/>
                                          </p:val>
                                        </p:tav>
                                      </p:tavLst>
                                    </p:anim>
                                    <p:anim calcmode="lin" valueType="num">
                                      <p:cBhvr additive="base">
                                        <p:cTn id="116" dur="1000" fill="hold"/>
                                        <p:tgtEl>
                                          <p:spTgt spid="234"/>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35"/>
                                        </p:tgtEl>
                                        <p:attrNameLst>
                                          <p:attrName>style.visibility</p:attrName>
                                        </p:attrNameLst>
                                      </p:cBhvr>
                                      <p:to>
                                        <p:strVal val="visible"/>
                                      </p:to>
                                    </p:set>
                                    <p:anim calcmode="lin" valueType="num">
                                      <p:cBhvr additive="base">
                                        <p:cTn id="119" dur="1000" fill="hold"/>
                                        <p:tgtEl>
                                          <p:spTgt spid="235"/>
                                        </p:tgtEl>
                                        <p:attrNameLst>
                                          <p:attrName>ppt_x</p:attrName>
                                        </p:attrNameLst>
                                      </p:cBhvr>
                                      <p:tavLst>
                                        <p:tav tm="0">
                                          <p:val>
                                            <p:strVal val="#ppt_x"/>
                                          </p:val>
                                        </p:tav>
                                        <p:tav tm="100000">
                                          <p:val>
                                            <p:strVal val="#ppt_x"/>
                                          </p:val>
                                        </p:tav>
                                      </p:tavLst>
                                    </p:anim>
                                    <p:anim calcmode="lin" valueType="num">
                                      <p:cBhvr additive="base">
                                        <p:cTn id="120" dur="1000" fill="hold"/>
                                        <p:tgtEl>
                                          <p:spTgt spid="23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37"/>
                                        </p:tgtEl>
                                        <p:attrNameLst>
                                          <p:attrName>style.visibility</p:attrName>
                                        </p:attrNameLst>
                                      </p:cBhvr>
                                      <p:to>
                                        <p:strVal val="visible"/>
                                      </p:to>
                                    </p:set>
                                    <p:anim calcmode="lin" valueType="num">
                                      <p:cBhvr additive="base">
                                        <p:cTn id="123" dur="1000" fill="hold"/>
                                        <p:tgtEl>
                                          <p:spTgt spid="237"/>
                                        </p:tgtEl>
                                        <p:attrNameLst>
                                          <p:attrName>ppt_x</p:attrName>
                                        </p:attrNameLst>
                                      </p:cBhvr>
                                      <p:tavLst>
                                        <p:tav tm="0">
                                          <p:val>
                                            <p:strVal val="#ppt_x"/>
                                          </p:val>
                                        </p:tav>
                                        <p:tav tm="100000">
                                          <p:val>
                                            <p:strVal val="#ppt_x"/>
                                          </p:val>
                                        </p:tav>
                                      </p:tavLst>
                                    </p:anim>
                                    <p:anim calcmode="lin" valueType="num">
                                      <p:cBhvr additive="base">
                                        <p:cTn id="124" dur="1000" fill="hold"/>
                                        <p:tgtEl>
                                          <p:spTgt spid="237"/>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38"/>
                                        </p:tgtEl>
                                        <p:attrNameLst>
                                          <p:attrName>style.visibility</p:attrName>
                                        </p:attrNameLst>
                                      </p:cBhvr>
                                      <p:to>
                                        <p:strVal val="visible"/>
                                      </p:to>
                                    </p:set>
                                    <p:anim calcmode="lin" valueType="num">
                                      <p:cBhvr additive="base">
                                        <p:cTn id="127" dur="1000" fill="hold"/>
                                        <p:tgtEl>
                                          <p:spTgt spid="238"/>
                                        </p:tgtEl>
                                        <p:attrNameLst>
                                          <p:attrName>ppt_x</p:attrName>
                                        </p:attrNameLst>
                                      </p:cBhvr>
                                      <p:tavLst>
                                        <p:tav tm="0">
                                          <p:val>
                                            <p:strVal val="#ppt_x"/>
                                          </p:val>
                                        </p:tav>
                                        <p:tav tm="100000">
                                          <p:val>
                                            <p:strVal val="#ppt_x"/>
                                          </p:val>
                                        </p:tav>
                                      </p:tavLst>
                                    </p:anim>
                                    <p:anim calcmode="lin" valueType="num">
                                      <p:cBhvr additive="base">
                                        <p:cTn id="128" dur="1000" fill="hold"/>
                                        <p:tgtEl>
                                          <p:spTgt spid="238"/>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39"/>
                                        </p:tgtEl>
                                        <p:attrNameLst>
                                          <p:attrName>style.visibility</p:attrName>
                                        </p:attrNameLst>
                                      </p:cBhvr>
                                      <p:to>
                                        <p:strVal val="visible"/>
                                      </p:to>
                                    </p:set>
                                    <p:anim calcmode="lin" valueType="num">
                                      <p:cBhvr additive="base">
                                        <p:cTn id="131" dur="1000" fill="hold"/>
                                        <p:tgtEl>
                                          <p:spTgt spid="239"/>
                                        </p:tgtEl>
                                        <p:attrNameLst>
                                          <p:attrName>ppt_x</p:attrName>
                                        </p:attrNameLst>
                                      </p:cBhvr>
                                      <p:tavLst>
                                        <p:tav tm="0">
                                          <p:val>
                                            <p:strVal val="#ppt_x"/>
                                          </p:val>
                                        </p:tav>
                                        <p:tav tm="100000">
                                          <p:val>
                                            <p:strVal val="#ppt_x"/>
                                          </p:val>
                                        </p:tav>
                                      </p:tavLst>
                                    </p:anim>
                                    <p:anim calcmode="lin" valueType="num">
                                      <p:cBhvr additive="base">
                                        <p:cTn id="132" dur="1000" fill="hold"/>
                                        <p:tgtEl>
                                          <p:spTgt spid="239"/>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40"/>
                                        </p:tgtEl>
                                        <p:attrNameLst>
                                          <p:attrName>style.visibility</p:attrName>
                                        </p:attrNameLst>
                                      </p:cBhvr>
                                      <p:to>
                                        <p:strVal val="visible"/>
                                      </p:to>
                                    </p:set>
                                    <p:anim calcmode="lin" valueType="num">
                                      <p:cBhvr additive="base">
                                        <p:cTn id="135" dur="1000" fill="hold"/>
                                        <p:tgtEl>
                                          <p:spTgt spid="240"/>
                                        </p:tgtEl>
                                        <p:attrNameLst>
                                          <p:attrName>ppt_x</p:attrName>
                                        </p:attrNameLst>
                                      </p:cBhvr>
                                      <p:tavLst>
                                        <p:tav tm="0">
                                          <p:val>
                                            <p:strVal val="#ppt_x"/>
                                          </p:val>
                                        </p:tav>
                                        <p:tav tm="100000">
                                          <p:val>
                                            <p:strVal val="#ppt_x"/>
                                          </p:val>
                                        </p:tav>
                                      </p:tavLst>
                                    </p:anim>
                                    <p:anim calcmode="lin" valueType="num">
                                      <p:cBhvr additive="base">
                                        <p:cTn id="136" dur="1000" fill="hold"/>
                                        <p:tgtEl>
                                          <p:spTgt spid="240"/>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41"/>
                                        </p:tgtEl>
                                        <p:attrNameLst>
                                          <p:attrName>style.visibility</p:attrName>
                                        </p:attrNameLst>
                                      </p:cBhvr>
                                      <p:to>
                                        <p:strVal val="visible"/>
                                      </p:to>
                                    </p:set>
                                    <p:anim calcmode="lin" valueType="num">
                                      <p:cBhvr additive="base">
                                        <p:cTn id="139" dur="1000" fill="hold"/>
                                        <p:tgtEl>
                                          <p:spTgt spid="241"/>
                                        </p:tgtEl>
                                        <p:attrNameLst>
                                          <p:attrName>ppt_x</p:attrName>
                                        </p:attrNameLst>
                                      </p:cBhvr>
                                      <p:tavLst>
                                        <p:tav tm="0">
                                          <p:val>
                                            <p:strVal val="#ppt_x"/>
                                          </p:val>
                                        </p:tav>
                                        <p:tav tm="100000">
                                          <p:val>
                                            <p:strVal val="#ppt_x"/>
                                          </p:val>
                                        </p:tav>
                                      </p:tavLst>
                                    </p:anim>
                                    <p:anim calcmode="lin" valueType="num">
                                      <p:cBhvr additive="base">
                                        <p:cTn id="140" dur="1000" fill="hold"/>
                                        <p:tgtEl>
                                          <p:spTgt spid="241"/>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242"/>
                                        </p:tgtEl>
                                        <p:attrNameLst>
                                          <p:attrName>style.visibility</p:attrName>
                                        </p:attrNameLst>
                                      </p:cBhvr>
                                      <p:to>
                                        <p:strVal val="visible"/>
                                      </p:to>
                                    </p:set>
                                    <p:anim calcmode="lin" valueType="num">
                                      <p:cBhvr additive="base">
                                        <p:cTn id="143" dur="1000" fill="hold"/>
                                        <p:tgtEl>
                                          <p:spTgt spid="242"/>
                                        </p:tgtEl>
                                        <p:attrNameLst>
                                          <p:attrName>ppt_x</p:attrName>
                                        </p:attrNameLst>
                                      </p:cBhvr>
                                      <p:tavLst>
                                        <p:tav tm="0">
                                          <p:val>
                                            <p:strVal val="#ppt_x"/>
                                          </p:val>
                                        </p:tav>
                                        <p:tav tm="100000">
                                          <p:val>
                                            <p:strVal val="#ppt_x"/>
                                          </p:val>
                                        </p:tav>
                                      </p:tavLst>
                                    </p:anim>
                                    <p:anim calcmode="lin" valueType="num">
                                      <p:cBhvr additive="base">
                                        <p:cTn id="144" dur="1000" fill="hold"/>
                                        <p:tgtEl>
                                          <p:spTgt spid="242"/>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44"/>
                                        </p:tgtEl>
                                        <p:attrNameLst>
                                          <p:attrName>style.visibility</p:attrName>
                                        </p:attrNameLst>
                                      </p:cBhvr>
                                      <p:to>
                                        <p:strVal val="visible"/>
                                      </p:to>
                                    </p:set>
                                    <p:anim calcmode="lin" valueType="num">
                                      <p:cBhvr additive="base">
                                        <p:cTn id="147" dur="1000" fill="hold"/>
                                        <p:tgtEl>
                                          <p:spTgt spid="244"/>
                                        </p:tgtEl>
                                        <p:attrNameLst>
                                          <p:attrName>ppt_x</p:attrName>
                                        </p:attrNameLst>
                                      </p:cBhvr>
                                      <p:tavLst>
                                        <p:tav tm="0">
                                          <p:val>
                                            <p:strVal val="#ppt_x"/>
                                          </p:val>
                                        </p:tav>
                                        <p:tav tm="100000">
                                          <p:val>
                                            <p:strVal val="#ppt_x"/>
                                          </p:val>
                                        </p:tav>
                                      </p:tavLst>
                                    </p:anim>
                                    <p:anim calcmode="lin" valueType="num">
                                      <p:cBhvr additive="base">
                                        <p:cTn id="148" dur="1000" fill="hold"/>
                                        <p:tgtEl>
                                          <p:spTgt spid="244"/>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45"/>
                                        </p:tgtEl>
                                        <p:attrNameLst>
                                          <p:attrName>style.visibility</p:attrName>
                                        </p:attrNameLst>
                                      </p:cBhvr>
                                      <p:to>
                                        <p:strVal val="visible"/>
                                      </p:to>
                                    </p:set>
                                    <p:anim calcmode="lin" valueType="num">
                                      <p:cBhvr additive="base">
                                        <p:cTn id="151" dur="1000" fill="hold"/>
                                        <p:tgtEl>
                                          <p:spTgt spid="245"/>
                                        </p:tgtEl>
                                        <p:attrNameLst>
                                          <p:attrName>ppt_x</p:attrName>
                                        </p:attrNameLst>
                                      </p:cBhvr>
                                      <p:tavLst>
                                        <p:tav tm="0">
                                          <p:val>
                                            <p:strVal val="#ppt_x"/>
                                          </p:val>
                                        </p:tav>
                                        <p:tav tm="100000">
                                          <p:val>
                                            <p:strVal val="#ppt_x"/>
                                          </p:val>
                                        </p:tav>
                                      </p:tavLst>
                                    </p:anim>
                                    <p:anim calcmode="lin" valueType="num">
                                      <p:cBhvr additive="base">
                                        <p:cTn id="152" dur="1000" fill="hold"/>
                                        <p:tgtEl>
                                          <p:spTgt spid="245"/>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46"/>
                                        </p:tgtEl>
                                        <p:attrNameLst>
                                          <p:attrName>style.visibility</p:attrName>
                                        </p:attrNameLst>
                                      </p:cBhvr>
                                      <p:to>
                                        <p:strVal val="visible"/>
                                      </p:to>
                                    </p:set>
                                    <p:anim calcmode="lin" valueType="num">
                                      <p:cBhvr additive="base">
                                        <p:cTn id="155" dur="1000" fill="hold"/>
                                        <p:tgtEl>
                                          <p:spTgt spid="246"/>
                                        </p:tgtEl>
                                        <p:attrNameLst>
                                          <p:attrName>ppt_x</p:attrName>
                                        </p:attrNameLst>
                                      </p:cBhvr>
                                      <p:tavLst>
                                        <p:tav tm="0">
                                          <p:val>
                                            <p:strVal val="#ppt_x"/>
                                          </p:val>
                                        </p:tav>
                                        <p:tav tm="100000">
                                          <p:val>
                                            <p:strVal val="#ppt_x"/>
                                          </p:val>
                                        </p:tav>
                                      </p:tavLst>
                                    </p:anim>
                                    <p:anim calcmode="lin" valueType="num">
                                      <p:cBhvr additive="base">
                                        <p:cTn id="156" dur="1000" fill="hold"/>
                                        <p:tgtEl>
                                          <p:spTgt spid="246"/>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47"/>
                                        </p:tgtEl>
                                        <p:attrNameLst>
                                          <p:attrName>style.visibility</p:attrName>
                                        </p:attrNameLst>
                                      </p:cBhvr>
                                      <p:to>
                                        <p:strVal val="visible"/>
                                      </p:to>
                                    </p:set>
                                    <p:anim calcmode="lin" valueType="num">
                                      <p:cBhvr additive="base">
                                        <p:cTn id="159" dur="1000" fill="hold"/>
                                        <p:tgtEl>
                                          <p:spTgt spid="247"/>
                                        </p:tgtEl>
                                        <p:attrNameLst>
                                          <p:attrName>ppt_x</p:attrName>
                                        </p:attrNameLst>
                                      </p:cBhvr>
                                      <p:tavLst>
                                        <p:tav tm="0">
                                          <p:val>
                                            <p:strVal val="#ppt_x"/>
                                          </p:val>
                                        </p:tav>
                                        <p:tav tm="100000">
                                          <p:val>
                                            <p:strVal val="#ppt_x"/>
                                          </p:val>
                                        </p:tav>
                                      </p:tavLst>
                                    </p:anim>
                                    <p:anim calcmode="lin" valueType="num">
                                      <p:cBhvr additive="base">
                                        <p:cTn id="160" dur="1000" fill="hold"/>
                                        <p:tgtEl>
                                          <p:spTgt spid="247"/>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48"/>
                                        </p:tgtEl>
                                        <p:attrNameLst>
                                          <p:attrName>style.visibility</p:attrName>
                                        </p:attrNameLst>
                                      </p:cBhvr>
                                      <p:to>
                                        <p:strVal val="visible"/>
                                      </p:to>
                                    </p:set>
                                    <p:anim calcmode="lin" valueType="num">
                                      <p:cBhvr additive="base">
                                        <p:cTn id="163" dur="1000" fill="hold"/>
                                        <p:tgtEl>
                                          <p:spTgt spid="248"/>
                                        </p:tgtEl>
                                        <p:attrNameLst>
                                          <p:attrName>ppt_x</p:attrName>
                                        </p:attrNameLst>
                                      </p:cBhvr>
                                      <p:tavLst>
                                        <p:tav tm="0">
                                          <p:val>
                                            <p:strVal val="#ppt_x"/>
                                          </p:val>
                                        </p:tav>
                                        <p:tav tm="100000">
                                          <p:val>
                                            <p:strVal val="#ppt_x"/>
                                          </p:val>
                                        </p:tav>
                                      </p:tavLst>
                                    </p:anim>
                                    <p:anim calcmode="lin" valueType="num">
                                      <p:cBhvr additive="base">
                                        <p:cTn id="164" dur="1000" fill="hold"/>
                                        <p:tgtEl>
                                          <p:spTgt spid="248"/>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49"/>
                                        </p:tgtEl>
                                        <p:attrNameLst>
                                          <p:attrName>style.visibility</p:attrName>
                                        </p:attrNameLst>
                                      </p:cBhvr>
                                      <p:to>
                                        <p:strVal val="visible"/>
                                      </p:to>
                                    </p:set>
                                    <p:anim calcmode="lin" valueType="num">
                                      <p:cBhvr additive="base">
                                        <p:cTn id="167" dur="1000" fill="hold"/>
                                        <p:tgtEl>
                                          <p:spTgt spid="249"/>
                                        </p:tgtEl>
                                        <p:attrNameLst>
                                          <p:attrName>ppt_x</p:attrName>
                                        </p:attrNameLst>
                                      </p:cBhvr>
                                      <p:tavLst>
                                        <p:tav tm="0">
                                          <p:val>
                                            <p:strVal val="#ppt_x"/>
                                          </p:val>
                                        </p:tav>
                                        <p:tav tm="100000">
                                          <p:val>
                                            <p:strVal val="#ppt_x"/>
                                          </p:val>
                                        </p:tav>
                                      </p:tavLst>
                                    </p:anim>
                                    <p:anim calcmode="lin" valueType="num">
                                      <p:cBhvr additive="base">
                                        <p:cTn id="168" dur="1000" fill="hold"/>
                                        <p:tgtEl>
                                          <p:spTgt spid="249"/>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51"/>
                                        </p:tgtEl>
                                        <p:attrNameLst>
                                          <p:attrName>style.visibility</p:attrName>
                                        </p:attrNameLst>
                                      </p:cBhvr>
                                      <p:to>
                                        <p:strVal val="visible"/>
                                      </p:to>
                                    </p:set>
                                    <p:anim calcmode="lin" valueType="num">
                                      <p:cBhvr additive="base">
                                        <p:cTn id="171" dur="1000" fill="hold"/>
                                        <p:tgtEl>
                                          <p:spTgt spid="251"/>
                                        </p:tgtEl>
                                        <p:attrNameLst>
                                          <p:attrName>ppt_x</p:attrName>
                                        </p:attrNameLst>
                                      </p:cBhvr>
                                      <p:tavLst>
                                        <p:tav tm="0">
                                          <p:val>
                                            <p:strVal val="#ppt_x"/>
                                          </p:val>
                                        </p:tav>
                                        <p:tav tm="100000">
                                          <p:val>
                                            <p:strVal val="#ppt_x"/>
                                          </p:val>
                                        </p:tav>
                                      </p:tavLst>
                                    </p:anim>
                                    <p:anim calcmode="lin" valueType="num">
                                      <p:cBhvr additive="base">
                                        <p:cTn id="172" dur="1000" fill="hold"/>
                                        <p:tgtEl>
                                          <p:spTgt spid="25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52"/>
                                        </p:tgtEl>
                                        <p:attrNameLst>
                                          <p:attrName>style.visibility</p:attrName>
                                        </p:attrNameLst>
                                      </p:cBhvr>
                                      <p:to>
                                        <p:strVal val="visible"/>
                                      </p:to>
                                    </p:set>
                                    <p:anim calcmode="lin" valueType="num">
                                      <p:cBhvr additive="base">
                                        <p:cTn id="175" dur="1000" fill="hold"/>
                                        <p:tgtEl>
                                          <p:spTgt spid="252"/>
                                        </p:tgtEl>
                                        <p:attrNameLst>
                                          <p:attrName>ppt_x</p:attrName>
                                        </p:attrNameLst>
                                      </p:cBhvr>
                                      <p:tavLst>
                                        <p:tav tm="0">
                                          <p:val>
                                            <p:strVal val="#ppt_x"/>
                                          </p:val>
                                        </p:tav>
                                        <p:tav tm="100000">
                                          <p:val>
                                            <p:strVal val="#ppt_x"/>
                                          </p:val>
                                        </p:tav>
                                      </p:tavLst>
                                    </p:anim>
                                    <p:anim calcmode="lin" valueType="num">
                                      <p:cBhvr additive="base">
                                        <p:cTn id="176" dur="1000" fill="hold"/>
                                        <p:tgtEl>
                                          <p:spTgt spid="25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53"/>
                                        </p:tgtEl>
                                        <p:attrNameLst>
                                          <p:attrName>style.visibility</p:attrName>
                                        </p:attrNameLst>
                                      </p:cBhvr>
                                      <p:to>
                                        <p:strVal val="visible"/>
                                      </p:to>
                                    </p:set>
                                    <p:anim calcmode="lin" valueType="num">
                                      <p:cBhvr additive="base">
                                        <p:cTn id="179" dur="1000" fill="hold"/>
                                        <p:tgtEl>
                                          <p:spTgt spid="253"/>
                                        </p:tgtEl>
                                        <p:attrNameLst>
                                          <p:attrName>ppt_x</p:attrName>
                                        </p:attrNameLst>
                                      </p:cBhvr>
                                      <p:tavLst>
                                        <p:tav tm="0">
                                          <p:val>
                                            <p:strVal val="#ppt_x"/>
                                          </p:val>
                                        </p:tav>
                                        <p:tav tm="100000">
                                          <p:val>
                                            <p:strVal val="#ppt_x"/>
                                          </p:val>
                                        </p:tav>
                                      </p:tavLst>
                                    </p:anim>
                                    <p:anim calcmode="lin" valueType="num">
                                      <p:cBhvr additive="base">
                                        <p:cTn id="180" dur="1000" fill="hold"/>
                                        <p:tgtEl>
                                          <p:spTgt spid="25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54"/>
                                        </p:tgtEl>
                                        <p:attrNameLst>
                                          <p:attrName>style.visibility</p:attrName>
                                        </p:attrNameLst>
                                      </p:cBhvr>
                                      <p:to>
                                        <p:strVal val="visible"/>
                                      </p:to>
                                    </p:set>
                                    <p:anim calcmode="lin" valueType="num">
                                      <p:cBhvr additive="base">
                                        <p:cTn id="183" dur="1000" fill="hold"/>
                                        <p:tgtEl>
                                          <p:spTgt spid="254"/>
                                        </p:tgtEl>
                                        <p:attrNameLst>
                                          <p:attrName>ppt_x</p:attrName>
                                        </p:attrNameLst>
                                      </p:cBhvr>
                                      <p:tavLst>
                                        <p:tav tm="0">
                                          <p:val>
                                            <p:strVal val="#ppt_x"/>
                                          </p:val>
                                        </p:tav>
                                        <p:tav tm="100000">
                                          <p:val>
                                            <p:strVal val="#ppt_x"/>
                                          </p:val>
                                        </p:tav>
                                      </p:tavLst>
                                    </p:anim>
                                    <p:anim calcmode="lin" valueType="num">
                                      <p:cBhvr additive="base">
                                        <p:cTn id="184" dur="1000" fill="hold"/>
                                        <p:tgtEl>
                                          <p:spTgt spid="25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55"/>
                                        </p:tgtEl>
                                        <p:attrNameLst>
                                          <p:attrName>style.visibility</p:attrName>
                                        </p:attrNameLst>
                                      </p:cBhvr>
                                      <p:to>
                                        <p:strVal val="visible"/>
                                      </p:to>
                                    </p:set>
                                    <p:anim calcmode="lin" valueType="num">
                                      <p:cBhvr additive="base">
                                        <p:cTn id="187" dur="1000" fill="hold"/>
                                        <p:tgtEl>
                                          <p:spTgt spid="255"/>
                                        </p:tgtEl>
                                        <p:attrNameLst>
                                          <p:attrName>ppt_x</p:attrName>
                                        </p:attrNameLst>
                                      </p:cBhvr>
                                      <p:tavLst>
                                        <p:tav tm="0">
                                          <p:val>
                                            <p:strVal val="#ppt_x"/>
                                          </p:val>
                                        </p:tav>
                                        <p:tav tm="100000">
                                          <p:val>
                                            <p:strVal val="#ppt_x"/>
                                          </p:val>
                                        </p:tav>
                                      </p:tavLst>
                                    </p:anim>
                                    <p:anim calcmode="lin" valueType="num">
                                      <p:cBhvr additive="base">
                                        <p:cTn id="188" dur="1000" fill="hold"/>
                                        <p:tgtEl>
                                          <p:spTgt spid="25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56"/>
                                        </p:tgtEl>
                                        <p:attrNameLst>
                                          <p:attrName>style.visibility</p:attrName>
                                        </p:attrNameLst>
                                      </p:cBhvr>
                                      <p:to>
                                        <p:strVal val="visible"/>
                                      </p:to>
                                    </p:set>
                                    <p:anim calcmode="lin" valueType="num">
                                      <p:cBhvr additive="base">
                                        <p:cTn id="191" dur="1000" fill="hold"/>
                                        <p:tgtEl>
                                          <p:spTgt spid="256"/>
                                        </p:tgtEl>
                                        <p:attrNameLst>
                                          <p:attrName>ppt_x</p:attrName>
                                        </p:attrNameLst>
                                      </p:cBhvr>
                                      <p:tavLst>
                                        <p:tav tm="0">
                                          <p:val>
                                            <p:strVal val="#ppt_x"/>
                                          </p:val>
                                        </p:tav>
                                        <p:tav tm="100000">
                                          <p:val>
                                            <p:strVal val="#ppt_x"/>
                                          </p:val>
                                        </p:tav>
                                      </p:tavLst>
                                    </p:anim>
                                    <p:anim calcmode="lin" valueType="num">
                                      <p:cBhvr additive="base">
                                        <p:cTn id="192" dur="1000" fill="hold"/>
                                        <p:tgtEl>
                                          <p:spTgt spid="25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57"/>
                                        </p:tgtEl>
                                        <p:attrNameLst>
                                          <p:attrName>style.visibility</p:attrName>
                                        </p:attrNameLst>
                                      </p:cBhvr>
                                      <p:to>
                                        <p:strVal val="visible"/>
                                      </p:to>
                                    </p:set>
                                    <p:anim calcmode="lin" valueType="num">
                                      <p:cBhvr additive="base">
                                        <p:cTn id="195" dur="1000" fill="hold"/>
                                        <p:tgtEl>
                                          <p:spTgt spid="257"/>
                                        </p:tgtEl>
                                        <p:attrNameLst>
                                          <p:attrName>ppt_x</p:attrName>
                                        </p:attrNameLst>
                                      </p:cBhvr>
                                      <p:tavLst>
                                        <p:tav tm="0">
                                          <p:val>
                                            <p:strVal val="#ppt_x"/>
                                          </p:val>
                                        </p:tav>
                                        <p:tav tm="100000">
                                          <p:val>
                                            <p:strVal val="#ppt_x"/>
                                          </p:val>
                                        </p:tav>
                                      </p:tavLst>
                                    </p:anim>
                                    <p:anim calcmode="lin" valueType="num">
                                      <p:cBhvr additive="base">
                                        <p:cTn id="196" dur="1000" fill="hold"/>
                                        <p:tgtEl>
                                          <p:spTgt spid="2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58"/>
                                        </p:tgtEl>
                                        <p:attrNameLst>
                                          <p:attrName>style.visibility</p:attrName>
                                        </p:attrNameLst>
                                      </p:cBhvr>
                                      <p:to>
                                        <p:strVal val="visible"/>
                                      </p:to>
                                    </p:set>
                                    <p:anim calcmode="lin" valueType="num">
                                      <p:cBhvr additive="base">
                                        <p:cTn id="199" dur="1000" fill="hold"/>
                                        <p:tgtEl>
                                          <p:spTgt spid="258"/>
                                        </p:tgtEl>
                                        <p:attrNameLst>
                                          <p:attrName>ppt_x</p:attrName>
                                        </p:attrNameLst>
                                      </p:cBhvr>
                                      <p:tavLst>
                                        <p:tav tm="0">
                                          <p:val>
                                            <p:strVal val="#ppt_x"/>
                                          </p:val>
                                        </p:tav>
                                        <p:tav tm="100000">
                                          <p:val>
                                            <p:strVal val="#ppt_x"/>
                                          </p:val>
                                        </p:tav>
                                      </p:tavLst>
                                    </p:anim>
                                    <p:anim calcmode="lin" valueType="num">
                                      <p:cBhvr additive="base">
                                        <p:cTn id="200" dur="1000" fill="hold"/>
                                        <p:tgtEl>
                                          <p:spTgt spid="25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60"/>
                                        </p:tgtEl>
                                        <p:attrNameLst>
                                          <p:attrName>style.visibility</p:attrName>
                                        </p:attrNameLst>
                                      </p:cBhvr>
                                      <p:to>
                                        <p:strVal val="visible"/>
                                      </p:to>
                                    </p:set>
                                    <p:anim calcmode="lin" valueType="num">
                                      <p:cBhvr additive="base">
                                        <p:cTn id="203" dur="1000" fill="hold"/>
                                        <p:tgtEl>
                                          <p:spTgt spid="260"/>
                                        </p:tgtEl>
                                        <p:attrNameLst>
                                          <p:attrName>ppt_x</p:attrName>
                                        </p:attrNameLst>
                                      </p:cBhvr>
                                      <p:tavLst>
                                        <p:tav tm="0">
                                          <p:val>
                                            <p:strVal val="#ppt_x"/>
                                          </p:val>
                                        </p:tav>
                                        <p:tav tm="100000">
                                          <p:val>
                                            <p:strVal val="#ppt_x"/>
                                          </p:val>
                                        </p:tav>
                                      </p:tavLst>
                                    </p:anim>
                                    <p:anim calcmode="lin" valueType="num">
                                      <p:cBhvr additive="base">
                                        <p:cTn id="204" dur="1000" fill="hold"/>
                                        <p:tgtEl>
                                          <p:spTgt spid="2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61"/>
                                        </p:tgtEl>
                                        <p:attrNameLst>
                                          <p:attrName>style.visibility</p:attrName>
                                        </p:attrNameLst>
                                      </p:cBhvr>
                                      <p:to>
                                        <p:strVal val="visible"/>
                                      </p:to>
                                    </p:set>
                                    <p:anim calcmode="lin" valueType="num">
                                      <p:cBhvr additive="base">
                                        <p:cTn id="207" dur="1000" fill="hold"/>
                                        <p:tgtEl>
                                          <p:spTgt spid="261"/>
                                        </p:tgtEl>
                                        <p:attrNameLst>
                                          <p:attrName>ppt_x</p:attrName>
                                        </p:attrNameLst>
                                      </p:cBhvr>
                                      <p:tavLst>
                                        <p:tav tm="0">
                                          <p:val>
                                            <p:strVal val="#ppt_x"/>
                                          </p:val>
                                        </p:tav>
                                        <p:tav tm="100000">
                                          <p:val>
                                            <p:strVal val="#ppt_x"/>
                                          </p:val>
                                        </p:tav>
                                      </p:tavLst>
                                    </p:anim>
                                    <p:anim calcmode="lin" valueType="num">
                                      <p:cBhvr additive="base">
                                        <p:cTn id="208" dur="1000" fill="hold"/>
                                        <p:tgtEl>
                                          <p:spTgt spid="2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62"/>
                                        </p:tgtEl>
                                        <p:attrNameLst>
                                          <p:attrName>style.visibility</p:attrName>
                                        </p:attrNameLst>
                                      </p:cBhvr>
                                      <p:to>
                                        <p:strVal val="visible"/>
                                      </p:to>
                                    </p:set>
                                    <p:anim calcmode="lin" valueType="num">
                                      <p:cBhvr additive="base">
                                        <p:cTn id="211" dur="1000" fill="hold"/>
                                        <p:tgtEl>
                                          <p:spTgt spid="262"/>
                                        </p:tgtEl>
                                        <p:attrNameLst>
                                          <p:attrName>ppt_x</p:attrName>
                                        </p:attrNameLst>
                                      </p:cBhvr>
                                      <p:tavLst>
                                        <p:tav tm="0">
                                          <p:val>
                                            <p:strVal val="#ppt_x"/>
                                          </p:val>
                                        </p:tav>
                                        <p:tav tm="100000">
                                          <p:val>
                                            <p:strVal val="#ppt_x"/>
                                          </p:val>
                                        </p:tav>
                                      </p:tavLst>
                                    </p:anim>
                                    <p:anim calcmode="lin" valueType="num">
                                      <p:cBhvr additive="base">
                                        <p:cTn id="212" dur="1000" fill="hold"/>
                                        <p:tgtEl>
                                          <p:spTgt spid="2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64"/>
                                        </p:tgtEl>
                                        <p:attrNameLst>
                                          <p:attrName>style.visibility</p:attrName>
                                        </p:attrNameLst>
                                      </p:cBhvr>
                                      <p:to>
                                        <p:strVal val="visible"/>
                                      </p:to>
                                    </p:set>
                                    <p:anim calcmode="lin" valueType="num">
                                      <p:cBhvr additive="base">
                                        <p:cTn id="215" dur="1000" fill="hold"/>
                                        <p:tgtEl>
                                          <p:spTgt spid="264"/>
                                        </p:tgtEl>
                                        <p:attrNameLst>
                                          <p:attrName>ppt_x</p:attrName>
                                        </p:attrNameLst>
                                      </p:cBhvr>
                                      <p:tavLst>
                                        <p:tav tm="0">
                                          <p:val>
                                            <p:strVal val="#ppt_x"/>
                                          </p:val>
                                        </p:tav>
                                        <p:tav tm="100000">
                                          <p:val>
                                            <p:strVal val="#ppt_x"/>
                                          </p:val>
                                        </p:tav>
                                      </p:tavLst>
                                    </p:anim>
                                    <p:anim calcmode="lin" valueType="num">
                                      <p:cBhvr additive="base">
                                        <p:cTn id="216" dur="1000" fill="hold"/>
                                        <p:tgtEl>
                                          <p:spTgt spid="264"/>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65"/>
                                        </p:tgtEl>
                                        <p:attrNameLst>
                                          <p:attrName>style.visibility</p:attrName>
                                        </p:attrNameLst>
                                      </p:cBhvr>
                                      <p:to>
                                        <p:strVal val="visible"/>
                                      </p:to>
                                    </p:set>
                                    <p:anim calcmode="lin" valueType="num">
                                      <p:cBhvr additive="base">
                                        <p:cTn id="219" dur="1000" fill="hold"/>
                                        <p:tgtEl>
                                          <p:spTgt spid="265"/>
                                        </p:tgtEl>
                                        <p:attrNameLst>
                                          <p:attrName>ppt_x</p:attrName>
                                        </p:attrNameLst>
                                      </p:cBhvr>
                                      <p:tavLst>
                                        <p:tav tm="0">
                                          <p:val>
                                            <p:strVal val="#ppt_x"/>
                                          </p:val>
                                        </p:tav>
                                        <p:tav tm="100000">
                                          <p:val>
                                            <p:strVal val="#ppt_x"/>
                                          </p:val>
                                        </p:tav>
                                      </p:tavLst>
                                    </p:anim>
                                    <p:anim calcmode="lin" valueType="num">
                                      <p:cBhvr additive="base">
                                        <p:cTn id="220" dur="1000" fill="hold"/>
                                        <p:tgtEl>
                                          <p:spTgt spid="265"/>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66"/>
                                        </p:tgtEl>
                                        <p:attrNameLst>
                                          <p:attrName>style.visibility</p:attrName>
                                        </p:attrNameLst>
                                      </p:cBhvr>
                                      <p:to>
                                        <p:strVal val="visible"/>
                                      </p:to>
                                    </p:set>
                                    <p:anim calcmode="lin" valueType="num">
                                      <p:cBhvr additive="base">
                                        <p:cTn id="223" dur="1000" fill="hold"/>
                                        <p:tgtEl>
                                          <p:spTgt spid="266"/>
                                        </p:tgtEl>
                                        <p:attrNameLst>
                                          <p:attrName>ppt_x</p:attrName>
                                        </p:attrNameLst>
                                      </p:cBhvr>
                                      <p:tavLst>
                                        <p:tav tm="0">
                                          <p:val>
                                            <p:strVal val="#ppt_x"/>
                                          </p:val>
                                        </p:tav>
                                        <p:tav tm="100000">
                                          <p:val>
                                            <p:strVal val="#ppt_x"/>
                                          </p:val>
                                        </p:tav>
                                      </p:tavLst>
                                    </p:anim>
                                    <p:anim calcmode="lin" valueType="num">
                                      <p:cBhvr additive="base">
                                        <p:cTn id="224" dur="1000" fill="hold"/>
                                        <p:tgtEl>
                                          <p:spTgt spid="266"/>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67"/>
                                        </p:tgtEl>
                                        <p:attrNameLst>
                                          <p:attrName>style.visibility</p:attrName>
                                        </p:attrNameLst>
                                      </p:cBhvr>
                                      <p:to>
                                        <p:strVal val="visible"/>
                                      </p:to>
                                    </p:set>
                                    <p:anim calcmode="lin" valueType="num">
                                      <p:cBhvr additive="base">
                                        <p:cTn id="227" dur="1000" fill="hold"/>
                                        <p:tgtEl>
                                          <p:spTgt spid="267"/>
                                        </p:tgtEl>
                                        <p:attrNameLst>
                                          <p:attrName>ppt_x</p:attrName>
                                        </p:attrNameLst>
                                      </p:cBhvr>
                                      <p:tavLst>
                                        <p:tav tm="0">
                                          <p:val>
                                            <p:strVal val="#ppt_x"/>
                                          </p:val>
                                        </p:tav>
                                        <p:tav tm="100000">
                                          <p:val>
                                            <p:strVal val="#ppt_x"/>
                                          </p:val>
                                        </p:tav>
                                      </p:tavLst>
                                    </p:anim>
                                    <p:anim calcmode="lin" valueType="num">
                                      <p:cBhvr additive="base">
                                        <p:cTn id="228" dur="1000" fill="hold"/>
                                        <p:tgtEl>
                                          <p:spTgt spid="267"/>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68"/>
                                        </p:tgtEl>
                                        <p:attrNameLst>
                                          <p:attrName>style.visibility</p:attrName>
                                        </p:attrNameLst>
                                      </p:cBhvr>
                                      <p:to>
                                        <p:strVal val="visible"/>
                                      </p:to>
                                    </p:set>
                                    <p:anim calcmode="lin" valueType="num">
                                      <p:cBhvr additive="base">
                                        <p:cTn id="231" dur="1000" fill="hold"/>
                                        <p:tgtEl>
                                          <p:spTgt spid="268"/>
                                        </p:tgtEl>
                                        <p:attrNameLst>
                                          <p:attrName>ppt_x</p:attrName>
                                        </p:attrNameLst>
                                      </p:cBhvr>
                                      <p:tavLst>
                                        <p:tav tm="0">
                                          <p:val>
                                            <p:strVal val="#ppt_x"/>
                                          </p:val>
                                        </p:tav>
                                        <p:tav tm="100000">
                                          <p:val>
                                            <p:strVal val="#ppt_x"/>
                                          </p:val>
                                        </p:tav>
                                      </p:tavLst>
                                    </p:anim>
                                    <p:anim calcmode="lin" valueType="num">
                                      <p:cBhvr additive="base">
                                        <p:cTn id="232" dur="1000" fill="hold"/>
                                        <p:tgtEl>
                                          <p:spTgt spid="268"/>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69"/>
                                        </p:tgtEl>
                                        <p:attrNameLst>
                                          <p:attrName>style.visibility</p:attrName>
                                        </p:attrNameLst>
                                      </p:cBhvr>
                                      <p:to>
                                        <p:strVal val="visible"/>
                                      </p:to>
                                    </p:set>
                                    <p:anim calcmode="lin" valueType="num">
                                      <p:cBhvr additive="base">
                                        <p:cTn id="235" dur="1000" fill="hold"/>
                                        <p:tgtEl>
                                          <p:spTgt spid="269"/>
                                        </p:tgtEl>
                                        <p:attrNameLst>
                                          <p:attrName>ppt_x</p:attrName>
                                        </p:attrNameLst>
                                      </p:cBhvr>
                                      <p:tavLst>
                                        <p:tav tm="0">
                                          <p:val>
                                            <p:strVal val="#ppt_x"/>
                                          </p:val>
                                        </p:tav>
                                        <p:tav tm="100000">
                                          <p:val>
                                            <p:strVal val="#ppt_x"/>
                                          </p:val>
                                        </p:tav>
                                      </p:tavLst>
                                    </p:anim>
                                    <p:anim calcmode="lin" valueType="num">
                                      <p:cBhvr additive="base">
                                        <p:cTn id="236" dur="1000" fill="hold"/>
                                        <p:tgtEl>
                                          <p:spTgt spid="269"/>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92"/>
                                        </p:tgtEl>
                                        <p:attrNameLst>
                                          <p:attrName>style.visibility</p:attrName>
                                        </p:attrNameLst>
                                      </p:cBhvr>
                                      <p:to>
                                        <p:strVal val="visible"/>
                                      </p:to>
                                    </p:set>
                                    <p:anim calcmode="lin" valueType="num">
                                      <p:cBhvr additive="base">
                                        <p:cTn id="239" dur="1000" fill="hold"/>
                                        <p:tgtEl>
                                          <p:spTgt spid="292"/>
                                        </p:tgtEl>
                                        <p:attrNameLst>
                                          <p:attrName>ppt_x</p:attrName>
                                        </p:attrNameLst>
                                      </p:cBhvr>
                                      <p:tavLst>
                                        <p:tav tm="0">
                                          <p:val>
                                            <p:strVal val="#ppt_x"/>
                                          </p:val>
                                        </p:tav>
                                        <p:tav tm="100000">
                                          <p:val>
                                            <p:strVal val="#ppt_x"/>
                                          </p:val>
                                        </p:tav>
                                      </p:tavLst>
                                    </p:anim>
                                    <p:anim calcmode="lin" valueType="num">
                                      <p:cBhvr additive="base">
                                        <p:cTn id="240" dur="1000" fill="hold"/>
                                        <p:tgtEl>
                                          <p:spTgt spid="292"/>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93"/>
                                        </p:tgtEl>
                                        <p:attrNameLst>
                                          <p:attrName>style.visibility</p:attrName>
                                        </p:attrNameLst>
                                      </p:cBhvr>
                                      <p:to>
                                        <p:strVal val="visible"/>
                                      </p:to>
                                    </p:set>
                                    <p:anim calcmode="lin" valueType="num">
                                      <p:cBhvr additive="base">
                                        <p:cTn id="243" dur="1000" fill="hold"/>
                                        <p:tgtEl>
                                          <p:spTgt spid="293"/>
                                        </p:tgtEl>
                                        <p:attrNameLst>
                                          <p:attrName>ppt_x</p:attrName>
                                        </p:attrNameLst>
                                      </p:cBhvr>
                                      <p:tavLst>
                                        <p:tav tm="0">
                                          <p:val>
                                            <p:strVal val="#ppt_x"/>
                                          </p:val>
                                        </p:tav>
                                        <p:tav tm="100000">
                                          <p:val>
                                            <p:strVal val="#ppt_x"/>
                                          </p:val>
                                        </p:tav>
                                      </p:tavLst>
                                    </p:anim>
                                    <p:anim calcmode="lin" valueType="num">
                                      <p:cBhvr additive="base">
                                        <p:cTn id="244" dur="1000" fill="hold"/>
                                        <p:tgtEl>
                                          <p:spTgt spid="293"/>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94"/>
                                        </p:tgtEl>
                                        <p:attrNameLst>
                                          <p:attrName>style.visibility</p:attrName>
                                        </p:attrNameLst>
                                      </p:cBhvr>
                                      <p:to>
                                        <p:strVal val="visible"/>
                                      </p:to>
                                    </p:set>
                                    <p:anim calcmode="lin" valueType="num">
                                      <p:cBhvr additive="base">
                                        <p:cTn id="247" dur="1000" fill="hold"/>
                                        <p:tgtEl>
                                          <p:spTgt spid="294"/>
                                        </p:tgtEl>
                                        <p:attrNameLst>
                                          <p:attrName>ppt_x</p:attrName>
                                        </p:attrNameLst>
                                      </p:cBhvr>
                                      <p:tavLst>
                                        <p:tav tm="0">
                                          <p:val>
                                            <p:strVal val="#ppt_x"/>
                                          </p:val>
                                        </p:tav>
                                        <p:tav tm="100000">
                                          <p:val>
                                            <p:strVal val="#ppt_x"/>
                                          </p:val>
                                        </p:tav>
                                      </p:tavLst>
                                    </p:anim>
                                    <p:anim calcmode="lin" valueType="num">
                                      <p:cBhvr additive="base">
                                        <p:cTn id="248" dur="1000" fill="hold"/>
                                        <p:tgtEl>
                                          <p:spTgt spid="294"/>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95"/>
                                        </p:tgtEl>
                                        <p:attrNameLst>
                                          <p:attrName>style.visibility</p:attrName>
                                        </p:attrNameLst>
                                      </p:cBhvr>
                                      <p:to>
                                        <p:strVal val="visible"/>
                                      </p:to>
                                    </p:set>
                                    <p:anim calcmode="lin" valueType="num">
                                      <p:cBhvr additive="base">
                                        <p:cTn id="251" dur="1000" fill="hold"/>
                                        <p:tgtEl>
                                          <p:spTgt spid="295"/>
                                        </p:tgtEl>
                                        <p:attrNameLst>
                                          <p:attrName>ppt_x</p:attrName>
                                        </p:attrNameLst>
                                      </p:cBhvr>
                                      <p:tavLst>
                                        <p:tav tm="0">
                                          <p:val>
                                            <p:strVal val="#ppt_x"/>
                                          </p:val>
                                        </p:tav>
                                        <p:tav tm="100000">
                                          <p:val>
                                            <p:strVal val="#ppt_x"/>
                                          </p:val>
                                        </p:tav>
                                      </p:tavLst>
                                    </p:anim>
                                    <p:anim calcmode="lin" valueType="num">
                                      <p:cBhvr additive="base">
                                        <p:cTn id="252" dur="1000" fill="hold"/>
                                        <p:tgtEl>
                                          <p:spTgt spid="295"/>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96"/>
                                        </p:tgtEl>
                                        <p:attrNameLst>
                                          <p:attrName>style.visibility</p:attrName>
                                        </p:attrNameLst>
                                      </p:cBhvr>
                                      <p:to>
                                        <p:strVal val="visible"/>
                                      </p:to>
                                    </p:set>
                                    <p:anim calcmode="lin" valueType="num">
                                      <p:cBhvr additive="base">
                                        <p:cTn id="255" dur="1000" fill="hold"/>
                                        <p:tgtEl>
                                          <p:spTgt spid="296"/>
                                        </p:tgtEl>
                                        <p:attrNameLst>
                                          <p:attrName>ppt_x</p:attrName>
                                        </p:attrNameLst>
                                      </p:cBhvr>
                                      <p:tavLst>
                                        <p:tav tm="0">
                                          <p:val>
                                            <p:strVal val="#ppt_x"/>
                                          </p:val>
                                        </p:tav>
                                        <p:tav tm="100000">
                                          <p:val>
                                            <p:strVal val="#ppt_x"/>
                                          </p:val>
                                        </p:tav>
                                      </p:tavLst>
                                    </p:anim>
                                    <p:anim calcmode="lin" valueType="num">
                                      <p:cBhvr additive="base">
                                        <p:cTn id="256" dur="1000" fill="hold"/>
                                        <p:tgtEl>
                                          <p:spTgt spid="296"/>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97"/>
                                        </p:tgtEl>
                                        <p:attrNameLst>
                                          <p:attrName>style.visibility</p:attrName>
                                        </p:attrNameLst>
                                      </p:cBhvr>
                                      <p:to>
                                        <p:strVal val="visible"/>
                                      </p:to>
                                    </p:set>
                                    <p:anim calcmode="lin" valueType="num">
                                      <p:cBhvr additive="base">
                                        <p:cTn id="259" dur="1000" fill="hold"/>
                                        <p:tgtEl>
                                          <p:spTgt spid="297"/>
                                        </p:tgtEl>
                                        <p:attrNameLst>
                                          <p:attrName>ppt_x</p:attrName>
                                        </p:attrNameLst>
                                      </p:cBhvr>
                                      <p:tavLst>
                                        <p:tav tm="0">
                                          <p:val>
                                            <p:strVal val="#ppt_x"/>
                                          </p:val>
                                        </p:tav>
                                        <p:tav tm="100000">
                                          <p:val>
                                            <p:strVal val="#ppt_x"/>
                                          </p:val>
                                        </p:tav>
                                      </p:tavLst>
                                    </p:anim>
                                    <p:anim calcmode="lin" valueType="num">
                                      <p:cBhvr additive="base">
                                        <p:cTn id="260" dur="1000" fill="hold"/>
                                        <p:tgtEl>
                                          <p:spTgt spid="297"/>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98"/>
                                        </p:tgtEl>
                                        <p:attrNameLst>
                                          <p:attrName>style.visibility</p:attrName>
                                        </p:attrNameLst>
                                      </p:cBhvr>
                                      <p:to>
                                        <p:strVal val="visible"/>
                                      </p:to>
                                    </p:set>
                                    <p:anim calcmode="lin" valueType="num">
                                      <p:cBhvr additive="base">
                                        <p:cTn id="263" dur="1000" fill="hold"/>
                                        <p:tgtEl>
                                          <p:spTgt spid="298"/>
                                        </p:tgtEl>
                                        <p:attrNameLst>
                                          <p:attrName>ppt_x</p:attrName>
                                        </p:attrNameLst>
                                      </p:cBhvr>
                                      <p:tavLst>
                                        <p:tav tm="0">
                                          <p:val>
                                            <p:strVal val="#ppt_x"/>
                                          </p:val>
                                        </p:tav>
                                        <p:tav tm="100000">
                                          <p:val>
                                            <p:strVal val="#ppt_x"/>
                                          </p:val>
                                        </p:tav>
                                      </p:tavLst>
                                    </p:anim>
                                    <p:anim calcmode="lin" valueType="num">
                                      <p:cBhvr additive="base">
                                        <p:cTn id="264" dur="1000" fill="hold"/>
                                        <p:tgtEl>
                                          <p:spTgt spid="298"/>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99"/>
                                        </p:tgtEl>
                                        <p:attrNameLst>
                                          <p:attrName>style.visibility</p:attrName>
                                        </p:attrNameLst>
                                      </p:cBhvr>
                                      <p:to>
                                        <p:strVal val="visible"/>
                                      </p:to>
                                    </p:set>
                                    <p:anim calcmode="lin" valueType="num">
                                      <p:cBhvr additive="base">
                                        <p:cTn id="267" dur="1000" fill="hold"/>
                                        <p:tgtEl>
                                          <p:spTgt spid="299"/>
                                        </p:tgtEl>
                                        <p:attrNameLst>
                                          <p:attrName>ppt_x</p:attrName>
                                        </p:attrNameLst>
                                      </p:cBhvr>
                                      <p:tavLst>
                                        <p:tav tm="0">
                                          <p:val>
                                            <p:strVal val="#ppt_x"/>
                                          </p:val>
                                        </p:tav>
                                        <p:tav tm="100000">
                                          <p:val>
                                            <p:strVal val="#ppt_x"/>
                                          </p:val>
                                        </p:tav>
                                      </p:tavLst>
                                    </p:anim>
                                    <p:anim calcmode="lin" valueType="num">
                                      <p:cBhvr additive="base">
                                        <p:cTn id="268" dur="1000" fill="hold"/>
                                        <p:tgtEl>
                                          <p:spTgt spid="299"/>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300"/>
                                        </p:tgtEl>
                                        <p:attrNameLst>
                                          <p:attrName>style.visibility</p:attrName>
                                        </p:attrNameLst>
                                      </p:cBhvr>
                                      <p:to>
                                        <p:strVal val="visible"/>
                                      </p:to>
                                    </p:set>
                                    <p:anim calcmode="lin" valueType="num">
                                      <p:cBhvr additive="base">
                                        <p:cTn id="271" dur="1000" fill="hold"/>
                                        <p:tgtEl>
                                          <p:spTgt spid="300"/>
                                        </p:tgtEl>
                                        <p:attrNameLst>
                                          <p:attrName>ppt_x</p:attrName>
                                        </p:attrNameLst>
                                      </p:cBhvr>
                                      <p:tavLst>
                                        <p:tav tm="0">
                                          <p:val>
                                            <p:strVal val="#ppt_x"/>
                                          </p:val>
                                        </p:tav>
                                        <p:tav tm="100000">
                                          <p:val>
                                            <p:strVal val="#ppt_x"/>
                                          </p:val>
                                        </p:tav>
                                      </p:tavLst>
                                    </p:anim>
                                    <p:anim calcmode="lin" valueType="num">
                                      <p:cBhvr additive="base">
                                        <p:cTn id="272" dur="1000" fill="hold"/>
                                        <p:tgtEl>
                                          <p:spTgt spid="300"/>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301"/>
                                        </p:tgtEl>
                                        <p:attrNameLst>
                                          <p:attrName>style.visibility</p:attrName>
                                        </p:attrNameLst>
                                      </p:cBhvr>
                                      <p:to>
                                        <p:strVal val="visible"/>
                                      </p:to>
                                    </p:set>
                                    <p:anim calcmode="lin" valueType="num">
                                      <p:cBhvr additive="base">
                                        <p:cTn id="275" dur="1000" fill="hold"/>
                                        <p:tgtEl>
                                          <p:spTgt spid="301"/>
                                        </p:tgtEl>
                                        <p:attrNameLst>
                                          <p:attrName>ppt_x</p:attrName>
                                        </p:attrNameLst>
                                      </p:cBhvr>
                                      <p:tavLst>
                                        <p:tav tm="0">
                                          <p:val>
                                            <p:strVal val="#ppt_x"/>
                                          </p:val>
                                        </p:tav>
                                        <p:tav tm="100000">
                                          <p:val>
                                            <p:strVal val="#ppt_x"/>
                                          </p:val>
                                        </p:tav>
                                      </p:tavLst>
                                    </p:anim>
                                    <p:anim calcmode="lin" valueType="num">
                                      <p:cBhvr additive="base">
                                        <p:cTn id="276" dur="1000" fill="hold"/>
                                        <p:tgtEl>
                                          <p:spTgt spid="301"/>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302"/>
                                        </p:tgtEl>
                                        <p:attrNameLst>
                                          <p:attrName>style.visibility</p:attrName>
                                        </p:attrNameLst>
                                      </p:cBhvr>
                                      <p:to>
                                        <p:strVal val="visible"/>
                                      </p:to>
                                    </p:set>
                                    <p:anim calcmode="lin" valueType="num">
                                      <p:cBhvr additive="base">
                                        <p:cTn id="279" dur="1000" fill="hold"/>
                                        <p:tgtEl>
                                          <p:spTgt spid="302"/>
                                        </p:tgtEl>
                                        <p:attrNameLst>
                                          <p:attrName>ppt_x</p:attrName>
                                        </p:attrNameLst>
                                      </p:cBhvr>
                                      <p:tavLst>
                                        <p:tav tm="0">
                                          <p:val>
                                            <p:strVal val="#ppt_x"/>
                                          </p:val>
                                        </p:tav>
                                        <p:tav tm="100000">
                                          <p:val>
                                            <p:strVal val="#ppt_x"/>
                                          </p:val>
                                        </p:tav>
                                      </p:tavLst>
                                    </p:anim>
                                    <p:anim calcmode="lin" valueType="num">
                                      <p:cBhvr additive="base">
                                        <p:cTn id="280" dur="1000" fill="hold"/>
                                        <p:tgtEl>
                                          <p:spTgt spid="302"/>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303"/>
                                        </p:tgtEl>
                                        <p:attrNameLst>
                                          <p:attrName>style.visibility</p:attrName>
                                        </p:attrNameLst>
                                      </p:cBhvr>
                                      <p:to>
                                        <p:strVal val="visible"/>
                                      </p:to>
                                    </p:set>
                                    <p:anim calcmode="lin" valueType="num">
                                      <p:cBhvr additive="base">
                                        <p:cTn id="283" dur="1000" fill="hold"/>
                                        <p:tgtEl>
                                          <p:spTgt spid="303"/>
                                        </p:tgtEl>
                                        <p:attrNameLst>
                                          <p:attrName>ppt_x</p:attrName>
                                        </p:attrNameLst>
                                      </p:cBhvr>
                                      <p:tavLst>
                                        <p:tav tm="0">
                                          <p:val>
                                            <p:strVal val="#ppt_x"/>
                                          </p:val>
                                        </p:tav>
                                        <p:tav tm="100000">
                                          <p:val>
                                            <p:strVal val="#ppt_x"/>
                                          </p:val>
                                        </p:tav>
                                      </p:tavLst>
                                    </p:anim>
                                    <p:anim calcmode="lin" valueType="num">
                                      <p:cBhvr additive="base">
                                        <p:cTn id="284" dur="1000" fill="hold"/>
                                        <p:tgtEl>
                                          <p:spTgt spid="303"/>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304"/>
                                        </p:tgtEl>
                                        <p:attrNameLst>
                                          <p:attrName>style.visibility</p:attrName>
                                        </p:attrNameLst>
                                      </p:cBhvr>
                                      <p:to>
                                        <p:strVal val="visible"/>
                                      </p:to>
                                    </p:set>
                                    <p:anim calcmode="lin" valueType="num">
                                      <p:cBhvr additive="base">
                                        <p:cTn id="287" dur="1000" fill="hold"/>
                                        <p:tgtEl>
                                          <p:spTgt spid="304"/>
                                        </p:tgtEl>
                                        <p:attrNameLst>
                                          <p:attrName>ppt_x</p:attrName>
                                        </p:attrNameLst>
                                      </p:cBhvr>
                                      <p:tavLst>
                                        <p:tav tm="0">
                                          <p:val>
                                            <p:strVal val="#ppt_x"/>
                                          </p:val>
                                        </p:tav>
                                        <p:tav tm="100000">
                                          <p:val>
                                            <p:strVal val="#ppt_x"/>
                                          </p:val>
                                        </p:tav>
                                      </p:tavLst>
                                    </p:anim>
                                    <p:anim calcmode="lin" valueType="num">
                                      <p:cBhvr additive="base">
                                        <p:cTn id="288" dur="1000" fill="hold"/>
                                        <p:tgtEl>
                                          <p:spTgt spid="304"/>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305"/>
                                        </p:tgtEl>
                                        <p:attrNameLst>
                                          <p:attrName>style.visibility</p:attrName>
                                        </p:attrNameLst>
                                      </p:cBhvr>
                                      <p:to>
                                        <p:strVal val="visible"/>
                                      </p:to>
                                    </p:set>
                                    <p:anim calcmode="lin" valueType="num">
                                      <p:cBhvr additive="base">
                                        <p:cTn id="291" dur="1000" fill="hold"/>
                                        <p:tgtEl>
                                          <p:spTgt spid="305"/>
                                        </p:tgtEl>
                                        <p:attrNameLst>
                                          <p:attrName>ppt_x</p:attrName>
                                        </p:attrNameLst>
                                      </p:cBhvr>
                                      <p:tavLst>
                                        <p:tav tm="0">
                                          <p:val>
                                            <p:strVal val="#ppt_x"/>
                                          </p:val>
                                        </p:tav>
                                        <p:tav tm="100000">
                                          <p:val>
                                            <p:strVal val="#ppt_x"/>
                                          </p:val>
                                        </p:tav>
                                      </p:tavLst>
                                    </p:anim>
                                    <p:anim calcmode="lin" valueType="num">
                                      <p:cBhvr additive="base">
                                        <p:cTn id="292" dur="1000" fill="hold"/>
                                        <p:tgtEl>
                                          <p:spTgt spid="305"/>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306"/>
                                        </p:tgtEl>
                                        <p:attrNameLst>
                                          <p:attrName>style.visibility</p:attrName>
                                        </p:attrNameLst>
                                      </p:cBhvr>
                                      <p:to>
                                        <p:strVal val="visible"/>
                                      </p:to>
                                    </p:set>
                                    <p:anim calcmode="lin" valueType="num">
                                      <p:cBhvr additive="base">
                                        <p:cTn id="295" dur="1000" fill="hold"/>
                                        <p:tgtEl>
                                          <p:spTgt spid="306"/>
                                        </p:tgtEl>
                                        <p:attrNameLst>
                                          <p:attrName>ppt_x</p:attrName>
                                        </p:attrNameLst>
                                      </p:cBhvr>
                                      <p:tavLst>
                                        <p:tav tm="0">
                                          <p:val>
                                            <p:strVal val="#ppt_x"/>
                                          </p:val>
                                        </p:tav>
                                        <p:tav tm="100000">
                                          <p:val>
                                            <p:strVal val="#ppt_x"/>
                                          </p:val>
                                        </p:tav>
                                      </p:tavLst>
                                    </p:anim>
                                    <p:anim calcmode="lin" valueType="num">
                                      <p:cBhvr additive="base">
                                        <p:cTn id="296" dur="1000" fill="hold"/>
                                        <p:tgtEl>
                                          <p:spTgt spid="306"/>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307"/>
                                        </p:tgtEl>
                                        <p:attrNameLst>
                                          <p:attrName>style.visibility</p:attrName>
                                        </p:attrNameLst>
                                      </p:cBhvr>
                                      <p:to>
                                        <p:strVal val="visible"/>
                                      </p:to>
                                    </p:set>
                                    <p:anim calcmode="lin" valueType="num">
                                      <p:cBhvr additive="base">
                                        <p:cTn id="299" dur="1000" fill="hold"/>
                                        <p:tgtEl>
                                          <p:spTgt spid="307"/>
                                        </p:tgtEl>
                                        <p:attrNameLst>
                                          <p:attrName>ppt_x</p:attrName>
                                        </p:attrNameLst>
                                      </p:cBhvr>
                                      <p:tavLst>
                                        <p:tav tm="0">
                                          <p:val>
                                            <p:strVal val="#ppt_x"/>
                                          </p:val>
                                        </p:tav>
                                        <p:tav tm="100000">
                                          <p:val>
                                            <p:strVal val="#ppt_x"/>
                                          </p:val>
                                        </p:tav>
                                      </p:tavLst>
                                    </p:anim>
                                    <p:anim calcmode="lin" valueType="num">
                                      <p:cBhvr additive="base">
                                        <p:cTn id="300" dur="1000" fill="hold"/>
                                        <p:tgtEl>
                                          <p:spTgt spid="307"/>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308"/>
                                        </p:tgtEl>
                                        <p:attrNameLst>
                                          <p:attrName>style.visibility</p:attrName>
                                        </p:attrNameLst>
                                      </p:cBhvr>
                                      <p:to>
                                        <p:strVal val="visible"/>
                                      </p:to>
                                    </p:set>
                                    <p:anim calcmode="lin" valueType="num">
                                      <p:cBhvr additive="base">
                                        <p:cTn id="303" dur="1000" fill="hold"/>
                                        <p:tgtEl>
                                          <p:spTgt spid="308"/>
                                        </p:tgtEl>
                                        <p:attrNameLst>
                                          <p:attrName>ppt_x</p:attrName>
                                        </p:attrNameLst>
                                      </p:cBhvr>
                                      <p:tavLst>
                                        <p:tav tm="0">
                                          <p:val>
                                            <p:strVal val="#ppt_x"/>
                                          </p:val>
                                        </p:tav>
                                        <p:tav tm="100000">
                                          <p:val>
                                            <p:strVal val="#ppt_x"/>
                                          </p:val>
                                        </p:tav>
                                      </p:tavLst>
                                    </p:anim>
                                    <p:anim calcmode="lin" valueType="num">
                                      <p:cBhvr additive="base">
                                        <p:cTn id="304" dur="1000" fill="hold"/>
                                        <p:tgtEl>
                                          <p:spTgt spid="308"/>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309"/>
                                        </p:tgtEl>
                                        <p:attrNameLst>
                                          <p:attrName>style.visibility</p:attrName>
                                        </p:attrNameLst>
                                      </p:cBhvr>
                                      <p:to>
                                        <p:strVal val="visible"/>
                                      </p:to>
                                    </p:set>
                                    <p:anim calcmode="lin" valueType="num">
                                      <p:cBhvr additive="base">
                                        <p:cTn id="307" dur="1000" fill="hold"/>
                                        <p:tgtEl>
                                          <p:spTgt spid="309"/>
                                        </p:tgtEl>
                                        <p:attrNameLst>
                                          <p:attrName>ppt_x</p:attrName>
                                        </p:attrNameLst>
                                      </p:cBhvr>
                                      <p:tavLst>
                                        <p:tav tm="0">
                                          <p:val>
                                            <p:strVal val="#ppt_x"/>
                                          </p:val>
                                        </p:tav>
                                        <p:tav tm="100000">
                                          <p:val>
                                            <p:strVal val="#ppt_x"/>
                                          </p:val>
                                        </p:tav>
                                      </p:tavLst>
                                    </p:anim>
                                    <p:anim calcmode="lin" valueType="num">
                                      <p:cBhvr additive="base">
                                        <p:cTn id="308" dur="1000" fill="hold"/>
                                        <p:tgtEl>
                                          <p:spTgt spid="309"/>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310"/>
                                        </p:tgtEl>
                                        <p:attrNameLst>
                                          <p:attrName>style.visibility</p:attrName>
                                        </p:attrNameLst>
                                      </p:cBhvr>
                                      <p:to>
                                        <p:strVal val="visible"/>
                                      </p:to>
                                    </p:set>
                                    <p:anim calcmode="lin" valueType="num">
                                      <p:cBhvr additive="base">
                                        <p:cTn id="311" dur="1000" fill="hold"/>
                                        <p:tgtEl>
                                          <p:spTgt spid="310"/>
                                        </p:tgtEl>
                                        <p:attrNameLst>
                                          <p:attrName>ppt_x</p:attrName>
                                        </p:attrNameLst>
                                      </p:cBhvr>
                                      <p:tavLst>
                                        <p:tav tm="0">
                                          <p:val>
                                            <p:strVal val="#ppt_x"/>
                                          </p:val>
                                        </p:tav>
                                        <p:tav tm="100000">
                                          <p:val>
                                            <p:strVal val="#ppt_x"/>
                                          </p:val>
                                        </p:tav>
                                      </p:tavLst>
                                    </p:anim>
                                    <p:anim calcmode="lin" valueType="num">
                                      <p:cBhvr additive="base">
                                        <p:cTn id="312" dur="1000" fill="hold"/>
                                        <p:tgtEl>
                                          <p:spTgt spid="310"/>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311"/>
                                        </p:tgtEl>
                                        <p:attrNameLst>
                                          <p:attrName>style.visibility</p:attrName>
                                        </p:attrNameLst>
                                      </p:cBhvr>
                                      <p:to>
                                        <p:strVal val="visible"/>
                                      </p:to>
                                    </p:set>
                                    <p:anim calcmode="lin" valueType="num">
                                      <p:cBhvr additive="base">
                                        <p:cTn id="315" dur="1000" fill="hold"/>
                                        <p:tgtEl>
                                          <p:spTgt spid="311"/>
                                        </p:tgtEl>
                                        <p:attrNameLst>
                                          <p:attrName>ppt_x</p:attrName>
                                        </p:attrNameLst>
                                      </p:cBhvr>
                                      <p:tavLst>
                                        <p:tav tm="0">
                                          <p:val>
                                            <p:strVal val="#ppt_x"/>
                                          </p:val>
                                        </p:tav>
                                        <p:tav tm="100000">
                                          <p:val>
                                            <p:strVal val="#ppt_x"/>
                                          </p:val>
                                        </p:tav>
                                      </p:tavLst>
                                    </p:anim>
                                    <p:anim calcmode="lin" valueType="num">
                                      <p:cBhvr additive="base">
                                        <p:cTn id="316" dur="1000" fill="hold"/>
                                        <p:tgtEl>
                                          <p:spTgt spid="311"/>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312"/>
                                        </p:tgtEl>
                                        <p:attrNameLst>
                                          <p:attrName>style.visibility</p:attrName>
                                        </p:attrNameLst>
                                      </p:cBhvr>
                                      <p:to>
                                        <p:strVal val="visible"/>
                                      </p:to>
                                    </p:set>
                                    <p:anim calcmode="lin" valueType="num">
                                      <p:cBhvr additive="base">
                                        <p:cTn id="319" dur="1000" fill="hold"/>
                                        <p:tgtEl>
                                          <p:spTgt spid="312"/>
                                        </p:tgtEl>
                                        <p:attrNameLst>
                                          <p:attrName>ppt_x</p:attrName>
                                        </p:attrNameLst>
                                      </p:cBhvr>
                                      <p:tavLst>
                                        <p:tav tm="0">
                                          <p:val>
                                            <p:strVal val="#ppt_x"/>
                                          </p:val>
                                        </p:tav>
                                        <p:tav tm="100000">
                                          <p:val>
                                            <p:strVal val="#ppt_x"/>
                                          </p:val>
                                        </p:tav>
                                      </p:tavLst>
                                    </p:anim>
                                    <p:anim calcmode="lin" valueType="num">
                                      <p:cBhvr additive="base">
                                        <p:cTn id="320" dur="1000" fill="hold"/>
                                        <p:tgtEl>
                                          <p:spTgt spid="312"/>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313"/>
                                        </p:tgtEl>
                                        <p:attrNameLst>
                                          <p:attrName>style.visibility</p:attrName>
                                        </p:attrNameLst>
                                      </p:cBhvr>
                                      <p:to>
                                        <p:strVal val="visible"/>
                                      </p:to>
                                    </p:set>
                                    <p:anim calcmode="lin" valueType="num">
                                      <p:cBhvr additive="base">
                                        <p:cTn id="323" dur="1000" fill="hold"/>
                                        <p:tgtEl>
                                          <p:spTgt spid="313"/>
                                        </p:tgtEl>
                                        <p:attrNameLst>
                                          <p:attrName>ppt_x</p:attrName>
                                        </p:attrNameLst>
                                      </p:cBhvr>
                                      <p:tavLst>
                                        <p:tav tm="0">
                                          <p:val>
                                            <p:strVal val="#ppt_x"/>
                                          </p:val>
                                        </p:tav>
                                        <p:tav tm="100000">
                                          <p:val>
                                            <p:strVal val="#ppt_x"/>
                                          </p:val>
                                        </p:tav>
                                      </p:tavLst>
                                    </p:anim>
                                    <p:anim calcmode="lin" valueType="num">
                                      <p:cBhvr additive="base">
                                        <p:cTn id="324" dur="1000" fill="hold"/>
                                        <p:tgtEl>
                                          <p:spTgt spid="313"/>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314"/>
                                        </p:tgtEl>
                                        <p:attrNameLst>
                                          <p:attrName>style.visibility</p:attrName>
                                        </p:attrNameLst>
                                      </p:cBhvr>
                                      <p:to>
                                        <p:strVal val="visible"/>
                                      </p:to>
                                    </p:set>
                                    <p:anim calcmode="lin" valueType="num">
                                      <p:cBhvr additive="base">
                                        <p:cTn id="327" dur="1000" fill="hold"/>
                                        <p:tgtEl>
                                          <p:spTgt spid="314"/>
                                        </p:tgtEl>
                                        <p:attrNameLst>
                                          <p:attrName>ppt_x</p:attrName>
                                        </p:attrNameLst>
                                      </p:cBhvr>
                                      <p:tavLst>
                                        <p:tav tm="0">
                                          <p:val>
                                            <p:strVal val="#ppt_x"/>
                                          </p:val>
                                        </p:tav>
                                        <p:tav tm="100000">
                                          <p:val>
                                            <p:strVal val="#ppt_x"/>
                                          </p:val>
                                        </p:tav>
                                      </p:tavLst>
                                    </p:anim>
                                    <p:anim calcmode="lin" valueType="num">
                                      <p:cBhvr additive="base">
                                        <p:cTn id="328" dur="1000" fill="hold"/>
                                        <p:tgtEl>
                                          <p:spTgt spid="314"/>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315"/>
                                        </p:tgtEl>
                                        <p:attrNameLst>
                                          <p:attrName>style.visibility</p:attrName>
                                        </p:attrNameLst>
                                      </p:cBhvr>
                                      <p:to>
                                        <p:strVal val="visible"/>
                                      </p:to>
                                    </p:set>
                                    <p:anim calcmode="lin" valueType="num">
                                      <p:cBhvr additive="base">
                                        <p:cTn id="331" dur="1000" fill="hold"/>
                                        <p:tgtEl>
                                          <p:spTgt spid="315"/>
                                        </p:tgtEl>
                                        <p:attrNameLst>
                                          <p:attrName>ppt_x</p:attrName>
                                        </p:attrNameLst>
                                      </p:cBhvr>
                                      <p:tavLst>
                                        <p:tav tm="0">
                                          <p:val>
                                            <p:strVal val="#ppt_x"/>
                                          </p:val>
                                        </p:tav>
                                        <p:tav tm="100000">
                                          <p:val>
                                            <p:strVal val="#ppt_x"/>
                                          </p:val>
                                        </p:tav>
                                      </p:tavLst>
                                    </p:anim>
                                    <p:anim calcmode="lin" valueType="num">
                                      <p:cBhvr additive="base">
                                        <p:cTn id="332" dur="1000" fill="hold"/>
                                        <p:tgtEl>
                                          <p:spTgt spid="315"/>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316"/>
                                        </p:tgtEl>
                                        <p:attrNameLst>
                                          <p:attrName>style.visibility</p:attrName>
                                        </p:attrNameLst>
                                      </p:cBhvr>
                                      <p:to>
                                        <p:strVal val="visible"/>
                                      </p:to>
                                    </p:set>
                                    <p:anim calcmode="lin" valueType="num">
                                      <p:cBhvr additive="base">
                                        <p:cTn id="335" dur="1000" fill="hold"/>
                                        <p:tgtEl>
                                          <p:spTgt spid="316"/>
                                        </p:tgtEl>
                                        <p:attrNameLst>
                                          <p:attrName>ppt_x</p:attrName>
                                        </p:attrNameLst>
                                      </p:cBhvr>
                                      <p:tavLst>
                                        <p:tav tm="0">
                                          <p:val>
                                            <p:strVal val="#ppt_x"/>
                                          </p:val>
                                        </p:tav>
                                        <p:tav tm="100000">
                                          <p:val>
                                            <p:strVal val="#ppt_x"/>
                                          </p:val>
                                        </p:tav>
                                      </p:tavLst>
                                    </p:anim>
                                    <p:anim calcmode="lin" valueType="num">
                                      <p:cBhvr additive="base">
                                        <p:cTn id="336" dur="1000" fill="hold"/>
                                        <p:tgtEl>
                                          <p:spTgt spid="316"/>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317"/>
                                        </p:tgtEl>
                                        <p:attrNameLst>
                                          <p:attrName>style.visibility</p:attrName>
                                        </p:attrNameLst>
                                      </p:cBhvr>
                                      <p:to>
                                        <p:strVal val="visible"/>
                                      </p:to>
                                    </p:set>
                                    <p:anim calcmode="lin" valueType="num">
                                      <p:cBhvr additive="base">
                                        <p:cTn id="339" dur="1000" fill="hold"/>
                                        <p:tgtEl>
                                          <p:spTgt spid="317"/>
                                        </p:tgtEl>
                                        <p:attrNameLst>
                                          <p:attrName>ppt_x</p:attrName>
                                        </p:attrNameLst>
                                      </p:cBhvr>
                                      <p:tavLst>
                                        <p:tav tm="0">
                                          <p:val>
                                            <p:strVal val="#ppt_x"/>
                                          </p:val>
                                        </p:tav>
                                        <p:tav tm="100000">
                                          <p:val>
                                            <p:strVal val="#ppt_x"/>
                                          </p:val>
                                        </p:tav>
                                      </p:tavLst>
                                    </p:anim>
                                    <p:anim calcmode="lin" valueType="num">
                                      <p:cBhvr additive="base">
                                        <p:cTn id="340" dur="1000" fill="hold"/>
                                        <p:tgtEl>
                                          <p:spTgt spid="317"/>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318"/>
                                        </p:tgtEl>
                                        <p:attrNameLst>
                                          <p:attrName>style.visibility</p:attrName>
                                        </p:attrNameLst>
                                      </p:cBhvr>
                                      <p:to>
                                        <p:strVal val="visible"/>
                                      </p:to>
                                    </p:set>
                                    <p:anim calcmode="lin" valueType="num">
                                      <p:cBhvr additive="base">
                                        <p:cTn id="343" dur="1000" fill="hold"/>
                                        <p:tgtEl>
                                          <p:spTgt spid="318"/>
                                        </p:tgtEl>
                                        <p:attrNameLst>
                                          <p:attrName>ppt_x</p:attrName>
                                        </p:attrNameLst>
                                      </p:cBhvr>
                                      <p:tavLst>
                                        <p:tav tm="0">
                                          <p:val>
                                            <p:strVal val="#ppt_x"/>
                                          </p:val>
                                        </p:tav>
                                        <p:tav tm="100000">
                                          <p:val>
                                            <p:strVal val="#ppt_x"/>
                                          </p:val>
                                        </p:tav>
                                      </p:tavLst>
                                    </p:anim>
                                    <p:anim calcmode="lin" valueType="num">
                                      <p:cBhvr additive="base">
                                        <p:cTn id="344" dur="1000" fill="hold"/>
                                        <p:tgtEl>
                                          <p:spTgt spid="318"/>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319"/>
                                        </p:tgtEl>
                                        <p:attrNameLst>
                                          <p:attrName>style.visibility</p:attrName>
                                        </p:attrNameLst>
                                      </p:cBhvr>
                                      <p:to>
                                        <p:strVal val="visible"/>
                                      </p:to>
                                    </p:set>
                                    <p:anim calcmode="lin" valueType="num">
                                      <p:cBhvr additive="base">
                                        <p:cTn id="347" dur="1000" fill="hold"/>
                                        <p:tgtEl>
                                          <p:spTgt spid="319"/>
                                        </p:tgtEl>
                                        <p:attrNameLst>
                                          <p:attrName>ppt_x</p:attrName>
                                        </p:attrNameLst>
                                      </p:cBhvr>
                                      <p:tavLst>
                                        <p:tav tm="0">
                                          <p:val>
                                            <p:strVal val="#ppt_x"/>
                                          </p:val>
                                        </p:tav>
                                        <p:tav tm="100000">
                                          <p:val>
                                            <p:strVal val="#ppt_x"/>
                                          </p:val>
                                        </p:tav>
                                      </p:tavLst>
                                    </p:anim>
                                    <p:anim calcmode="lin" valueType="num">
                                      <p:cBhvr additive="base">
                                        <p:cTn id="348" dur="1000" fill="hold"/>
                                        <p:tgtEl>
                                          <p:spTgt spid="319"/>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320"/>
                                        </p:tgtEl>
                                        <p:attrNameLst>
                                          <p:attrName>style.visibility</p:attrName>
                                        </p:attrNameLst>
                                      </p:cBhvr>
                                      <p:to>
                                        <p:strVal val="visible"/>
                                      </p:to>
                                    </p:set>
                                    <p:anim calcmode="lin" valueType="num">
                                      <p:cBhvr additive="base">
                                        <p:cTn id="351" dur="1000" fill="hold"/>
                                        <p:tgtEl>
                                          <p:spTgt spid="320"/>
                                        </p:tgtEl>
                                        <p:attrNameLst>
                                          <p:attrName>ppt_x</p:attrName>
                                        </p:attrNameLst>
                                      </p:cBhvr>
                                      <p:tavLst>
                                        <p:tav tm="0">
                                          <p:val>
                                            <p:strVal val="#ppt_x"/>
                                          </p:val>
                                        </p:tav>
                                        <p:tav tm="100000">
                                          <p:val>
                                            <p:strVal val="#ppt_x"/>
                                          </p:val>
                                        </p:tav>
                                      </p:tavLst>
                                    </p:anim>
                                    <p:anim calcmode="lin" valueType="num">
                                      <p:cBhvr additive="base">
                                        <p:cTn id="352" dur="1000" fill="hold"/>
                                        <p:tgtEl>
                                          <p:spTgt spid="320"/>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321"/>
                                        </p:tgtEl>
                                        <p:attrNameLst>
                                          <p:attrName>style.visibility</p:attrName>
                                        </p:attrNameLst>
                                      </p:cBhvr>
                                      <p:to>
                                        <p:strVal val="visible"/>
                                      </p:to>
                                    </p:set>
                                    <p:anim calcmode="lin" valueType="num">
                                      <p:cBhvr additive="base">
                                        <p:cTn id="355" dur="1000" fill="hold"/>
                                        <p:tgtEl>
                                          <p:spTgt spid="321"/>
                                        </p:tgtEl>
                                        <p:attrNameLst>
                                          <p:attrName>ppt_x</p:attrName>
                                        </p:attrNameLst>
                                      </p:cBhvr>
                                      <p:tavLst>
                                        <p:tav tm="0">
                                          <p:val>
                                            <p:strVal val="#ppt_x"/>
                                          </p:val>
                                        </p:tav>
                                        <p:tav tm="100000">
                                          <p:val>
                                            <p:strVal val="#ppt_x"/>
                                          </p:val>
                                        </p:tav>
                                      </p:tavLst>
                                    </p:anim>
                                    <p:anim calcmode="lin" valueType="num">
                                      <p:cBhvr additive="base">
                                        <p:cTn id="356" dur="1000" fill="hold"/>
                                        <p:tgtEl>
                                          <p:spTgt spid="321"/>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322"/>
                                        </p:tgtEl>
                                        <p:attrNameLst>
                                          <p:attrName>style.visibility</p:attrName>
                                        </p:attrNameLst>
                                      </p:cBhvr>
                                      <p:to>
                                        <p:strVal val="visible"/>
                                      </p:to>
                                    </p:set>
                                    <p:anim calcmode="lin" valueType="num">
                                      <p:cBhvr additive="base">
                                        <p:cTn id="359" dur="1000" fill="hold"/>
                                        <p:tgtEl>
                                          <p:spTgt spid="322"/>
                                        </p:tgtEl>
                                        <p:attrNameLst>
                                          <p:attrName>ppt_x</p:attrName>
                                        </p:attrNameLst>
                                      </p:cBhvr>
                                      <p:tavLst>
                                        <p:tav tm="0">
                                          <p:val>
                                            <p:strVal val="#ppt_x"/>
                                          </p:val>
                                        </p:tav>
                                        <p:tav tm="100000">
                                          <p:val>
                                            <p:strVal val="#ppt_x"/>
                                          </p:val>
                                        </p:tav>
                                      </p:tavLst>
                                    </p:anim>
                                    <p:anim calcmode="lin" valueType="num">
                                      <p:cBhvr additive="base">
                                        <p:cTn id="360" dur="1000" fill="hold"/>
                                        <p:tgtEl>
                                          <p:spTgt spid="322"/>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323"/>
                                        </p:tgtEl>
                                        <p:attrNameLst>
                                          <p:attrName>style.visibility</p:attrName>
                                        </p:attrNameLst>
                                      </p:cBhvr>
                                      <p:to>
                                        <p:strVal val="visible"/>
                                      </p:to>
                                    </p:set>
                                    <p:anim calcmode="lin" valueType="num">
                                      <p:cBhvr additive="base">
                                        <p:cTn id="363" dur="1000" fill="hold"/>
                                        <p:tgtEl>
                                          <p:spTgt spid="323"/>
                                        </p:tgtEl>
                                        <p:attrNameLst>
                                          <p:attrName>ppt_x</p:attrName>
                                        </p:attrNameLst>
                                      </p:cBhvr>
                                      <p:tavLst>
                                        <p:tav tm="0">
                                          <p:val>
                                            <p:strVal val="#ppt_x"/>
                                          </p:val>
                                        </p:tav>
                                        <p:tav tm="100000">
                                          <p:val>
                                            <p:strVal val="#ppt_x"/>
                                          </p:val>
                                        </p:tav>
                                      </p:tavLst>
                                    </p:anim>
                                    <p:anim calcmode="lin" valueType="num">
                                      <p:cBhvr additive="base">
                                        <p:cTn id="364" dur="1000" fill="hold"/>
                                        <p:tgtEl>
                                          <p:spTgt spid="323"/>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324"/>
                                        </p:tgtEl>
                                        <p:attrNameLst>
                                          <p:attrName>style.visibility</p:attrName>
                                        </p:attrNameLst>
                                      </p:cBhvr>
                                      <p:to>
                                        <p:strVal val="visible"/>
                                      </p:to>
                                    </p:set>
                                    <p:anim calcmode="lin" valueType="num">
                                      <p:cBhvr additive="base">
                                        <p:cTn id="367" dur="1000" fill="hold"/>
                                        <p:tgtEl>
                                          <p:spTgt spid="324"/>
                                        </p:tgtEl>
                                        <p:attrNameLst>
                                          <p:attrName>ppt_x</p:attrName>
                                        </p:attrNameLst>
                                      </p:cBhvr>
                                      <p:tavLst>
                                        <p:tav tm="0">
                                          <p:val>
                                            <p:strVal val="#ppt_x"/>
                                          </p:val>
                                        </p:tav>
                                        <p:tav tm="100000">
                                          <p:val>
                                            <p:strVal val="#ppt_x"/>
                                          </p:val>
                                        </p:tav>
                                      </p:tavLst>
                                    </p:anim>
                                    <p:anim calcmode="lin" valueType="num">
                                      <p:cBhvr additive="base">
                                        <p:cTn id="368" dur="1000" fill="hold"/>
                                        <p:tgtEl>
                                          <p:spTgt spid="324"/>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325"/>
                                        </p:tgtEl>
                                        <p:attrNameLst>
                                          <p:attrName>style.visibility</p:attrName>
                                        </p:attrNameLst>
                                      </p:cBhvr>
                                      <p:to>
                                        <p:strVal val="visible"/>
                                      </p:to>
                                    </p:set>
                                    <p:anim calcmode="lin" valueType="num">
                                      <p:cBhvr additive="base">
                                        <p:cTn id="371" dur="1000" fill="hold"/>
                                        <p:tgtEl>
                                          <p:spTgt spid="325"/>
                                        </p:tgtEl>
                                        <p:attrNameLst>
                                          <p:attrName>ppt_x</p:attrName>
                                        </p:attrNameLst>
                                      </p:cBhvr>
                                      <p:tavLst>
                                        <p:tav tm="0">
                                          <p:val>
                                            <p:strVal val="#ppt_x"/>
                                          </p:val>
                                        </p:tav>
                                        <p:tav tm="100000">
                                          <p:val>
                                            <p:strVal val="#ppt_x"/>
                                          </p:val>
                                        </p:tav>
                                      </p:tavLst>
                                    </p:anim>
                                    <p:anim calcmode="lin" valueType="num">
                                      <p:cBhvr additive="base">
                                        <p:cTn id="372" dur="1000" fill="hold"/>
                                        <p:tgtEl>
                                          <p:spTgt spid="325"/>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326"/>
                                        </p:tgtEl>
                                        <p:attrNameLst>
                                          <p:attrName>style.visibility</p:attrName>
                                        </p:attrNameLst>
                                      </p:cBhvr>
                                      <p:to>
                                        <p:strVal val="visible"/>
                                      </p:to>
                                    </p:set>
                                    <p:anim calcmode="lin" valueType="num">
                                      <p:cBhvr additive="base">
                                        <p:cTn id="375" dur="1000" fill="hold"/>
                                        <p:tgtEl>
                                          <p:spTgt spid="326"/>
                                        </p:tgtEl>
                                        <p:attrNameLst>
                                          <p:attrName>ppt_x</p:attrName>
                                        </p:attrNameLst>
                                      </p:cBhvr>
                                      <p:tavLst>
                                        <p:tav tm="0">
                                          <p:val>
                                            <p:strVal val="#ppt_x"/>
                                          </p:val>
                                        </p:tav>
                                        <p:tav tm="100000">
                                          <p:val>
                                            <p:strVal val="#ppt_x"/>
                                          </p:val>
                                        </p:tav>
                                      </p:tavLst>
                                    </p:anim>
                                    <p:anim calcmode="lin" valueType="num">
                                      <p:cBhvr additive="base">
                                        <p:cTn id="376" dur="1000" fill="hold"/>
                                        <p:tgtEl>
                                          <p:spTgt spid="326"/>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327"/>
                                        </p:tgtEl>
                                        <p:attrNameLst>
                                          <p:attrName>style.visibility</p:attrName>
                                        </p:attrNameLst>
                                      </p:cBhvr>
                                      <p:to>
                                        <p:strVal val="visible"/>
                                      </p:to>
                                    </p:set>
                                    <p:anim calcmode="lin" valueType="num">
                                      <p:cBhvr additive="base">
                                        <p:cTn id="379" dur="1000" fill="hold"/>
                                        <p:tgtEl>
                                          <p:spTgt spid="327"/>
                                        </p:tgtEl>
                                        <p:attrNameLst>
                                          <p:attrName>ppt_x</p:attrName>
                                        </p:attrNameLst>
                                      </p:cBhvr>
                                      <p:tavLst>
                                        <p:tav tm="0">
                                          <p:val>
                                            <p:strVal val="#ppt_x"/>
                                          </p:val>
                                        </p:tav>
                                        <p:tav tm="100000">
                                          <p:val>
                                            <p:strVal val="#ppt_x"/>
                                          </p:val>
                                        </p:tav>
                                      </p:tavLst>
                                    </p:anim>
                                    <p:anim calcmode="lin" valueType="num">
                                      <p:cBhvr additive="base">
                                        <p:cTn id="380" dur="1000" fill="hold"/>
                                        <p:tgtEl>
                                          <p:spTgt spid="327"/>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328"/>
                                        </p:tgtEl>
                                        <p:attrNameLst>
                                          <p:attrName>style.visibility</p:attrName>
                                        </p:attrNameLst>
                                      </p:cBhvr>
                                      <p:to>
                                        <p:strVal val="visible"/>
                                      </p:to>
                                    </p:set>
                                    <p:anim calcmode="lin" valueType="num">
                                      <p:cBhvr additive="base">
                                        <p:cTn id="383" dur="1000" fill="hold"/>
                                        <p:tgtEl>
                                          <p:spTgt spid="328"/>
                                        </p:tgtEl>
                                        <p:attrNameLst>
                                          <p:attrName>ppt_x</p:attrName>
                                        </p:attrNameLst>
                                      </p:cBhvr>
                                      <p:tavLst>
                                        <p:tav tm="0">
                                          <p:val>
                                            <p:strVal val="#ppt_x"/>
                                          </p:val>
                                        </p:tav>
                                        <p:tav tm="100000">
                                          <p:val>
                                            <p:strVal val="#ppt_x"/>
                                          </p:val>
                                        </p:tav>
                                      </p:tavLst>
                                    </p:anim>
                                    <p:anim calcmode="lin" valueType="num">
                                      <p:cBhvr additive="base">
                                        <p:cTn id="384" dur="1000" fill="hold"/>
                                        <p:tgtEl>
                                          <p:spTgt spid="328"/>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329"/>
                                        </p:tgtEl>
                                        <p:attrNameLst>
                                          <p:attrName>style.visibility</p:attrName>
                                        </p:attrNameLst>
                                      </p:cBhvr>
                                      <p:to>
                                        <p:strVal val="visible"/>
                                      </p:to>
                                    </p:set>
                                    <p:anim calcmode="lin" valueType="num">
                                      <p:cBhvr additive="base">
                                        <p:cTn id="387" dur="1000" fill="hold"/>
                                        <p:tgtEl>
                                          <p:spTgt spid="329"/>
                                        </p:tgtEl>
                                        <p:attrNameLst>
                                          <p:attrName>ppt_x</p:attrName>
                                        </p:attrNameLst>
                                      </p:cBhvr>
                                      <p:tavLst>
                                        <p:tav tm="0">
                                          <p:val>
                                            <p:strVal val="#ppt_x"/>
                                          </p:val>
                                        </p:tav>
                                        <p:tav tm="100000">
                                          <p:val>
                                            <p:strVal val="#ppt_x"/>
                                          </p:val>
                                        </p:tav>
                                      </p:tavLst>
                                    </p:anim>
                                    <p:anim calcmode="lin" valueType="num">
                                      <p:cBhvr additive="base">
                                        <p:cTn id="388" dur="1000" fill="hold"/>
                                        <p:tgtEl>
                                          <p:spTgt spid="329"/>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330"/>
                                        </p:tgtEl>
                                        <p:attrNameLst>
                                          <p:attrName>style.visibility</p:attrName>
                                        </p:attrNameLst>
                                      </p:cBhvr>
                                      <p:to>
                                        <p:strVal val="visible"/>
                                      </p:to>
                                    </p:set>
                                    <p:anim calcmode="lin" valueType="num">
                                      <p:cBhvr additive="base">
                                        <p:cTn id="391" dur="1000" fill="hold"/>
                                        <p:tgtEl>
                                          <p:spTgt spid="330"/>
                                        </p:tgtEl>
                                        <p:attrNameLst>
                                          <p:attrName>ppt_x</p:attrName>
                                        </p:attrNameLst>
                                      </p:cBhvr>
                                      <p:tavLst>
                                        <p:tav tm="0">
                                          <p:val>
                                            <p:strVal val="#ppt_x"/>
                                          </p:val>
                                        </p:tav>
                                        <p:tav tm="100000">
                                          <p:val>
                                            <p:strVal val="#ppt_x"/>
                                          </p:val>
                                        </p:tav>
                                      </p:tavLst>
                                    </p:anim>
                                    <p:anim calcmode="lin" valueType="num">
                                      <p:cBhvr additive="base">
                                        <p:cTn id="392" dur="1000" fill="hold"/>
                                        <p:tgtEl>
                                          <p:spTgt spid="330"/>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331"/>
                                        </p:tgtEl>
                                        <p:attrNameLst>
                                          <p:attrName>style.visibility</p:attrName>
                                        </p:attrNameLst>
                                      </p:cBhvr>
                                      <p:to>
                                        <p:strVal val="visible"/>
                                      </p:to>
                                    </p:set>
                                    <p:anim calcmode="lin" valueType="num">
                                      <p:cBhvr additive="base">
                                        <p:cTn id="395" dur="1000" fill="hold"/>
                                        <p:tgtEl>
                                          <p:spTgt spid="331"/>
                                        </p:tgtEl>
                                        <p:attrNameLst>
                                          <p:attrName>ppt_x</p:attrName>
                                        </p:attrNameLst>
                                      </p:cBhvr>
                                      <p:tavLst>
                                        <p:tav tm="0">
                                          <p:val>
                                            <p:strVal val="#ppt_x"/>
                                          </p:val>
                                        </p:tav>
                                        <p:tav tm="100000">
                                          <p:val>
                                            <p:strVal val="#ppt_x"/>
                                          </p:val>
                                        </p:tav>
                                      </p:tavLst>
                                    </p:anim>
                                    <p:anim calcmode="lin" valueType="num">
                                      <p:cBhvr additive="base">
                                        <p:cTn id="396" dur="1000" fill="hold"/>
                                        <p:tgtEl>
                                          <p:spTgt spid="331"/>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332"/>
                                        </p:tgtEl>
                                        <p:attrNameLst>
                                          <p:attrName>style.visibility</p:attrName>
                                        </p:attrNameLst>
                                      </p:cBhvr>
                                      <p:to>
                                        <p:strVal val="visible"/>
                                      </p:to>
                                    </p:set>
                                    <p:anim calcmode="lin" valueType="num">
                                      <p:cBhvr additive="base">
                                        <p:cTn id="399" dur="1000" fill="hold"/>
                                        <p:tgtEl>
                                          <p:spTgt spid="332"/>
                                        </p:tgtEl>
                                        <p:attrNameLst>
                                          <p:attrName>ppt_x</p:attrName>
                                        </p:attrNameLst>
                                      </p:cBhvr>
                                      <p:tavLst>
                                        <p:tav tm="0">
                                          <p:val>
                                            <p:strVal val="#ppt_x"/>
                                          </p:val>
                                        </p:tav>
                                        <p:tav tm="100000">
                                          <p:val>
                                            <p:strVal val="#ppt_x"/>
                                          </p:val>
                                        </p:tav>
                                      </p:tavLst>
                                    </p:anim>
                                    <p:anim calcmode="lin" valueType="num">
                                      <p:cBhvr additive="base">
                                        <p:cTn id="400" dur="1000" fill="hold"/>
                                        <p:tgtEl>
                                          <p:spTgt spid="332"/>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333"/>
                                        </p:tgtEl>
                                        <p:attrNameLst>
                                          <p:attrName>style.visibility</p:attrName>
                                        </p:attrNameLst>
                                      </p:cBhvr>
                                      <p:to>
                                        <p:strVal val="visible"/>
                                      </p:to>
                                    </p:set>
                                    <p:anim calcmode="lin" valueType="num">
                                      <p:cBhvr additive="base">
                                        <p:cTn id="403" dur="1000" fill="hold"/>
                                        <p:tgtEl>
                                          <p:spTgt spid="333"/>
                                        </p:tgtEl>
                                        <p:attrNameLst>
                                          <p:attrName>ppt_x</p:attrName>
                                        </p:attrNameLst>
                                      </p:cBhvr>
                                      <p:tavLst>
                                        <p:tav tm="0">
                                          <p:val>
                                            <p:strVal val="#ppt_x"/>
                                          </p:val>
                                        </p:tav>
                                        <p:tav tm="100000">
                                          <p:val>
                                            <p:strVal val="#ppt_x"/>
                                          </p:val>
                                        </p:tav>
                                      </p:tavLst>
                                    </p:anim>
                                    <p:anim calcmode="lin" valueType="num">
                                      <p:cBhvr additive="base">
                                        <p:cTn id="404" dur="1000" fill="hold"/>
                                        <p:tgtEl>
                                          <p:spTgt spid="333"/>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334"/>
                                        </p:tgtEl>
                                        <p:attrNameLst>
                                          <p:attrName>style.visibility</p:attrName>
                                        </p:attrNameLst>
                                      </p:cBhvr>
                                      <p:to>
                                        <p:strVal val="visible"/>
                                      </p:to>
                                    </p:set>
                                    <p:anim calcmode="lin" valueType="num">
                                      <p:cBhvr additive="base">
                                        <p:cTn id="407" dur="1000" fill="hold"/>
                                        <p:tgtEl>
                                          <p:spTgt spid="334"/>
                                        </p:tgtEl>
                                        <p:attrNameLst>
                                          <p:attrName>ppt_x</p:attrName>
                                        </p:attrNameLst>
                                      </p:cBhvr>
                                      <p:tavLst>
                                        <p:tav tm="0">
                                          <p:val>
                                            <p:strVal val="#ppt_x"/>
                                          </p:val>
                                        </p:tav>
                                        <p:tav tm="100000">
                                          <p:val>
                                            <p:strVal val="#ppt_x"/>
                                          </p:val>
                                        </p:tav>
                                      </p:tavLst>
                                    </p:anim>
                                    <p:anim calcmode="lin" valueType="num">
                                      <p:cBhvr additive="base">
                                        <p:cTn id="408" dur="1000" fill="hold"/>
                                        <p:tgtEl>
                                          <p:spTgt spid="334"/>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335"/>
                                        </p:tgtEl>
                                        <p:attrNameLst>
                                          <p:attrName>style.visibility</p:attrName>
                                        </p:attrNameLst>
                                      </p:cBhvr>
                                      <p:to>
                                        <p:strVal val="visible"/>
                                      </p:to>
                                    </p:set>
                                    <p:anim calcmode="lin" valueType="num">
                                      <p:cBhvr additive="base">
                                        <p:cTn id="411" dur="1000" fill="hold"/>
                                        <p:tgtEl>
                                          <p:spTgt spid="335"/>
                                        </p:tgtEl>
                                        <p:attrNameLst>
                                          <p:attrName>ppt_x</p:attrName>
                                        </p:attrNameLst>
                                      </p:cBhvr>
                                      <p:tavLst>
                                        <p:tav tm="0">
                                          <p:val>
                                            <p:strVal val="#ppt_x"/>
                                          </p:val>
                                        </p:tav>
                                        <p:tav tm="100000">
                                          <p:val>
                                            <p:strVal val="#ppt_x"/>
                                          </p:val>
                                        </p:tav>
                                      </p:tavLst>
                                    </p:anim>
                                    <p:anim calcmode="lin" valueType="num">
                                      <p:cBhvr additive="base">
                                        <p:cTn id="412" dur="1000" fill="hold"/>
                                        <p:tgtEl>
                                          <p:spTgt spid="335"/>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336"/>
                                        </p:tgtEl>
                                        <p:attrNameLst>
                                          <p:attrName>style.visibility</p:attrName>
                                        </p:attrNameLst>
                                      </p:cBhvr>
                                      <p:to>
                                        <p:strVal val="visible"/>
                                      </p:to>
                                    </p:set>
                                    <p:anim calcmode="lin" valueType="num">
                                      <p:cBhvr additive="base">
                                        <p:cTn id="415" dur="1000" fill="hold"/>
                                        <p:tgtEl>
                                          <p:spTgt spid="336"/>
                                        </p:tgtEl>
                                        <p:attrNameLst>
                                          <p:attrName>ppt_x</p:attrName>
                                        </p:attrNameLst>
                                      </p:cBhvr>
                                      <p:tavLst>
                                        <p:tav tm="0">
                                          <p:val>
                                            <p:strVal val="#ppt_x"/>
                                          </p:val>
                                        </p:tav>
                                        <p:tav tm="100000">
                                          <p:val>
                                            <p:strVal val="#ppt_x"/>
                                          </p:val>
                                        </p:tav>
                                      </p:tavLst>
                                    </p:anim>
                                    <p:anim calcmode="lin" valueType="num">
                                      <p:cBhvr additive="base">
                                        <p:cTn id="416" dur="1000" fill="hold"/>
                                        <p:tgtEl>
                                          <p:spTgt spid="336"/>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337"/>
                                        </p:tgtEl>
                                        <p:attrNameLst>
                                          <p:attrName>style.visibility</p:attrName>
                                        </p:attrNameLst>
                                      </p:cBhvr>
                                      <p:to>
                                        <p:strVal val="visible"/>
                                      </p:to>
                                    </p:set>
                                    <p:anim calcmode="lin" valueType="num">
                                      <p:cBhvr additive="base">
                                        <p:cTn id="419" dur="1000" fill="hold"/>
                                        <p:tgtEl>
                                          <p:spTgt spid="337"/>
                                        </p:tgtEl>
                                        <p:attrNameLst>
                                          <p:attrName>ppt_x</p:attrName>
                                        </p:attrNameLst>
                                      </p:cBhvr>
                                      <p:tavLst>
                                        <p:tav tm="0">
                                          <p:val>
                                            <p:strVal val="#ppt_x"/>
                                          </p:val>
                                        </p:tav>
                                        <p:tav tm="100000">
                                          <p:val>
                                            <p:strVal val="#ppt_x"/>
                                          </p:val>
                                        </p:tav>
                                      </p:tavLst>
                                    </p:anim>
                                    <p:anim calcmode="lin" valueType="num">
                                      <p:cBhvr additive="base">
                                        <p:cTn id="420" dur="1000" fill="hold"/>
                                        <p:tgtEl>
                                          <p:spTgt spid="337"/>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338"/>
                                        </p:tgtEl>
                                        <p:attrNameLst>
                                          <p:attrName>style.visibility</p:attrName>
                                        </p:attrNameLst>
                                      </p:cBhvr>
                                      <p:to>
                                        <p:strVal val="visible"/>
                                      </p:to>
                                    </p:set>
                                    <p:anim calcmode="lin" valueType="num">
                                      <p:cBhvr additive="base">
                                        <p:cTn id="423" dur="1000" fill="hold"/>
                                        <p:tgtEl>
                                          <p:spTgt spid="338"/>
                                        </p:tgtEl>
                                        <p:attrNameLst>
                                          <p:attrName>ppt_x</p:attrName>
                                        </p:attrNameLst>
                                      </p:cBhvr>
                                      <p:tavLst>
                                        <p:tav tm="0">
                                          <p:val>
                                            <p:strVal val="#ppt_x"/>
                                          </p:val>
                                        </p:tav>
                                        <p:tav tm="100000">
                                          <p:val>
                                            <p:strVal val="#ppt_x"/>
                                          </p:val>
                                        </p:tav>
                                      </p:tavLst>
                                    </p:anim>
                                    <p:anim calcmode="lin" valueType="num">
                                      <p:cBhvr additive="base">
                                        <p:cTn id="424" dur="1000" fill="hold"/>
                                        <p:tgtEl>
                                          <p:spTgt spid="338"/>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339"/>
                                        </p:tgtEl>
                                        <p:attrNameLst>
                                          <p:attrName>style.visibility</p:attrName>
                                        </p:attrNameLst>
                                      </p:cBhvr>
                                      <p:to>
                                        <p:strVal val="visible"/>
                                      </p:to>
                                    </p:set>
                                    <p:anim calcmode="lin" valueType="num">
                                      <p:cBhvr additive="base">
                                        <p:cTn id="427" dur="1000" fill="hold"/>
                                        <p:tgtEl>
                                          <p:spTgt spid="339"/>
                                        </p:tgtEl>
                                        <p:attrNameLst>
                                          <p:attrName>ppt_x</p:attrName>
                                        </p:attrNameLst>
                                      </p:cBhvr>
                                      <p:tavLst>
                                        <p:tav tm="0">
                                          <p:val>
                                            <p:strVal val="#ppt_x"/>
                                          </p:val>
                                        </p:tav>
                                        <p:tav tm="100000">
                                          <p:val>
                                            <p:strVal val="#ppt_x"/>
                                          </p:val>
                                        </p:tav>
                                      </p:tavLst>
                                    </p:anim>
                                    <p:anim calcmode="lin" valueType="num">
                                      <p:cBhvr additive="base">
                                        <p:cTn id="428" dur="1000" fill="hold"/>
                                        <p:tgtEl>
                                          <p:spTgt spid="339"/>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340"/>
                                        </p:tgtEl>
                                        <p:attrNameLst>
                                          <p:attrName>style.visibility</p:attrName>
                                        </p:attrNameLst>
                                      </p:cBhvr>
                                      <p:to>
                                        <p:strVal val="visible"/>
                                      </p:to>
                                    </p:set>
                                    <p:anim calcmode="lin" valueType="num">
                                      <p:cBhvr additive="base">
                                        <p:cTn id="431" dur="1000" fill="hold"/>
                                        <p:tgtEl>
                                          <p:spTgt spid="340"/>
                                        </p:tgtEl>
                                        <p:attrNameLst>
                                          <p:attrName>ppt_x</p:attrName>
                                        </p:attrNameLst>
                                      </p:cBhvr>
                                      <p:tavLst>
                                        <p:tav tm="0">
                                          <p:val>
                                            <p:strVal val="#ppt_x"/>
                                          </p:val>
                                        </p:tav>
                                        <p:tav tm="100000">
                                          <p:val>
                                            <p:strVal val="#ppt_x"/>
                                          </p:val>
                                        </p:tav>
                                      </p:tavLst>
                                    </p:anim>
                                    <p:anim calcmode="lin" valueType="num">
                                      <p:cBhvr additive="base">
                                        <p:cTn id="432" dur="1000" fill="hold"/>
                                        <p:tgtEl>
                                          <p:spTgt spid="340"/>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341"/>
                                        </p:tgtEl>
                                        <p:attrNameLst>
                                          <p:attrName>style.visibility</p:attrName>
                                        </p:attrNameLst>
                                      </p:cBhvr>
                                      <p:to>
                                        <p:strVal val="visible"/>
                                      </p:to>
                                    </p:set>
                                    <p:anim calcmode="lin" valueType="num">
                                      <p:cBhvr additive="base">
                                        <p:cTn id="435" dur="1000" fill="hold"/>
                                        <p:tgtEl>
                                          <p:spTgt spid="341"/>
                                        </p:tgtEl>
                                        <p:attrNameLst>
                                          <p:attrName>ppt_x</p:attrName>
                                        </p:attrNameLst>
                                      </p:cBhvr>
                                      <p:tavLst>
                                        <p:tav tm="0">
                                          <p:val>
                                            <p:strVal val="#ppt_x"/>
                                          </p:val>
                                        </p:tav>
                                        <p:tav tm="100000">
                                          <p:val>
                                            <p:strVal val="#ppt_x"/>
                                          </p:val>
                                        </p:tav>
                                      </p:tavLst>
                                    </p:anim>
                                    <p:anim calcmode="lin" valueType="num">
                                      <p:cBhvr additive="base">
                                        <p:cTn id="436" dur="1000" fill="hold"/>
                                        <p:tgtEl>
                                          <p:spTgt spid="341"/>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342"/>
                                        </p:tgtEl>
                                        <p:attrNameLst>
                                          <p:attrName>style.visibility</p:attrName>
                                        </p:attrNameLst>
                                      </p:cBhvr>
                                      <p:to>
                                        <p:strVal val="visible"/>
                                      </p:to>
                                    </p:set>
                                    <p:anim calcmode="lin" valueType="num">
                                      <p:cBhvr additive="base">
                                        <p:cTn id="439" dur="1000" fill="hold"/>
                                        <p:tgtEl>
                                          <p:spTgt spid="342"/>
                                        </p:tgtEl>
                                        <p:attrNameLst>
                                          <p:attrName>ppt_x</p:attrName>
                                        </p:attrNameLst>
                                      </p:cBhvr>
                                      <p:tavLst>
                                        <p:tav tm="0">
                                          <p:val>
                                            <p:strVal val="#ppt_x"/>
                                          </p:val>
                                        </p:tav>
                                        <p:tav tm="100000">
                                          <p:val>
                                            <p:strVal val="#ppt_x"/>
                                          </p:val>
                                        </p:tav>
                                      </p:tavLst>
                                    </p:anim>
                                    <p:anim calcmode="lin" valueType="num">
                                      <p:cBhvr additive="base">
                                        <p:cTn id="440" dur="1000" fill="hold"/>
                                        <p:tgtEl>
                                          <p:spTgt spid="342"/>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343"/>
                                        </p:tgtEl>
                                        <p:attrNameLst>
                                          <p:attrName>style.visibility</p:attrName>
                                        </p:attrNameLst>
                                      </p:cBhvr>
                                      <p:to>
                                        <p:strVal val="visible"/>
                                      </p:to>
                                    </p:set>
                                    <p:anim calcmode="lin" valueType="num">
                                      <p:cBhvr additive="base">
                                        <p:cTn id="443" dur="1000" fill="hold"/>
                                        <p:tgtEl>
                                          <p:spTgt spid="343"/>
                                        </p:tgtEl>
                                        <p:attrNameLst>
                                          <p:attrName>ppt_x</p:attrName>
                                        </p:attrNameLst>
                                      </p:cBhvr>
                                      <p:tavLst>
                                        <p:tav tm="0">
                                          <p:val>
                                            <p:strVal val="#ppt_x"/>
                                          </p:val>
                                        </p:tav>
                                        <p:tav tm="100000">
                                          <p:val>
                                            <p:strVal val="#ppt_x"/>
                                          </p:val>
                                        </p:tav>
                                      </p:tavLst>
                                    </p:anim>
                                    <p:anim calcmode="lin" valueType="num">
                                      <p:cBhvr additive="base">
                                        <p:cTn id="444" dur="1000" fill="hold"/>
                                        <p:tgtEl>
                                          <p:spTgt spid="343"/>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344"/>
                                        </p:tgtEl>
                                        <p:attrNameLst>
                                          <p:attrName>style.visibility</p:attrName>
                                        </p:attrNameLst>
                                      </p:cBhvr>
                                      <p:to>
                                        <p:strVal val="visible"/>
                                      </p:to>
                                    </p:set>
                                    <p:anim calcmode="lin" valueType="num">
                                      <p:cBhvr additive="base">
                                        <p:cTn id="447" dur="1000" fill="hold"/>
                                        <p:tgtEl>
                                          <p:spTgt spid="344"/>
                                        </p:tgtEl>
                                        <p:attrNameLst>
                                          <p:attrName>ppt_x</p:attrName>
                                        </p:attrNameLst>
                                      </p:cBhvr>
                                      <p:tavLst>
                                        <p:tav tm="0">
                                          <p:val>
                                            <p:strVal val="#ppt_x"/>
                                          </p:val>
                                        </p:tav>
                                        <p:tav tm="100000">
                                          <p:val>
                                            <p:strVal val="#ppt_x"/>
                                          </p:val>
                                        </p:tav>
                                      </p:tavLst>
                                    </p:anim>
                                    <p:anim calcmode="lin" valueType="num">
                                      <p:cBhvr additive="base">
                                        <p:cTn id="448" dur="1000" fill="hold"/>
                                        <p:tgtEl>
                                          <p:spTgt spid="344"/>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345"/>
                                        </p:tgtEl>
                                        <p:attrNameLst>
                                          <p:attrName>style.visibility</p:attrName>
                                        </p:attrNameLst>
                                      </p:cBhvr>
                                      <p:to>
                                        <p:strVal val="visible"/>
                                      </p:to>
                                    </p:set>
                                    <p:anim calcmode="lin" valueType="num">
                                      <p:cBhvr additive="base">
                                        <p:cTn id="451" dur="1000" fill="hold"/>
                                        <p:tgtEl>
                                          <p:spTgt spid="345"/>
                                        </p:tgtEl>
                                        <p:attrNameLst>
                                          <p:attrName>ppt_x</p:attrName>
                                        </p:attrNameLst>
                                      </p:cBhvr>
                                      <p:tavLst>
                                        <p:tav tm="0">
                                          <p:val>
                                            <p:strVal val="#ppt_x"/>
                                          </p:val>
                                        </p:tav>
                                        <p:tav tm="100000">
                                          <p:val>
                                            <p:strVal val="#ppt_x"/>
                                          </p:val>
                                        </p:tav>
                                      </p:tavLst>
                                    </p:anim>
                                    <p:anim calcmode="lin" valueType="num">
                                      <p:cBhvr additive="base">
                                        <p:cTn id="452" dur="1000" fill="hold"/>
                                        <p:tgtEl>
                                          <p:spTgt spid="345"/>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346"/>
                                        </p:tgtEl>
                                        <p:attrNameLst>
                                          <p:attrName>style.visibility</p:attrName>
                                        </p:attrNameLst>
                                      </p:cBhvr>
                                      <p:to>
                                        <p:strVal val="visible"/>
                                      </p:to>
                                    </p:set>
                                    <p:anim calcmode="lin" valueType="num">
                                      <p:cBhvr additive="base">
                                        <p:cTn id="455" dur="1000" fill="hold"/>
                                        <p:tgtEl>
                                          <p:spTgt spid="346"/>
                                        </p:tgtEl>
                                        <p:attrNameLst>
                                          <p:attrName>ppt_x</p:attrName>
                                        </p:attrNameLst>
                                      </p:cBhvr>
                                      <p:tavLst>
                                        <p:tav tm="0">
                                          <p:val>
                                            <p:strVal val="#ppt_x"/>
                                          </p:val>
                                        </p:tav>
                                        <p:tav tm="100000">
                                          <p:val>
                                            <p:strVal val="#ppt_x"/>
                                          </p:val>
                                        </p:tav>
                                      </p:tavLst>
                                    </p:anim>
                                    <p:anim calcmode="lin" valueType="num">
                                      <p:cBhvr additive="base">
                                        <p:cTn id="456" dur="1000" fill="hold"/>
                                        <p:tgtEl>
                                          <p:spTgt spid="346"/>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347"/>
                                        </p:tgtEl>
                                        <p:attrNameLst>
                                          <p:attrName>style.visibility</p:attrName>
                                        </p:attrNameLst>
                                      </p:cBhvr>
                                      <p:to>
                                        <p:strVal val="visible"/>
                                      </p:to>
                                    </p:set>
                                    <p:anim calcmode="lin" valueType="num">
                                      <p:cBhvr additive="base">
                                        <p:cTn id="459" dur="1000" fill="hold"/>
                                        <p:tgtEl>
                                          <p:spTgt spid="347"/>
                                        </p:tgtEl>
                                        <p:attrNameLst>
                                          <p:attrName>ppt_x</p:attrName>
                                        </p:attrNameLst>
                                      </p:cBhvr>
                                      <p:tavLst>
                                        <p:tav tm="0">
                                          <p:val>
                                            <p:strVal val="#ppt_x"/>
                                          </p:val>
                                        </p:tav>
                                        <p:tav tm="100000">
                                          <p:val>
                                            <p:strVal val="#ppt_x"/>
                                          </p:val>
                                        </p:tav>
                                      </p:tavLst>
                                    </p:anim>
                                    <p:anim calcmode="lin" valueType="num">
                                      <p:cBhvr additive="base">
                                        <p:cTn id="460" dur="1000" fill="hold"/>
                                        <p:tgtEl>
                                          <p:spTgt spid="347"/>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348"/>
                                        </p:tgtEl>
                                        <p:attrNameLst>
                                          <p:attrName>style.visibility</p:attrName>
                                        </p:attrNameLst>
                                      </p:cBhvr>
                                      <p:to>
                                        <p:strVal val="visible"/>
                                      </p:to>
                                    </p:set>
                                    <p:anim calcmode="lin" valueType="num">
                                      <p:cBhvr additive="base">
                                        <p:cTn id="463" dur="1000" fill="hold"/>
                                        <p:tgtEl>
                                          <p:spTgt spid="348"/>
                                        </p:tgtEl>
                                        <p:attrNameLst>
                                          <p:attrName>ppt_x</p:attrName>
                                        </p:attrNameLst>
                                      </p:cBhvr>
                                      <p:tavLst>
                                        <p:tav tm="0">
                                          <p:val>
                                            <p:strVal val="#ppt_x"/>
                                          </p:val>
                                        </p:tav>
                                        <p:tav tm="100000">
                                          <p:val>
                                            <p:strVal val="#ppt_x"/>
                                          </p:val>
                                        </p:tav>
                                      </p:tavLst>
                                    </p:anim>
                                    <p:anim calcmode="lin" valueType="num">
                                      <p:cBhvr additive="base">
                                        <p:cTn id="464" dur="1000" fill="hold"/>
                                        <p:tgtEl>
                                          <p:spTgt spid="348"/>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349"/>
                                        </p:tgtEl>
                                        <p:attrNameLst>
                                          <p:attrName>style.visibility</p:attrName>
                                        </p:attrNameLst>
                                      </p:cBhvr>
                                      <p:to>
                                        <p:strVal val="visible"/>
                                      </p:to>
                                    </p:set>
                                    <p:anim calcmode="lin" valueType="num">
                                      <p:cBhvr additive="base">
                                        <p:cTn id="467" dur="1000" fill="hold"/>
                                        <p:tgtEl>
                                          <p:spTgt spid="349"/>
                                        </p:tgtEl>
                                        <p:attrNameLst>
                                          <p:attrName>ppt_x</p:attrName>
                                        </p:attrNameLst>
                                      </p:cBhvr>
                                      <p:tavLst>
                                        <p:tav tm="0">
                                          <p:val>
                                            <p:strVal val="#ppt_x"/>
                                          </p:val>
                                        </p:tav>
                                        <p:tav tm="100000">
                                          <p:val>
                                            <p:strVal val="#ppt_x"/>
                                          </p:val>
                                        </p:tav>
                                      </p:tavLst>
                                    </p:anim>
                                    <p:anim calcmode="lin" valueType="num">
                                      <p:cBhvr additive="base">
                                        <p:cTn id="468" dur="1000" fill="hold"/>
                                        <p:tgtEl>
                                          <p:spTgt spid="349"/>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350"/>
                                        </p:tgtEl>
                                        <p:attrNameLst>
                                          <p:attrName>style.visibility</p:attrName>
                                        </p:attrNameLst>
                                      </p:cBhvr>
                                      <p:to>
                                        <p:strVal val="visible"/>
                                      </p:to>
                                    </p:set>
                                    <p:anim calcmode="lin" valueType="num">
                                      <p:cBhvr additive="base">
                                        <p:cTn id="471" dur="1000" fill="hold"/>
                                        <p:tgtEl>
                                          <p:spTgt spid="350"/>
                                        </p:tgtEl>
                                        <p:attrNameLst>
                                          <p:attrName>ppt_x</p:attrName>
                                        </p:attrNameLst>
                                      </p:cBhvr>
                                      <p:tavLst>
                                        <p:tav tm="0">
                                          <p:val>
                                            <p:strVal val="#ppt_x"/>
                                          </p:val>
                                        </p:tav>
                                        <p:tav tm="100000">
                                          <p:val>
                                            <p:strVal val="#ppt_x"/>
                                          </p:val>
                                        </p:tav>
                                      </p:tavLst>
                                    </p:anim>
                                    <p:anim calcmode="lin" valueType="num">
                                      <p:cBhvr additive="base">
                                        <p:cTn id="472" dur="1000" fill="hold"/>
                                        <p:tgtEl>
                                          <p:spTgt spid="350"/>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351"/>
                                        </p:tgtEl>
                                        <p:attrNameLst>
                                          <p:attrName>style.visibility</p:attrName>
                                        </p:attrNameLst>
                                      </p:cBhvr>
                                      <p:to>
                                        <p:strVal val="visible"/>
                                      </p:to>
                                    </p:set>
                                    <p:anim calcmode="lin" valueType="num">
                                      <p:cBhvr additive="base">
                                        <p:cTn id="475" dur="1000" fill="hold"/>
                                        <p:tgtEl>
                                          <p:spTgt spid="351"/>
                                        </p:tgtEl>
                                        <p:attrNameLst>
                                          <p:attrName>ppt_x</p:attrName>
                                        </p:attrNameLst>
                                      </p:cBhvr>
                                      <p:tavLst>
                                        <p:tav tm="0">
                                          <p:val>
                                            <p:strVal val="#ppt_x"/>
                                          </p:val>
                                        </p:tav>
                                        <p:tav tm="100000">
                                          <p:val>
                                            <p:strVal val="#ppt_x"/>
                                          </p:val>
                                        </p:tav>
                                      </p:tavLst>
                                    </p:anim>
                                    <p:anim calcmode="lin" valueType="num">
                                      <p:cBhvr additive="base">
                                        <p:cTn id="476" dur="1000" fill="hold"/>
                                        <p:tgtEl>
                                          <p:spTgt spid="351"/>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352"/>
                                        </p:tgtEl>
                                        <p:attrNameLst>
                                          <p:attrName>style.visibility</p:attrName>
                                        </p:attrNameLst>
                                      </p:cBhvr>
                                      <p:to>
                                        <p:strVal val="visible"/>
                                      </p:to>
                                    </p:set>
                                    <p:anim calcmode="lin" valueType="num">
                                      <p:cBhvr additive="base">
                                        <p:cTn id="479" dur="1000" fill="hold"/>
                                        <p:tgtEl>
                                          <p:spTgt spid="352"/>
                                        </p:tgtEl>
                                        <p:attrNameLst>
                                          <p:attrName>ppt_x</p:attrName>
                                        </p:attrNameLst>
                                      </p:cBhvr>
                                      <p:tavLst>
                                        <p:tav tm="0">
                                          <p:val>
                                            <p:strVal val="#ppt_x"/>
                                          </p:val>
                                        </p:tav>
                                        <p:tav tm="100000">
                                          <p:val>
                                            <p:strVal val="#ppt_x"/>
                                          </p:val>
                                        </p:tav>
                                      </p:tavLst>
                                    </p:anim>
                                    <p:anim calcmode="lin" valueType="num">
                                      <p:cBhvr additive="base">
                                        <p:cTn id="480" dur="1000" fill="hold"/>
                                        <p:tgtEl>
                                          <p:spTgt spid="352"/>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353"/>
                                        </p:tgtEl>
                                        <p:attrNameLst>
                                          <p:attrName>style.visibility</p:attrName>
                                        </p:attrNameLst>
                                      </p:cBhvr>
                                      <p:to>
                                        <p:strVal val="visible"/>
                                      </p:to>
                                    </p:set>
                                    <p:anim calcmode="lin" valueType="num">
                                      <p:cBhvr additive="base">
                                        <p:cTn id="483" dur="1000" fill="hold"/>
                                        <p:tgtEl>
                                          <p:spTgt spid="353"/>
                                        </p:tgtEl>
                                        <p:attrNameLst>
                                          <p:attrName>ppt_x</p:attrName>
                                        </p:attrNameLst>
                                      </p:cBhvr>
                                      <p:tavLst>
                                        <p:tav tm="0">
                                          <p:val>
                                            <p:strVal val="#ppt_x"/>
                                          </p:val>
                                        </p:tav>
                                        <p:tav tm="100000">
                                          <p:val>
                                            <p:strVal val="#ppt_x"/>
                                          </p:val>
                                        </p:tav>
                                      </p:tavLst>
                                    </p:anim>
                                    <p:anim calcmode="lin" valueType="num">
                                      <p:cBhvr additive="base">
                                        <p:cTn id="484" dur="1000" fill="hold"/>
                                        <p:tgtEl>
                                          <p:spTgt spid="353"/>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354"/>
                                        </p:tgtEl>
                                        <p:attrNameLst>
                                          <p:attrName>style.visibility</p:attrName>
                                        </p:attrNameLst>
                                      </p:cBhvr>
                                      <p:to>
                                        <p:strVal val="visible"/>
                                      </p:to>
                                    </p:set>
                                    <p:anim calcmode="lin" valueType="num">
                                      <p:cBhvr additive="base">
                                        <p:cTn id="487" dur="1000" fill="hold"/>
                                        <p:tgtEl>
                                          <p:spTgt spid="354"/>
                                        </p:tgtEl>
                                        <p:attrNameLst>
                                          <p:attrName>ppt_x</p:attrName>
                                        </p:attrNameLst>
                                      </p:cBhvr>
                                      <p:tavLst>
                                        <p:tav tm="0">
                                          <p:val>
                                            <p:strVal val="#ppt_x"/>
                                          </p:val>
                                        </p:tav>
                                        <p:tav tm="100000">
                                          <p:val>
                                            <p:strVal val="#ppt_x"/>
                                          </p:val>
                                        </p:tav>
                                      </p:tavLst>
                                    </p:anim>
                                    <p:anim calcmode="lin" valueType="num">
                                      <p:cBhvr additive="base">
                                        <p:cTn id="488" dur="1000" fill="hold"/>
                                        <p:tgtEl>
                                          <p:spTgt spid="354"/>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355"/>
                                        </p:tgtEl>
                                        <p:attrNameLst>
                                          <p:attrName>style.visibility</p:attrName>
                                        </p:attrNameLst>
                                      </p:cBhvr>
                                      <p:to>
                                        <p:strVal val="visible"/>
                                      </p:to>
                                    </p:set>
                                    <p:anim calcmode="lin" valueType="num">
                                      <p:cBhvr additive="base">
                                        <p:cTn id="491" dur="1000" fill="hold"/>
                                        <p:tgtEl>
                                          <p:spTgt spid="355"/>
                                        </p:tgtEl>
                                        <p:attrNameLst>
                                          <p:attrName>ppt_x</p:attrName>
                                        </p:attrNameLst>
                                      </p:cBhvr>
                                      <p:tavLst>
                                        <p:tav tm="0">
                                          <p:val>
                                            <p:strVal val="#ppt_x"/>
                                          </p:val>
                                        </p:tav>
                                        <p:tav tm="100000">
                                          <p:val>
                                            <p:strVal val="#ppt_x"/>
                                          </p:val>
                                        </p:tav>
                                      </p:tavLst>
                                    </p:anim>
                                    <p:anim calcmode="lin" valueType="num">
                                      <p:cBhvr additive="base">
                                        <p:cTn id="492" dur="1000" fill="hold"/>
                                        <p:tgtEl>
                                          <p:spTgt spid="355"/>
                                        </p:tgtEl>
                                        <p:attrNameLst>
                                          <p:attrName>ppt_y</p:attrName>
                                        </p:attrNameLst>
                                      </p:cBhvr>
                                      <p:tavLst>
                                        <p:tav tm="0">
                                          <p:val>
                                            <p:strVal val="1+#ppt_h/2"/>
                                          </p:val>
                                        </p:tav>
                                        <p:tav tm="100000">
                                          <p:val>
                                            <p:strVal val="#ppt_y"/>
                                          </p:val>
                                        </p:tav>
                                      </p:tavLst>
                                    </p:anim>
                                  </p:childTnLst>
                                </p:cTn>
                              </p:par>
                              <p:par>
                                <p:cTn id="493" presetID="2" presetClass="entr" presetSubtype="4" fill="hold" grpId="0" nodeType="withEffect">
                                  <p:stCondLst>
                                    <p:cond delay="0"/>
                                  </p:stCondLst>
                                  <p:childTnLst>
                                    <p:set>
                                      <p:cBhvr>
                                        <p:cTn id="494" dur="1" fill="hold">
                                          <p:stCondLst>
                                            <p:cond delay="0"/>
                                          </p:stCondLst>
                                        </p:cTn>
                                        <p:tgtEl>
                                          <p:spTgt spid="356"/>
                                        </p:tgtEl>
                                        <p:attrNameLst>
                                          <p:attrName>style.visibility</p:attrName>
                                        </p:attrNameLst>
                                      </p:cBhvr>
                                      <p:to>
                                        <p:strVal val="visible"/>
                                      </p:to>
                                    </p:set>
                                    <p:anim calcmode="lin" valueType="num">
                                      <p:cBhvr additive="base">
                                        <p:cTn id="495" dur="1000" fill="hold"/>
                                        <p:tgtEl>
                                          <p:spTgt spid="356"/>
                                        </p:tgtEl>
                                        <p:attrNameLst>
                                          <p:attrName>ppt_x</p:attrName>
                                        </p:attrNameLst>
                                      </p:cBhvr>
                                      <p:tavLst>
                                        <p:tav tm="0">
                                          <p:val>
                                            <p:strVal val="#ppt_x"/>
                                          </p:val>
                                        </p:tav>
                                        <p:tav tm="100000">
                                          <p:val>
                                            <p:strVal val="#ppt_x"/>
                                          </p:val>
                                        </p:tav>
                                      </p:tavLst>
                                    </p:anim>
                                    <p:anim calcmode="lin" valueType="num">
                                      <p:cBhvr additive="base">
                                        <p:cTn id="496" dur="1000" fill="hold"/>
                                        <p:tgtEl>
                                          <p:spTgt spid="356"/>
                                        </p:tgtEl>
                                        <p:attrNameLst>
                                          <p:attrName>ppt_y</p:attrName>
                                        </p:attrNameLst>
                                      </p:cBhvr>
                                      <p:tavLst>
                                        <p:tav tm="0">
                                          <p:val>
                                            <p:strVal val="1+#ppt_h/2"/>
                                          </p:val>
                                        </p:tav>
                                        <p:tav tm="100000">
                                          <p:val>
                                            <p:strVal val="#ppt_y"/>
                                          </p:val>
                                        </p:tav>
                                      </p:tavLst>
                                    </p:anim>
                                  </p:childTnLst>
                                </p:cTn>
                              </p:par>
                              <p:par>
                                <p:cTn id="497" presetID="2" presetClass="entr" presetSubtype="4" fill="hold" grpId="0" nodeType="withEffect">
                                  <p:stCondLst>
                                    <p:cond delay="0"/>
                                  </p:stCondLst>
                                  <p:childTnLst>
                                    <p:set>
                                      <p:cBhvr>
                                        <p:cTn id="498" dur="1" fill="hold">
                                          <p:stCondLst>
                                            <p:cond delay="0"/>
                                          </p:stCondLst>
                                        </p:cTn>
                                        <p:tgtEl>
                                          <p:spTgt spid="357"/>
                                        </p:tgtEl>
                                        <p:attrNameLst>
                                          <p:attrName>style.visibility</p:attrName>
                                        </p:attrNameLst>
                                      </p:cBhvr>
                                      <p:to>
                                        <p:strVal val="visible"/>
                                      </p:to>
                                    </p:set>
                                    <p:anim calcmode="lin" valueType="num">
                                      <p:cBhvr additive="base">
                                        <p:cTn id="499" dur="1000" fill="hold"/>
                                        <p:tgtEl>
                                          <p:spTgt spid="357"/>
                                        </p:tgtEl>
                                        <p:attrNameLst>
                                          <p:attrName>ppt_x</p:attrName>
                                        </p:attrNameLst>
                                      </p:cBhvr>
                                      <p:tavLst>
                                        <p:tav tm="0">
                                          <p:val>
                                            <p:strVal val="#ppt_x"/>
                                          </p:val>
                                        </p:tav>
                                        <p:tav tm="100000">
                                          <p:val>
                                            <p:strVal val="#ppt_x"/>
                                          </p:val>
                                        </p:tav>
                                      </p:tavLst>
                                    </p:anim>
                                    <p:anim calcmode="lin" valueType="num">
                                      <p:cBhvr additive="base">
                                        <p:cTn id="500" dur="1000" fill="hold"/>
                                        <p:tgtEl>
                                          <p:spTgt spid="357"/>
                                        </p:tgtEl>
                                        <p:attrNameLst>
                                          <p:attrName>ppt_y</p:attrName>
                                        </p:attrNameLst>
                                      </p:cBhvr>
                                      <p:tavLst>
                                        <p:tav tm="0">
                                          <p:val>
                                            <p:strVal val="1+#ppt_h/2"/>
                                          </p:val>
                                        </p:tav>
                                        <p:tav tm="100000">
                                          <p:val>
                                            <p:strVal val="#ppt_y"/>
                                          </p:val>
                                        </p:tav>
                                      </p:tavLst>
                                    </p:anim>
                                  </p:childTnLst>
                                </p:cTn>
                              </p:par>
                              <p:par>
                                <p:cTn id="501" presetID="2" presetClass="entr" presetSubtype="4" fill="hold" grpId="0" nodeType="withEffect">
                                  <p:stCondLst>
                                    <p:cond delay="0"/>
                                  </p:stCondLst>
                                  <p:childTnLst>
                                    <p:set>
                                      <p:cBhvr>
                                        <p:cTn id="502" dur="1" fill="hold">
                                          <p:stCondLst>
                                            <p:cond delay="0"/>
                                          </p:stCondLst>
                                        </p:cTn>
                                        <p:tgtEl>
                                          <p:spTgt spid="358"/>
                                        </p:tgtEl>
                                        <p:attrNameLst>
                                          <p:attrName>style.visibility</p:attrName>
                                        </p:attrNameLst>
                                      </p:cBhvr>
                                      <p:to>
                                        <p:strVal val="visible"/>
                                      </p:to>
                                    </p:set>
                                    <p:anim calcmode="lin" valueType="num">
                                      <p:cBhvr additive="base">
                                        <p:cTn id="503" dur="1000" fill="hold"/>
                                        <p:tgtEl>
                                          <p:spTgt spid="358"/>
                                        </p:tgtEl>
                                        <p:attrNameLst>
                                          <p:attrName>ppt_x</p:attrName>
                                        </p:attrNameLst>
                                      </p:cBhvr>
                                      <p:tavLst>
                                        <p:tav tm="0">
                                          <p:val>
                                            <p:strVal val="#ppt_x"/>
                                          </p:val>
                                        </p:tav>
                                        <p:tav tm="100000">
                                          <p:val>
                                            <p:strVal val="#ppt_x"/>
                                          </p:val>
                                        </p:tav>
                                      </p:tavLst>
                                    </p:anim>
                                    <p:anim calcmode="lin" valueType="num">
                                      <p:cBhvr additive="base">
                                        <p:cTn id="504" dur="1000" fill="hold"/>
                                        <p:tgtEl>
                                          <p:spTgt spid="358"/>
                                        </p:tgtEl>
                                        <p:attrNameLst>
                                          <p:attrName>ppt_y</p:attrName>
                                        </p:attrNameLst>
                                      </p:cBhvr>
                                      <p:tavLst>
                                        <p:tav tm="0">
                                          <p:val>
                                            <p:strVal val="1+#ppt_h/2"/>
                                          </p:val>
                                        </p:tav>
                                        <p:tav tm="100000">
                                          <p:val>
                                            <p:strVal val="#ppt_y"/>
                                          </p:val>
                                        </p:tav>
                                      </p:tavLst>
                                    </p:anim>
                                  </p:childTnLst>
                                </p:cTn>
                              </p:par>
                              <p:par>
                                <p:cTn id="505" presetID="2" presetClass="entr" presetSubtype="4" fill="hold" grpId="0" nodeType="withEffect">
                                  <p:stCondLst>
                                    <p:cond delay="0"/>
                                  </p:stCondLst>
                                  <p:childTnLst>
                                    <p:set>
                                      <p:cBhvr>
                                        <p:cTn id="506" dur="1" fill="hold">
                                          <p:stCondLst>
                                            <p:cond delay="0"/>
                                          </p:stCondLst>
                                        </p:cTn>
                                        <p:tgtEl>
                                          <p:spTgt spid="359"/>
                                        </p:tgtEl>
                                        <p:attrNameLst>
                                          <p:attrName>style.visibility</p:attrName>
                                        </p:attrNameLst>
                                      </p:cBhvr>
                                      <p:to>
                                        <p:strVal val="visible"/>
                                      </p:to>
                                    </p:set>
                                    <p:anim calcmode="lin" valueType="num">
                                      <p:cBhvr additive="base">
                                        <p:cTn id="507" dur="1000" fill="hold"/>
                                        <p:tgtEl>
                                          <p:spTgt spid="359"/>
                                        </p:tgtEl>
                                        <p:attrNameLst>
                                          <p:attrName>ppt_x</p:attrName>
                                        </p:attrNameLst>
                                      </p:cBhvr>
                                      <p:tavLst>
                                        <p:tav tm="0">
                                          <p:val>
                                            <p:strVal val="#ppt_x"/>
                                          </p:val>
                                        </p:tav>
                                        <p:tav tm="100000">
                                          <p:val>
                                            <p:strVal val="#ppt_x"/>
                                          </p:val>
                                        </p:tav>
                                      </p:tavLst>
                                    </p:anim>
                                    <p:anim calcmode="lin" valueType="num">
                                      <p:cBhvr additive="base">
                                        <p:cTn id="508" dur="1000" fill="hold"/>
                                        <p:tgtEl>
                                          <p:spTgt spid="359"/>
                                        </p:tgtEl>
                                        <p:attrNameLst>
                                          <p:attrName>ppt_y</p:attrName>
                                        </p:attrNameLst>
                                      </p:cBhvr>
                                      <p:tavLst>
                                        <p:tav tm="0">
                                          <p:val>
                                            <p:strVal val="1+#ppt_h/2"/>
                                          </p:val>
                                        </p:tav>
                                        <p:tav tm="100000">
                                          <p:val>
                                            <p:strVal val="#ppt_y"/>
                                          </p:val>
                                        </p:tav>
                                      </p:tavLst>
                                    </p:anim>
                                  </p:childTnLst>
                                </p:cTn>
                              </p:par>
                              <p:par>
                                <p:cTn id="509" presetID="2" presetClass="entr" presetSubtype="4" fill="hold" grpId="0" nodeType="withEffect">
                                  <p:stCondLst>
                                    <p:cond delay="0"/>
                                  </p:stCondLst>
                                  <p:childTnLst>
                                    <p:set>
                                      <p:cBhvr>
                                        <p:cTn id="510" dur="1" fill="hold">
                                          <p:stCondLst>
                                            <p:cond delay="0"/>
                                          </p:stCondLst>
                                        </p:cTn>
                                        <p:tgtEl>
                                          <p:spTgt spid="360"/>
                                        </p:tgtEl>
                                        <p:attrNameLst>
                                          <p:attrName>style.visibility</p:attrName>
                                        </p:attrNameLst>
                                      </p:cBhvr>
                                      <p:to>
                                        <p:strVal val="visible"/>
                                      </p:to>
                                    </p:set>
                                    <p:anim calcmode="lin" valueType="num">
                                      <p:cBhvr additive="base">
                                        <p:cTn id="511" dur="1000" fill="hold"/>
                                        <p:tgtEl>
                                          <p:spTgt spid="360"/>
                                        </p:tgtEl>
                                        <p:attrNameLst>
                                          <p:attrName>ppt_x</p:attrName>
                                        </p:attrNameLst>
                                      </p:cBhvr>
                                      <p:tavLst>
                                        <p:tav tm="0">
                                          <p:val>
                                            <p:strVal val="#ppt_x"/>
                                          </p:val>
                                        </p:tav>
                                        <p:tav tm="100000">
                                          <p:val>
                                            <p:strVal val="#ppt_x"/>
                                          </p:val>
                                        </p:tav>
                                      </p:tavLst>
                                    </p:anim>
                                    <p:anim calcmode="lin" valueType="num">
                                      <p:cBhvr additive="base">
                                        <p:cTn id="512" dur="1000" fill="hold"/>
                                        <p:tgtEl>
                                          <p:spTgt spid="360"/>
                                        </p:tgtEl>
                                        <p:attrNameLst>
                                          <p:attrName>ppt_y</p:attrName>
                                        </p:attrNameLst>
                                      </p:cBhvr>
                                      <p:tavLst>
                                        <p:tav tm="0">
                                          <p:val>
                                            <p:strVal val="1+#ppt_h/2"/>
                                          </p:val>
                                        </p:tav>
                                        <p:tav tm="100000">
                                          <p:val>
                                            <p:strVal val="#ppt_y"/>
                                          </p:val>
                                        </p:tav>
                                      </p:tavLst>
                                    </p:anim>
                                  </p:childTnLst>
                                </p:cTn>
                              </p:par>
                              <p:par>
                                <p:cTn id="513" presetID="2" presetClass="entr" presetSubtype="4" fill="hold" grpId="0" nodeType="withEffect">
                                  <p:stCondLst>
                                    <p:cond delay="0"/>
                                  </p:stCondLst>
                                  <p:childTnLst>
                                    <p:set>
                                      <p:cBhvr>
                                        <p:cTn id="514" dur="1" fill="hold">
                                          <p:stCondLst>
                                            <p:cond delay="0"/>
                                          </p:stCondLst>
                                        </p:cTn>
                                        <p:tgtEl>
                                          <p:spTgt spid="361"/>
                                        </p:tgtEl>
                                        <p:attrNameLst>
                                          <p:attrName>style.visibility</p:attrName>
                                        </p:attrNameLst>
                                      </p:cBhvr>
                                      <p:to>
                                        <p:strVal val="visible"/>
                                      </p:to>
                                    </p:set>
                                    <p:anim calcmode="lin" valueType="num">
                                      <p:cBhvr additive="base">
                                        <p:cTn id="515" dur="1000" fill="hold"/>
                                        <p:tgtEl>
                                          <p:spTgt spid="361"/>
                                        </p:tgtEl>
                                        <p:attrNameLst>
                                          <p:attrName>ppt_x</p:attrName>
                                        </p:attrNameLst>
                                      </p:cBhvr>
                                      <p:tavLst>
                                        <p:tav tm="0">
                                          <p:val>
                                            <p:strVal val="#ppt_x"/>
                                          </p:val>
                                        </p:tav>
                                        <p:tav tm="100000">
                                          <p:val>
                                            <p:strVal val="#ppt_x"/>
                                          </p:val>
                                        </p:tav>
                                      </p:tavLst>
                                    </p:anim>
                                    <p:anim calcmode="lin" valueType="num">
                                      <p:cBhvr additive="base">
                                        <p:cTn id="516" dur="1000" fill="hold"/>
                                        <p:tgtEl>
                                          <p:spTgt spid="361"/>
                                        </p:tgtEl>
                                        <p:attrNameLst>
                                          <p:attrName>ppt_y</p:attrName>
                                        </p:attrNameLst>
                                      </p:cBhvr>
                                      <p:tavLst>
                                        <p:tav tm="0">
                                          <p:val>
                                            <p:strVal val="1+#ppt_h/2"/>
                                          </p:val>
                                        </p:tav>
                                        <p:tav tm="100000">
                                          <p:val>
                                            <p:strVal val="#ppt_y"/>
                                          </p:val>
                                        </p:tav>
                                      </p:tavLst>
                                    </p:anim>
                                  </p:childTnLst>
                                </p:cTn>
                              </p:par>
                              <p:par>
                                <p:cTn id="517" presetID="2" presetClass="entr" presetSubtype="4" fill="hold" grpId="0" nodeType="withEffect">
                                  <p:stCondLst>
                                    <p:cond delay="0"/>
                                  </p:stCondLst>
                                  <p:childTnLst>
                                    <p:set>
                                      <p:cBhvr>
                                        <p:cTn id="518" dur="1" fill="hold">
                                          <p:stCondLst>
                                            <p:cond delay="0"/>
                                          </p:stCondLst>
                                        </p:cTn>
                                        <p:tgtEl>
                                          <p:spTgt spid="362"/>
                                        </p:tgtEl>
                                        <p:attrNameLst>
                                          <p:attrName>style.visibility</p:attrName>
                                        </p:attrNameLst>
                                      </p:cBhvr>
                                      <p:to>
                                        <p:strVal val="visible"/>
                                      </p:to>
                                    </p:set>
                                    <p:anim calcmode="lin" valueType="num">
                                      <p:cBhvr additive="base">
                                        <p:cTn id="519" dur="1000" fill="hold"/>
                                        <p:tgtEl>
                                          <p:spTgt spid="362"/>
                                        </p:tgtEl>
                                        <p:attrNameLst>
                                          <p:attrName>ppt_x</p:attrName>
                                        </p:attrNameLst>
                                      </p:cBhvr>
                                      <p:tavLst>
                                        <p:tav tm="0">
                                          <p:val>
                                            <p:strVal val="#ppt_x"/>
                                          </p:val>
                                        </p:tav>
                                        <p:tav tm="100000">
                                          <p:val>
                                            <p:strVal val="#ppt_x"/>
                                          </p:val>
                                        </p:tav>
                                      </p:tavLst>
                                    </p:anim>
                                    <p:anim calcmode="lin" valueType="num">
                                      <p:cBhvr additive="base">
                                        <p:cTn id="520" dur="1000" fill="hold"/>
                                        <p:tgtEl>
                                          <p:spTgt spid="362"/>
                                        </p:tgtEl>
                                        <p:attrNameLst>
                                          <p:attrName>ppt_y</p:attrName>
                                        </p:attrNameLst>
                                      </p:cBhvr>
                                      <p:tavLst>
                                        <p:tav tm="0">
                                          <p:val>
                                            <p:strVal val="1+#ppt_h/2"/>
                                          </p:val>
                                        </p:tav>
                                        <p:tav tm="100000">
                                          <p:val>
                                            <p:strVal val="#ppt_y"/>
                                          </p:val>
                                        </p:tav>
                                      </p:tavLst>
                                    </p:anim>
                                  </p:childTnLst>
                                </p:cTn>
                              </p:par>
                              <p:par>
                                <p:cTn id="521" presetID="2" presetClass="entr" presetSubtype="4" fill="hold" grpId="0" nodeType="withEffect">
                                  <p:stCondLst>
                                    <p:cond delay="0"/>
                                  </p:stCondLst>
                                  <p:childTnLst>
                                    <p:set>
                                      <p:cBhvr>
                                        <p:cTn id="522" dur="1" fill="hold">
                                          <p:stCondLst>
                                            <p:cond delay="0"/>
                                          </p:stCondLst>
                                        </p:cTn>
                                        <p:tgtEl>
                                          <p:spTgt spid="363"/>
                                        </p:tgtEl>
                                        <p:attrNameLst>
                                          <p:attrName>style.visibility</p:attrName>
                                        </p:attrNameLst>
                                      </p:cBhvr>
                                      <p:to>
                                        <p:strVal val="visible"/>
                                      </p:to>
                                    </p:set>
                                    <p:anim calcmode="lin" valueType="num">
                                      <p:cBhvr additive="base">
                                        <p:cTn id="523" dur="1000" fill="hold"/>
                                        <p:tgtEl>
                                          <p:spTgt spid="363"/>
                                        </p:tgtEl>
                                        <p:attrNameLst>
                                          <p:attrName>ppt_x</p:attrName>
                                        </p:attrNameLst>
                                      </p:cBhvr>
                                      <p:tavLst>
                                        <p:tav tm="0">
                                          <p:val>
                                            <p:strVal val="#ppt_x"/>
                                          </p:val>
                                        </p:tav>
                                        <p:tav tm="100000">
                                          <p:val>
                                            <p:strVal val="#ppt_x"/>
                                          </p:val>
                                        </p:tav>
                                      </p:tavLst>
                                    </p:anim>
                                    <p:anim calcmode="lin" valueType="num">
                                      <p:cBhvr additive="base">
                                        <p:cTn id="524" dur="1000" fill="hold"/>
                                        <p:tgtEl>
                                          <p:spTgt spid="363"/>
                                        </p:tgtEl>
                                        <p:attrNameLst>
                                          <p:attrName>ppt_y</p:attrName>
                                        </p:attrNameLst>
                                      </p:cBhvr>
                                      <p:tavLst>
                                        <p:tav tm="0">
                                          <p:val>
                                            <p:strVal val="1+#ppt_h/2"/>
                                          </p:val>
                                        </p:tav>
                                        <p:tav tm="100000">
                                          <p:val>
                                            <p:strVal val="#ppt_y"/>
                                          </p:val>
                                        </p:tav>
                                      </p:tavLst>
                                    </p:anim>
                                  </p:childTnLst>
                                </p:cTn>
                              </p:par>
                              <p:par>
                                <p:cTn id="525" presetID="2" presetClass="entr" presetSubtype="4" fill="hold" grpId="0" nodeType="withEffect">
                                  <p:stCondLst>
                                    <p:cond delay="0"/>
                                  </p:stCondLst>
                                  <p:childTnLst>
                                    <p:set>
                                      <p:cBhvr>
                                        <p:cTn id="526" dur="1" fill="hold">
                                          <p:stCondLst>
                                            <p:cond delay="0"/>
                                          </p:stCondLst>
                                        </p:cTn>
                                        <p:tgtEl>
                                          <p:spTgt spid="364"/>
                                        </p:tgtEl>
                                        <p:attrNameLst>
                                          <p:attrName>style.visibility</p:attrName>
                                        </p:attrNameLst>
                                      </p:cBhvr>
                                      <p:to>
                                        <p:strVal val="visible"/>
                                      </p:to>
                                    </p:set>
                                    <p:anim calcmode="lin" valueType="num">
                                      <p:cBhvr additive="base">
                                        <p:cTn id="527" dur="1000" fill="hold"/>
                                        <p:tgtEl>
                                          <p:spTgt spid="364"/>
                                        </p:tgtEl>
                                        <p:attrNameLst>
                                          <p:attrName>ppt_x</p:attrName>
                                        </p:attrNameLst>
                                      </p:cBhvr>
                                      <p:tavLst>
                                        <p:tav tm="0">
                                          <p:val>
                                            <p:strVal val="#ppt_x"/>
                                          </p:val>
                                        </p:tav>
                                        <p:tav tm="100000">
                                          <p:val>
                                            <p:strVal val="#ppt_x"/>
                                          </p:val>
                                        </p:tav>
                                      </p:tavLst>
                                    </p:anim>
                                    <p:anim calcmode="lin" valueType="num">
                                      <p:cBhvr additive="base">
                                        <p:cTn id="528" dur="1000" fill="hold"/>
                                        <p:tgtEl>
                                          <p:spTgt spid="364"/>
                                        </p:tgtEl>
                                        <p:attrNameLst>
                                          <p:attrName>ppt_y</p:attrName>
                                        </p:attrNameLst>
                                      </p:cBhvr>
                                      <p:tavLst>
                                        <p:tav tm="0">
                                          <p:val>
                                            <p:strVal val="1+#ppt_h/2"/>
                                          </p:val>
                                        </p:tav>
                                        <p:tav tm="100000">
                                          <p:val>
                                            <p:strVal val="#ppt_y"/>
                                          </p:val>
                                        </p:tav>
                                      </p:tavLst>
                                    </p:anim>
                                  </p:childTnLst>
                                </p:cTn>
                              </p:par>
                              <p:par>
                                <p:cTn id="529" presetID="2" presetClass="entr" presetSubtype="4" fill="hold" grpId="0" nodeType="withEffect">
                                  <p:stCondLst>
                                    <p:cond delay="0"/>
                                  </p:stCondLst>
                                  <p:childTnLst>
                                    <p:set>
                                      <p:cBhvr>
                                        <p:cTn id="530" dur="1" fill="hold">
                                          <p:stCondLst>
                                            <p:cond delay="0"/>
                                          </p:stCondLst>
                                        </p:cTn>
                                        <p:tgtEl>
                                          <p:spTgt spid="365"/>
                                        </p:tgtEl>
                                        <p:attrNameLst>
                                          <p:attrName>style.visibility</p:attrName>
                                        </p:attrNameLst>
                                      </p:cBhvr>
                                      <p:to>
                                        <p:strVal val="visible"/>
                                      </p:to>
                                    </p:set>
                                    <p:anim calcmode="lin" valueType="num">
                                      <p:cBhvr additive="base">
                                        <p:cTn id="531" dur="1000" fill="hold"/>
                                        <p:tgtEl>
                                          <p:spTgt spid="365"/>
                                        </p:tgtEl>
                                        <p:attrNameLst>
                                          <p:attrName>ppt_x</p:attrName>
                                        </p:attrNameLst>
                                      </p:cBhvr>
                                      <p:tavLst>
                                        <p:tav tm="0">
                                          <p:val>
                                            <p:strVal val="#ppt_x"/>
                                          </p:val>
                                        </p:tav>
                                        <p:tav tm="100000">
                                          <p:val>
                                            <p:strVal val="#ppt_x"/>
                                          </p:val>
                                        </p:tav>
                                      </p:tavLst>
                                    </p:anim>
                                    <p:anim calcmode="lin" valueType="num">
                                      <p:cBhvr additive="base">
                                        <p:cTn id="532" dur="1000" fill="hold"/>
                                        <p:tgtEl>
                                          <p:spTgt spid="365"/>
                                        </p:tgtEl>
                                        <p:attrNameLst>
                                          <p:attrName>ppt_y</p:attrName>
                                        </p:attrNameLst>
                                      </p:cBhvr>
                                      <p:tavLst>
                                        <p:tav tm="0">
                                          <p:val>
                                            <p:strVal val="1+#ppt_h/2"/>
                                          </p:val>
                                        </p:tav>
                                        <p:tav tm="100000">
                                          <p:val>
                                            <p:strVal val="#ppt_y"/>
                                          </p:val>
                                        </p:tav>
                                      </p:tavLst>
                                    </p:anim>
                                  </p:childTnLst>
                                </p:cTn>
                              </p:par>
                              <p:par>
                                <p:cTn id="533" presetID="2" presetClass="entr" presetSubtype="4" fill="hold" grpId="0" nodeType="withEffect">
                                  <p:stCondLst>
                                    <p:cond delay="0"/>
                                  </p:stCondLst>
                                  <p:childTnLst>
                                    <p:set>
                                      <p:cBhvr>
                                        <p:cTn id="534" dur="1" fill="hold">
                                          <p:stCondLst>
                                            <p:cond delay="0"/>
                                          </p:stCondLst>
                                        </p:cTn>
                                        <p:tgtEl>
                                          <p:spTgt spid="366"/>
                                        </p:tgtEl>
                                        <p:attrNameLst>
                                          <p:attrName>style.visibility</p:attrName>
                                        </p:attrNameLst>
                                      </p:cBhvr>
                                      <p:to>
                                        <p:strVal val="visible"/>
                                      </p:to>
                                    </p:set>
                                    <p:anim calcmode="lin" valueType="num">
                                      <p:cBhvr additive="base">
                                        <p:cTn id="535" dur="1000" fill="hold"/>
                                        <p:tgtEl>
                                          <p:spTgt spid="366"/>
                                        </p:tgtEl>
                                        <p:attrNameLst>
                                          <p:attrName>ppt_x</p:attrName>
                                        </p:attrNameLst>
                                      </p:cBhvr>
                                      <p:tavLst>
                                        <p:tav tm="0">
                                          <p:val>
                                            <p:strVal val="#ppt_x"/>
                                          </p:val>
                                        </p:tav>
                                        <p:tav tm="100000">
                                          <p:val>
                                            <p:strVal val="#ppt_x"/>
                                          </p:val>
                                        </p:tav>
                                      </p:tavLst>
                                    </p:anim>
                                    <p:anim calcmode="lin" valueType="num">
                                      <p:cBhvr additive="base">
                                        <p:cTn id="536" dur="1000" fill="hold"/>
                                        <p:tgtEl>
                                          <p:spTgt spid="366"/>
                                        </p:tgtEl>
                                        <p:attrNameLst>
                                          <p:attrName>ppt_y</p:attrName>
                                        </p:attrNameLst>
                                      </p:cBhvr>
                                      <p:tavLst>
                                        <p:tav tm="0">
                                          <p:val>
                                            <p:strVal val="1+#ppt_h/2"/>
                                          </p:val>
                                        </p:tav>
                                        <p:tav tm="100000">
                                          <p:val>
                                            <p:strVal val="#ppt_y"/>
                                          </p:val>
                                        </p:tav>
                                      </p:tavLst>
                                    </p:anim>
                                  </p:childTnLst>
                                </p:cTn>
                              </p:par>
                              <p:par>
                                <p:cTn id="537" presetID="2" presetClass="entr" presetSubtype="4" fill="hold" grpId="0" nodeType="withEffect">
                                  <p:stCondLst>
                                    <p:cond delay="0"/>
                                  </p:stCondLst>
                                  <p:childTnLst>
                                    <p:set>
                                      <p:cBhvr>
                                        <p:cTn id="538" dur="1" fill="hold">
                                          <p:stCondLst>
                                            <p:cond delay="0"/>
                                          </p:stCondLst>
                                        </p:cTn>
                                        <p:tgtEl>
                                          <p:spTgt spid="367"/>
                                        </p:tgtEl>
                                        <p:attrNameLst>
                                          <p:attrName>style.visibility</p:attrName>
                                        </p:attrNameLst>
                                      </p:cBhvr>
                                      <p:to>
                                        <p:strVal val="visible"/>
                                      </p:to>
                                    </p:set>
                                    <p:anim calcmode="lin" valueType="num">
                                      <p:cBhvr additive="base">
                                        <p:cTn id="539" dur="1000" fill="hold"/>
                                        <p:tgtEl>
                                          <p:spTgt spid="367"/>
                                        </p:tgtEl>
                                        <p:attrNameLst>
                                          <p:attrName>ppt_x</p:attrName>
                                        </p:attrNameLst>
                                      </p:cBhvr>
                                      <p:tavLst>
                                        <p:tav tm="0">
                                          <p:val>
                                            <p:strVal val="#ppt_x"/>
                                          </p:val>
                                        </p:tav>
                                        <p:tav tm="100000">
                                          <p:val>
                                            <p:strVal val="#ppt_x"/>
                                          </p:val>
                                        </p:tav>
                                      </p:tavLst>
                                    </p:anim>
                                    <p:anim calcmode="lin" valueType="num">
                                      <p:cBhvr additive="base">
                                        <p:cTn id="540" dur="1000" fill="hold"/>
                                        <p:tgtEl>
                                          <p:spTgt spid="367"/>
                                        </p:tgtEl>
                                        <p:attrNameLst>
                                          <p:attrName>ppt_y</p:attrName>
                                        </p:attrNameLst>
                                      </p:cBhvr>
                                      <p:tavLst>
                                        <p:tav tm="0">
                                          <p:val>
                                            <p:strVal val="1+#ppt_h/2"/>
                                          </p:val>
                                        </p:tav>
                                        <p:tav tm="100000">
                                          <p:val>
                                            <p:strVal val="#ppt_y"/>
                                          </p:val>
                                        </p:tav>
                                      </p:tavLst>
                                    </p:anim>
                                  </p:childTnLst>
                                </p:cTn>
                              </p:par>
                              <p:par>
                                <p:cTn id="541" presetID="2" presetClass="entr" presetSubtype="4" fill="hold" grpId="0" nodeType="withEffect">
                                  <p:stCondLst>
                                    <p:cond delay="0"/>
                                  </p:stCondLst>
                                  <p:childTnLst>
                                    <p:set>
                                      <p:cBhvr>
                                        <p:cTn id="542" dur="1" fill="hold">
                                          <p:stCondLst>
                                            <p:cond delay="0"/>
                                          </p:stCondLst>
                                        </p:cTn>
                                        <p:tgtEl>
                                          <p:spTgt spid="368"/>
                                        </p:tgtEl>
                                        <p:attrNameLst>
                                          <p:attrName>style.visibility</p:attrName>
                                        </p:attrNameLst>
                                      </p:cBhvr>
                                      <p:to>
                                        <p:strVal val="visible"/>
                                      </p:to>
                                    </p:set>
                                    <p:anim calcmode="lin" valueType="num">
                                      <p:cBhvr additive="base">
                                        <p:cTn id="543" dur="1000" fill="hold"/>
                                        <p:tgtEl>
                                          <p:spTgt spid="368"/>
                                        </p:tgtEl>
                                        <p:attrNameLst>
                                          <p:attrName>ppt_x</p:attrName>
                                        </p:attrNameLst>
                                      </p:cBhvr>
                                      <p:tavLst>
                                        <p:tav tm="0">
                                          <p:val>
                                            <p:strVal val="#ppt_x"/>
                                          </p:val>
                                        </p:tav>
                                        <p:tav tm="100000">
                                          <p:val>
                                            <p:strVal val="#ppt_x"/>
                                          </p:val>
                                        </p:tav>
                                      </p:tavLst>
                                    </p:anim>
                                    <p:anim calcmode="lin" valueType="num">
                                      <p:cBhvr additive="base">
                                        <p:cTn id="544" dur="1000" fill="hold"/>
                                        <p:tgtEl>
                                          <p:spTgt spid="368"/>
                                        </p:tgtEl>
                                        <p:attrNameLst>
                                          <p:attrName>ppt_y</p:attrName>
                                        </p:attrNameLst>
                                      </p:cBhvr>
                                      <p:tavLst>
                                        <p:tav tm="0">
                                          <p:val>
                                            <p:strVal val="1+#ppt_h/2"/>
                                          </p:val>
                                        </p:tav>
                                        <p:tav tm="100000">
                                          <p:val>
                                            <p:strVal val="#ppt_y"/>
                                          </p:val>
                                        </p:tav>
                                      </p:tavLst>
                                    </p:anim>
                                  </p:childTnLst>
                                </p:cTn>
                              </p:par>
                              <p:par>
                                <p:cTn id="545" presetID="2" presetClass="entr" presetSubtype="4" fill="hold" grpId="0" nodeType="withEffect">
                                  <p:stCondLst>
                                    <p:cond delay="0"/>
                                  </p:stCondLst>
                                  <p:childTnLst>
                                    <p:set>
                                      <p:cBhvr>
                                        <p:cTn id="546" dur="1" fill="hold">
                                          <p:stCondLst>
                                            <p:cond delay="0"/>
                                          </p:stCondLst>
                                        </p:cTn>
                                        <p:tgtEl>
                                          <p:spTgt spid="369"/>
                                        </p:tgtEl>
                                        <p:attrNameLst>
                                          <p:attrName>style.visibility</p:attrName>
                                        </p:attrNameLst>
                                      </p:cBhvr>
                                      <p:to>
                                        <p:strVal val="visible"/>
                                      </p:to>
                                    </p:set>
                                    <p:anim calcmode="lin" valueType="num">
                                      <p:cBhvr additive="base">
                                        <p:cTn id="547" dur="1000" fill="hold"/>
                                        <p:tgtEl>
                                          <p:spTgt spid="369"/>
                                        </p:tgtEl>
                                        <p:attrNameLst>
                                          <p:attrName>ppt_x</p:attrName>
                                        </p:attrNameLst>
                                      </p:cBhvr>
                                      <p:tavLst>
                                        <p:tav tm="0">
                                          <p:val>
                                            <p:strVal val="#ppt_x"/>
                                          </p:val>
                                        </p:tav>
                                        <p:tav tm="100000">
                                          <p:val>
                                            <p:strVal val="#ppt_x"/>
                                          </p:val>
                                        </p:tav>
                                      </p:tavLst>
                                    </p:anim>
                                    <p:anim calcmode="lin" valueType="num">
                                      <p:cBhvr additive="base">
                                        <p:cTn id="548" dur="1000" fill="hold"/>
                                        <p:tgtEl>
                                          <p:spTgt spid="369"/>
                                        </p:tgtEl>
                                        <p:attrNameLst>
                                          <p:attrName>ppt_y</p:attrName>
                                        </p:attrNameLst>
                                      </p:cBhvr>
                                      <p:tavLst>
                                        <p:tav tm="0">
                                          <p:val>
                                            <p:strVal val="1+#ppt_h/2"/>
                                          </p:val>
                                        </p:tav>
                                        <p:tav tm="100000">
                                          <p:val>
                                            <p:strVal val="#ppt_y"/>
                                          </p:val>
                                        </p:tav>
                                      </p:tavLst>
                                    </p:anim>
                                  </p:childTnLst>
                                </p:cTn>
                              </p:par>
                              <p:par>
                                <p:cTn id="549" presetID="2" presetClass="entr" presetSubtype="4" fill="hold" grpId="0" nodeType="withEffect">
                                  <p:stCondLst>
                                    <p:cond delay="0"/>
                                  </p:stCondLst>
                                  <p:childTnLst>
                                    <p:set>
                                      <p:cBhvr>
                                        <p:cTn id="550" dur="1" fill="hold">
                                          <p:stCondLst>
                                            <p:cond delay="0"/>
                                          </p:stCondLst>
                                        </p:cTn>
                                        <p:tgtEl>
                                          <p:spTgt spid="370"/>
                                        </p:tgtEl>
                                        <p:attrNameLst>
                                          <p:attrName>style.visibility</p:attrName>
                                        </p:attrNameLst>
                                      </p:cBhvr>
                                      <p:to>
                                        <p:strVal val="visible"/>
                                      </p:to>
                                    </p:set>
                                    <p:anim calcmode="lin" valueType="num">
                                      <p:cBhvr additive="base">
                                        <p:cTn id="551" dur="1000" fill="hold"/>
                                        <p:tgtEl>
                                          <p:spTgt spid="370"/>
                                        </p:tgtEl>
                                        <p:attrNameLst>
                                          <p:attrName>ppt_x</p:attrName>
                                        </p:attrNameLst>
                                      </p:cBhvr>
                                      <p:tavLst>
                                        <p:tav tm="0">
                                          <p:val>
                                            <p:strVal val="#ppt_x"/>
                                          </p:val>
                                        </p:tav>
                                        <p:tav tm="100000">
                                          <p:val>
                                            <p:strVal val="#ppt_x"/>
                                          </p:val>
                                        </p:tav>
                                      </p:tavLst>
                                    </p:anim>
                                    <p:anim calcmode="lin" valueType="num">
                                      <p:cBhvr additive="base">
                                        <p:cTn id="552" dur="1000" fill="hold"/>
                                        <p:tgtEl>
                                          <p:spTgt spid="370"/>
                                        </p:tgtEl>
                                        <p:attrNameLst>
                                          <p:attrName>ppt_y</p:attrName>
                                        </p:attrNameLst>
                                      </p:cBhvr>
                                      <p:tavLst>
                                        <p:tav tm="0">
                                          <p:val>
                                            <p:strVal val="1+#ppt_h/2"/>
                                          </p:val>
                                        </p:tav>
                                        <p:tav tm="100000">
                                          <p:val>
                                            <p:strVal val="#ppt_y"/>
                                          </p:val>
                                        </p:tav>
                                      </p:tavLst>
                                    </p:anim>
                                  </p:childTnLst>
                                </p:cTn>
                              </p:par>
                              <p:par>
                                <p:cTn id="553" presetID="2" presetClass="entr" presetSubtype="4" fill="hold" grpId="0" nodeType="withEffect">
                                  <p:stCondLst>
                                    <p:cond delay="0"/>
                                  </p:stCondLst>
                                  <p:childTnLst>
                                    <p:set>
                                      <p:cBhvr>
                                        <p:cTn id="554" dur="1" fill="hold">
                                          <p:stCondLst>
                                            <p:cond delay="0"/>
                                          </p:stCondLst>
                                        </p:cTn>
                                        <p:tgtEl>
                                          <p:spTgt spid="371"/>
                                        </p:tgtEl>
                                        <p:attrNameLst>
                                          <p:attrName>style.visibility</p:attrName>
                                        </p:attrNameLst>
                                      </p:cBhvr>
                                      <p:to>
                                        <p:strVal val="visible"/>
                                      </p:to>
                                    </p:set>
                                    <p:anim calcmode="lin" valueType="num">
                                      <p:cBhvr additive="base">
                                        <p:cTn id="555" dur="1000" fill="hold"/>
                                        <p:tgtEl>
                                          <p:spTgt spid="371"/>
                                        </p:tgtEl>
                                        <p:attrNameLst>
                                          <p:attrName>ppt_x</p:attrName>
                                        </p:attrNameLst>
                                      </p:cBhvr>
                                      <p:tavLst>
                                        <p:tav tm="0">
                                          <p:val>
                                            <p:strVal val="#ppt_x"/>
                                          </p:val>
                                        </p:tav>
                                        <p:tav tm="100000">
                                          <p:val>
                                            <p:strVal val="#ppt_x"/>
                                          </p:val>
                                        </p:tav>
                                      </p:tavLst>
                                    </p:anim>
                                    <p:anim calcmode="lin" valueType="num">
                                      <p:cBhvr additive="base">
                                        <p:cTn id="556" dur="1000" fill="hold"/>
                                        <p:tgtEl>
                                          <p:spTgt spid="371"/>
                                        </p:tgtEl>
                                        <p:attrNameLst>
                                          <p:attrName>ppt_y</p:attrName>
                                        </p:attrNameLst>
                                      </p:cBhvr>
                                      <p:tavLst>
                                        <p:tav tm="0">
                                          <p:val>
                                            <p:strVal val="1+#ppt_h/2"/>
                                          </p:val>
                                        </p:tav>
                                        <p:tav tm="100000">
                                          <p:val>
                                            <p:strVal val="#ppt_y"/>
                                          </p:val>
                                        </p:tav>
                                      </p:tavLst>
                                    </p:anim>
                                  </p:childTnLst>
                                </p:cTn>
                              </p:par>
                              <p:par>
                                <p:cTn id="557" presetID="2" presetClass="entr" presetSubtype="4" fill="hold" grpId="0" nodeType="withEffect">
                                  <p:stCondLst>
                                    <p:cond delay="0"/>
                                  </p:stCondLst>
                                  <p:childTnLst>
                                    <p:set>
                                      <p:cBhvr>
                                        <p:cTn id="558" dur="1" fill="hold">
                                          <p:stCondLst>
                                            <p:cond delay="0"/>
                                          </p:stCondLst>
                                        </p:cTn>
                                        <p:tgtEl>
                                          <p:spTgt spid="372"/>
                                        </p:tgtEl>
                                        <p:attrNameLst>
                                          <p:attrName>style.visibility</p:attrName>
                                        </p:attrNameLst>
                                      </p:cBhvr>
                                      <p:to>
                                        <p:strVal val="visible"/>
                                      </p:to>
                                    </p:set>
                                    <p:anim calcmode="lin" valueType="num">
                                      <p:cBhvr additive="base">
                                        <p:cTn id="559" dur="1000" fill="hold"/>
                                        <p:tgtEl>
                                          <p:spTgt spid="372"/>
                                        </p:tgtEl>
                                        <p:attrNameLst>
                                          <p:attrName>ppt_x</p:attrName>
                                        </p:attrNameLst>
                                      </p:cBhvr>
                                      <p:tavLst>
                                        <p:tav tm="0">
                                          <p:val>
                                            <p:strVal val="#ppt_x"/>
                                          </p:val>
                                        </p:tav>
                                        <p:tav tm="100000">
                                          <p:val>
                                            <p:strVal val="#ppt_x"/>
                                          </p:val>
                                        </p:tav>
                                      </p:tavLst>
                                    </p:anim>
                                    <p:anim calcmode="lin" valueType="num">
                                      <p:cBhvr additive="base">
                                        <p:cTn id="560" dur="1000" fill="hold"/>
                                        <p:tgtEl>
                                          <p:spTgt spid="372"/>
                                        </p:tgtEl>
                                        <p:attrNameLst>
                                          <p:attrName>ppt_y</p:attrName>
                                        </p:attrNameLst>
                                      </p:cBhvr>
                                      <p:tavLst>
                                        <p:tav tm="0">
                                          <p:val>
                                            <p:strVal val="1+#ppt_h/2"/>
                                          </p:val>
                                        </p:tav>
                                        <p:tav tm="100000">
                                          <p:val>
                                            <p:strVal val="#ppt_y"/>
                                          </p:val>
                                        </p:tav>
                                      </p:tavLst>
                                    </p:anim>
                                  </p:childTnLst>
                                </p:cTn>
                              </p:par>
                              <p:par>
                                <p:cTn id="561" presetID="2" presetClass="entr" presetSubtype="4" fill="hold" grpId="0" nodeType="withEffect">
                                  <p:stCondLst>
                                    <p:cond delay="0"/>
                                  </p:stCondLst>
                                  <p:childTnLst>
                                    <p:set>
                                      <p:cBhvr>
                                        <p:cTn id="562" dur="1" fill="hold">
                                          <p:stCondLst>
                                            <p:cond delay="0"/>
                                          </p:stCondLst>
                                        </p:cTn>
                                        <p:tgtEl>
                                          <p:spTgt spid="373"/>
                                        </p:tgtEl>
                                        <p:attrNameLst>
                                          <p:attrName>style.visibility</p:attrName>
                                        </p:attrNameLst>
                                      </p:cBhvr>
                                      <p:to>
                                        <p:strVal val="visible"/>
                                      </p:to>
                                    </p:set>
                                    <p:anim calcmode="lin" valueType="num">
                                      <p:cBhvr additive="base">
                                        <p:cTn id="563" dur="1000" fill="hold"/>
                                        <p:tgtEl>
                                          <p:spTgt spid="373"/>
                                        </p:tgtEl>
                                        <p:attrNameLst>
                                          <p:attrName>ppt_x</p:attrName>
                                        </p:attrNameLst>
                                      </p:cBhvr>
                                      <p:tavLst>
                                        <p:tav tm="0">
                                          <p:val>
                                            <p:strVal val="#ppt_x"/>
                                          </p:val>
                                        </p:tav>
                                        <p:tav tm="100000">
                                          <p:val>
                                            <p:strVal val="#ppt_x"/>
                                          </p:val>
                                        </p:tav>
                                      </p:tavLst>
                                    </p:anim>
                                    <p:anim calcmode="lin" valueType="num">
                                      <p:cBhvr additive="base">
                                        <p:cTn id="564" dur="1000" fill="hold"/>
                                        <p:tgtEl>
                                          <p:spTgt spid="373"/>
                                        </p:tgtEl>
                                        <p:attrNameLst>
                                          <p:attrName>ppt_y</p:attrName>
                                        </p:attrNameLst>
                                      </p:cBhvr>
                                      <p:tavLst>
                                        <p:tav tm="0">
                                          <p:val>
                                            <p:strVal val="1+#ppt_h/2"/>
                                          </p:val>
                                        </p:tav>
                                        <p:tav tm="100000">
                                          <p:val>
                                            <p:strVal val="#ppt_y"/>
                                          </p:val>
                                        </p:tav>
                                      </p:tavLst>
                                    </p:anim>
                                  </p:childTnLst>
                                </p:cTn>
                              </p:par>
                              <p:par>
                                <p:cTn id="565" presetID="2" presetClass="entr" presetSubtype="4" fill="hold" grpId="0" nodeType="withEffect">
                                  <p:stCondLst>
                                    <p:cond delay="0"/>
                                  </p:stCondLst>
                                  <p:childTnLst>
                                    <p:set>
                                      <p:cBhvr>
                                        <p:cTn id="566" dur="1" fill="hold">
                                          <p:stCondLst>
                                            <p:cond delay="0"/>
                                          </p:stCondLst>
                                        </p:cTn>
                                        <p:tgtEl>
                                          <p:spTgt spid="374"/>
                                        </p:tgtEl>
                                        <p:attrNameLst>
                                          <p:attrName>style.visibility</p:attrName>
                                        </p:attrNameLst>
                                      </p:cBhvr>
                                      <p:to>
                                        <p:strVal val="visible"/>
                                      </p:to>
                                    </p:set>
                                    <p:anim calcmode="lin" valueType="num">
                                      <p:cBhvr additive="base">
                                        <p:cTn id="567" dur="1000" fill="hold"/>
                                        <p:tgtEl>
                                          <p:spTgt spid="374"/>
                                        </p:tgtEl>
                                        <p:attrNameLst>
                                          <p:attrName>ppt_x</p:attrName>
                                        </p:attrNameLst>
                                      </p:cBhvr>
                                      <p:tavLst>
                                        <p:tav tm="0">
                                          <p:val>
                                            <p:strVal val="#ppt_x"/>
                                          </p:val>
                                        </p:tav>
                                        <p:tav tm="100000">
                                          <p:val>
                                            <p:strVal val="#ppt_x"/>
                                          </p:val>
                                        </p:tav>
                                      </p:tavLst>
                                    </p:anim>
                                    <p:anim calcmode="lin" valueType="num">
                                      <p:cBhvr additive="base">
                                        <p:cTn id="568" dur="1000" fill="hold"/>
                                        <p:tgtEl>
                                          <p:spTgt spid="374"/>
                                        </p:tgtEl>
                                        <p:attrNameLst>
                                          <p:attrName>ppt_y</p:attrName>
                                        </p:attrNameLst>
                                      </p:cBhvr>
                                      <p:tavLst>
                                        <p:tav tm="0">
                                          <p:val>
                                            <p:strVal val="1+#ppt_h/2"/>
                                          </p:val>
                                        </p:tav>
                                        <p:tav tm="100000">
                                          <p:val>
                                            <p:strVal val="#ppt_y"/>
                                          </p:val>
                                        </p:tav>
                                      </p:tavLst>
                                    </p:anim>
                                  </p:childTnLst>
                                </p:cTn>
                              </p:par>
                              <p:par>
                                <p:cTn id="569" presetID="2" presetClass="entr" presetSubtype="4" fill="hold" grpId="0" nodeType="withEffect">
                                  <p:stCondLst>
                                    <p:cond delay="0"/>
                                  </p:stCondLst>
                                  <p:childTnLst>
                                    <p:set>
                                      <p:cBhvr>
                                        <p:cTn id="570" dur="1" fill="hold">
                                          <p:stCondLst>
                                            <p:cond delay="0"/>
                                          </p:stCondLst>
                                        </p:cTn>
                                        <p:tgtEl>
                                          <p:spTgt spid="375"/>
                                        </p:tgtEl>
                                        <p:attrNameLst>
                                          <p:attrName>style.visibility</p:attrName>
                                        </p:attrNameLst>
                                      </p:cBhvr>
                                      <p:to>
                                        <p:strVal val="visible"/>
                                      </p:to>
                                    </p:set>
                                    <p:anim calcmode="lin" valueType="num">
                                      <p:cBhvr additive="base">
                                        <p:cTn id="571" dur="1000" fill="hold"/>
                                        <p:tgtEl>
                                          <p:spTgt spid="375"/>
                                        </p:tgtEl>
                                        <p:attrNameLst>
                                          <p:attrName>ppt_x</p:attrName>
                                        </p:attrNameLst>
                                      </p:cBhvr>
                                      <p:tavLst>
                                        <p:tav tm="0">
                                          <p:val>
                                            <p:strVal val="#ppt_x"/>
                                          </p:val>
                                        </p:tav>
                                        <p:tav tm="100000">
                                          <p:val>
                                            <p:strVal val="#ppt_x"/>
                                          </p:val>
                                        </p:tav>
                                      </p:tavLst>
                                    </p:anim>
                                    <p:anim calcmode="lin" valueType="num">
                                      <p:cBhvr additive="base">
                                        <p:cTn id="572" dur="1000" fill="hold"/>
                                        <p:tgtEl>
                                          <p:spTgt spid="375"/>
                                        </p:tgtEl>
                                        <p:attrNameLst>
                                          <p:attrName>ppt_y</p:attrName>
                                        </p:attrNameLst>
                                      </p:cBhvr>
                                      <p:tavLst>
                                        <p:tav tm="0">
                                          <p:val>
                                            <p:strVal val="1+#ppt_h/2"/>
                                          </p:val>
                                        </p:tav>
                                        <p:tav tm="100000">
                                          <p:val>
                                            <p:strVal val="#ppt_y"/>
                                          </p:val>
                                        </p:tav>
                                      </p:tavLst>
                                    </p:anim>
                                  </p:childTnLst>
                                </p:cTn>
                              </p:par>
                              <p:par>
                                <p:cTn id="573" presetID="2" presetClass="entr" presetSubtype="4" fill="hold" grpId="0" nodeType="withEffect">
                                  <p:stCondLst>
                                    <p:cond delay="0"/>
                                  </p:stCondLst>
                                  <p:childTnLst>
                                    <p:set>
                                      <p:cBhvr>
                                        <p:cTn id="574" dur="1" fill="hold">
                                          <p:stCondLst>
                                            <p:cond delay="0"/>
                                          </p:stCondLst>
                                        </p:cTn>
                                        <p:tgtEl>
                                          <p:spTgt spid="376"/>
                                        </p:tgtEl>
                                        <p:attrNameLst>
                                          <p:attrName>style.visibility</p:attrName>
                                        </p:attrNameLst>
                                      </p:cBhvr>
                                      <p:to>
                                        <p:strVal val="visible"/>
                                      </p:to>
                                    </p:set>
                                    <p:anim calcmode="lin" valueType="num">
                                      <p:cBhvr additive="base">
                                        <p:cTn id="575" dur="1000" fill="hold"/>
                                        <p:tgtEl>
                                          <p:spTgt spid="376"/>
                                        </p:tgtEl>
                                        <p:attrNameLst>
                                          <p:attrName>ppt_x</p:attrName>
                                        </p:attrNameLst>
                                      </p:cBhvr>
                                      <p:tavLst>
                                        <p:tav tm="0">
                                          <p:val>
                                            <p:strVal val="#ppt_x"/>
                                          </p:val>
                                        </p:tav>
                                        <p:tav tm="100000">
                                          <p:val>
                                            <p:strVal val="#ppt_x"/>
                                          </p:val>
                                        </p:tav>
                                      </p:tavLst>
                                    </p:anim>
                                    <p:anim calcmode="lin" valueType="num">
                                      <p:cBhvr additive="base">
                                        <p:cTn id="576" dur="1000" fill="hold"/>
                                        <p:tgtEl>
                                          <p:spTgt spid="376"/>
                                        </p:tgtEl>
                                        <p:attrNameLst>
                                          <p:attrName>ppt_y</p:attrName>
                                        </p:attrNameLst>
                                      </p:cBhvr>
                                      <p:tavLst>
                                        <p:tav tm="0">
                                          <p:val>
                                            <p:strVal val="1+#ppt_h/2"/>
                                          </p:val>
                                        </p:tav>
                                        <p:tav tm="100000">
                                          <p:val>
                                            <p:strVal val="#ppt_y"/>
                                          </p:val>
                                        </p:tav>
                                      </p:tavLst>
                                    </p:anim>
                                  </p:childTnLst>
                                </p:cTn>
                              </p:par>
                              <p:par>
                                <p:cTn id="577" presetID="2" presetClass="entr" presetSubtype="4" fill="hold" grpId="0" nodeType="withEffect">
                                  <p:stCondLst>
                                    <p:cond delay="0"/>
                                  </p:stCondLst>
                                  <p:childTnLst>
                                    <p:set>
                                      <p:cBhvr>
                                        <p:cTn id="578" dur="1" fill="hold">
                                          <p:stCondLst>
                                            <p:cond delay="0"/>
                                          </p:stCondLst>
                                        </p:cTn>
                                        <p:tgtEl>
                                          <p:spTgt spid="377"/>
                                        </p:tgtEl>
                                        <p:attrNameLst>
                                          <p:attrName>style.visibility</p:attrName>
                                        </p:attrNameLst>
                                      </p:cBhvr>
                                      <p:to>
                                        <p:strVal val="visible"/>
                                      </p:to>
                                    </p:set>
                                    <p:anim calcmode="lin" valueType="num">
                                      <p:cBhvr additive="base">
                                        <p:cTn id="579" dur="1000" fill="hold"/>
                                        <p:tgtEl>
                                          <p:spTgt spid="377"/>
                                        </p:tgtEl>
                                        <p:attrNameLst>
                                          <p:attrName>ppt_x</p:attrName>
                                        </p:attrNameLst>
                                      </p:cBhvr>
                                      <p:tavLst>
                                        <p:tav tm="0">
                                          <p:val>
                                            <p:strVal val="#ppt_x"/>
                                          </p:val>
                                        </p:tav>
                                        <p:tav tm="100000">
                                          <p:val>
                                            <p:strVal val="#ppt_x"/>
                                          </p:val>
                                        </p:tav>
                                      </p:tavLst>
                                    </p:anim>
                                    <p:anim calcmode="lin" valueType="num">
                                      <p:cBhvr additive="base">
                                        <p:cTn id="580" dur="1000" fill="hold"/>
                                        <p:tgtEl>
                                          <p:spTgt spid="377"/>
                                        </p:tgtEl>
                                        <p:attrNameLst>
                                          <p:attrName>ppt_y</p:attrName>
                                        </p:attrNameLst>
                                      </p:cBhvr>
                                      <p:tavLst>
                                        <p:tav tm="0">
                                          <p:val>
                                            <p:strVal val="1+#ppt_h/2"/>
                                          </p:val>
                                        </p:tav>
                                        <p:tav tm="100000">
                                          <p:val>
                                            <p:strVal val="#ppt_y"/>
                                          </p:val>
                                        </p:tav>
                                      </p:tavLst>
                                    </p:anim>
                                  </p:childTnLst>
                                </p:cTn>
                              </p:par>
                              <p:par>
                                <p:cTn id="581" presetID="2" presetClass="entr" presetSubtype="4" fill="hold" grpId="0" nodeType="withEffect">
                                  <p:stCondLst>
                                    <p:cond delay="0"/>
                                  </p:stCondLst>
                                  <p:childTnLst>
                                    <p:set>
                                      <p:cBhvr>
                                        <p:cTn id="582" dur="1" fill="hold">
                                          <p:stCondLst>
                                            <p:cond delay="0"/>
                                          </p:stCondLst>
                                        </p:cTn>
                                        <p:tgtEl>
                                          <p:spTgt spid="378"/>
                                        </p:tgtEl>
                                        <p:attrNameLst>
                                          <p:attrName>style.visibility</p:attrName>
                                        </p:attrNameLst>
                                      </p:cBhvr>
                                      <p:to>
                                        <p:strVal val="visible"/>
                                      </p:to>
                                    </p:set>
                                    <p:anim calcmode="lin" valueType="num">
                                      <p:cBhvr additive="base">
                                        <p:cTn id="583" dur="1000" fill="hold"/>
                                        <p:tgtEl>
                                          <p:spTgt spid="378"/>
                                        </p:tgtEl>
                                        <p:attrNameLst>
                                          <p:attrName>ppt_x</p:attrName>
                                        </p:attrNameLst>
                                      </p:cBhvr>
                                      <p:tavLst>
                                        <p:tav tm="0">
                                          <p:val>
                                            <p:strVal val="#ppt_x"/>
                                          </p:val>
                                        </p:tav>
                                        <p:tav tm="100000">
                                          <p:val>
                                            <p:strVal val="#ppt_x"/>
                                          </p:val>
                                        </p:tav>
                                      </p:tavLst>
                                    </p:anim>
                                    <p:anim calcmode="lin" valueType="num">
                                      <p:cBhvr additive="base">
                                        <p:cTn id="584" dur="1000" fill="hold"/>
                                        <p:tgtEl>
                                          <p:spTgt spid="378"/>
                                        </p:tgtEl>
                                        <p:attrNameLst>
                                          <p:attrName>ppt_y</p:attrName>
                                        </p:attrNameLst>
                                      </p:cBhvr>
                                      <p:tavLst>
                                        <p:tav tm="0">
                                          <p:val>
                                            <p:strVal val="1+#ppt_h/2"/>
                                          </p:val>
                                        </p:tav>
                                        <p:tav tm="100000">
                                          <p:val>
                                            <p:strVal val="#ppt_y"/>
                                          </p:val>
                                        </p:tav>
                                      </p:tavLst>
                                    </p:anim>
                                  </p:childTnLst>
                                </p:cTn>
                              </p:par>
                              <p:par>
                                <p:cTn id="585" presetID="2" presetClass="entr" presetSubtype="4" fill="hold" grpId="0" nodeType="withEffect">
                                  <p:stCondLst>
                                    <p:cond delay="0"/>
                                  </p:stCondLst>
                                  <p:childTnLst>
                                    <p:set>
                                      <p:cBhvr>
                                        <p:cTn id="586" dur="1" fill="hold">
                                          <p:stCondLst>
                                            <p:cond delay="0"/>
                                          </p:stCondLst>
                                        </p:cTn>
                                        <p:tgtEl>
                                          <p:spTgt spid="379"/>
                                        </p:tgtEl>
                                        <p:attrNameLst>
                                          <p:attrName>style.visibility</p:attrName>
                                        </p:attrNameLst>
                                      </p:cBhvr>
                                      <p:to>
                                        <p:strVal val="visible"/>
                                      </p:to>
                                    </p:set>
                                    <p:anim calcmode="lin" valueType="num">
                                      <p:cBhvr additive="base">
                                        <p:cTn id="587" dur="1000" fill="hold"/>
                                        <p:tgtEl>
                                          <p:spTgt spid="379"/>
                                        </p:tgtEl>
                                        <p:attrNameLst>
                                          <p:attrName>ppt_x</p:attrName>
                                        </p:attrNameLst>
                                      </p:cBhvr>
                                      <p:tavLst>
                                        <p:tav tm="0">
                                          <p:val>
                                            <p:strVal val="#ppt_x"/>
                                          </p:val>
                                        </p:tav>
                                        <p:tav tm="100000">
                                          <p:val>
                                            <p:strVal val="#ppt_x"/>
                                          </p:val>
                                        </p:tav>
                                      </p:tavLst>
                                    </p:anim>
                                    <p:anim calcmode="lin" valueType="num">
                                      <p:cBhvr additive="base">
                                        <p:cTn id="588" dur="1000" fill="hold"/>
                                        <p:tgtEl>
                                          <p:spTgt spid="379"/>
                                        </p:tgtEl>
                                        <p:attrNameLst>
                                          <p:attrName>ppt_y</p:attrName>
                                        </p:attrNameLst>
                                      </p:cBhvr>
                                      <p:tavLst>
                                        <p:tav tm="0">
                                          <p:val>
                                            <p:strVal val="1+#ppt_h/2"/>
                                          </p:val>
                                        </p:tav>
                                        <p:tav tm="100000">
                                          <p:val>
                                            <p:strVal val="#ppt_y"/>
                                          </p:val>
                                        </p:tav>
                                      </p:tavLst>
                                    </p:anim>
                                  </p:childTnLst>
                                </p:cTn>
                              </p:par>
                              <p:par>
                                <p:cTn id="589" presetID="2" presetClass="entr" presetSubtype="4" fill="hold" grpId="0" nodeType="withEffect">
                                  <p:stCondLst>
                                    <p:cond delay="0"/>
                                  </p:stCondLst>
                                  <p:childTnLst>
                                    <p:set>
                                      <p:cBhvr>
                                        <p:cTn id="590" dur="1" fill="hold">
                                          <p:stCondLst>
                                            <p:cond delay="0"/>
                                          </p:stCondLst>
                                        </p:cTn>
                                        <p:tgtEl>
                                          <p:spTgt spid="380"/>
                                        </p:tgtEl>
                                        <p:attrNameLst>
                                          <p:attrName>style.visibility</p:attrName>
                                        </p:attrNameLst>
                                      </p:cBhvr>
                                      <p:to>
                                        <p:strVal val="visible"/>
                                      </p:to>
                                    </p:set>
                                    <p:anim calcmode="lin" valueType="num">
                                      <p:cBhvr additive="base">
                                        <p:cTn id="591" dur="1000" fill="hold"/>
                                        <p:tgtEl>
                                          <p:spTgt spid="380"/>
                                        </p:tgtEl>
                                        <p:attrNameLst>
                                          <p:attrName>ppt_x</p:attrName>
                                        </p:attrNameLst>
                                      </p:cBhvr>
                                      <p:tavLst>
                                        <p:tav tm="0">
                                          <p:val>
                                            <p:strVal val="#ppt_x"/>
                                          </p:val>
                                        </p:tav>
                                        <p:tav tm="100000">
                                          <p:val>
                                            <p:strVal val="#ppt_x"/>
                                          </p:val>
                                        </p:tav>
                                      </p:tavLst>
                                    </p:anim>
                                    <p:anim calcmode="lin" valueType="num">
                                      <p:cBhvr additive="base">
                                        <p:cTn id="592" dur="1000" fill="hold"/>
                                        <p:tgtEl>
                                          <p:spTgt spid="380"/>
                                        </p:tgtEl>
                                        <p:attrNameLst>
                                          <p:attrName>ppt_y</p:attrName>
                                        </p:attrNameLst>
                                      </p:cBhvr>
                                      <p:tavLst>
                                        <p:tav tm="0">
                                          <p:val>
                                            <p:strVal val="1+#ppt_h/2"/>
                                          </p:val>
                                        </p:tav>
                                        <p:tav tm="100000">
                                          <p:val>
                                            <p:strVal val="#ppt_y"/>
                                          </p:val>
                                        </p:tav>
                                      </p:tavLst>
                                    </p:anim>
                                  </p:childTnLst>
                                </p:cTn>
                              </p:par>
                              <p:par>
                                <p:cTn id="593" presetID="2" presetClass="entr" presetSubtype="4" fill="hold" grpId="0" nodeType="withEffect">
                                  <p:stCondLst>
                                    <p:cond delay="0"/>
                                  </p:stCondLst>
                                  <p:childTnLst>
                                    <p:set>
                                      <p:cBhvr>
                                        <p:cTn id="594" dur="1" fill="hold">
                                          <p:stCondLst>
                                            <p:cond delay="0"/>
                                          </p:stCondLst>
                                        </p:cTn>
                                        <p:tgtEl>
                                          <p:spTgt spid="381"/>
                                        </p:tgtEl>
                                        <p:attrNameLst>
                                          <p:attrName>style.visibility</p:attrName>
                                        </p:attrNameLst>
                                      </p:cBhvr>
                                      <p:to>
                                        <p:strVal val="visible"/>
                                      </p:to>
                                    </p:set>
                                    <p:anim calcmode="lin" valueType="num">
                                      <p:cBhvr additive="base">
                                        <p:cTn id="595" dur="1000" fill="hold"/>
                                        <p:tgtEl>
                                          <p:spTgt spid="381"/>
                                        </p:tgtEl>
                                        <p:attrNameLst>
                                          <p:attrName>ppt_x</p:attrName>
                                        </p:attrNameLst>
                                      </p:cBhvr>
                                      <p:tavLst>
                                        <p:tav tm="0">
                                          <p:val>
                                            <p:strVal val="#ppt_x"/>
                                          </p:val>
                                        </p:tav>
                                        <p:tav tm="100000">
                                          <p:val>
                                            <p:strVal val="#ppt_x"/>
                                          </p:val>
                                        </p:tav>
                                      </p:tavLst>
                                    </p:anim>
                                    <p:anim calcmode="lin" valueType="num">
                                      <p:cBhvr additive="base">
                                        <p:cTn id="596" dur="1000" fill="hold"/>
                                        <p:tgtEl>
                                          <p:spTgt spid="381"/>
                                        </p:tgtEl>
                                        <p:attrNameLst>
                                          <p:attrName>ppt_y</p:attrName>
                                        </p:attrNameLst>
                                      </p:cBhvr>
                                      <p:tavLst>
                                        <p:tav tm="0">
                                          <p:val>
                                            <p:strVal val="1+#ppt_h/2"/>
                                          </p:val>
                                        </p:tav>
                                        <p:tav tm="100000">
                                          <p:val>
                                            <p:strVal val="#ppt_y"/>
                                          </p:val>
                                        </p:tav>
                                      </p:tavLst>
                                    </p:anim>
                                  </p:childTnLst>
                                </p:cTn>
                              </p:par>
                              <p:par>
                                <p:cTn id="597" presetID="2" presetClass="entr" presetSubtype="4" fill="hold" grpId="0" nodeType="withEffect">
                                  <p:stCondLst>
                                    <p:cond delay="0"/>
                                  </p:stCondLst>
                                  <p:childTnLst>
                                    <p:set>
                                      <p:cBhvr>
                                        <p:cTn id="598" dur="1" fill="hold">
                                          <p:stCondLst>
                                            <p:cond delay="0"/>
                                          </p:stCondLst>
                                        </p:cTn>
                                        <p:tgtEl>
                                          <p:spTgt spid="382"/>
                                        </p:tgtEl>
                                        <p:attrNameLst>
                                          <p:attrName>style.visibility</p:attrName>
                                        </p:attrNameLst>
                                      </p:cBhvr>
                                      <p:to>
                                        <p:strVal val="visible"/>
                                      </p:to>
                                    </p:set>
                                    <p:anim calcmode="lin" valueType="num">
                                      <p:cBhvr additive="base">
                                        <p:cTn id="599" dur="1000" fill="hold"/>
                                        <p:tgtEl>
                                          <p:spTgt spid="382"/>
                                        </p:tgtEl>
                                        <p:attrNameLst>
                                          <p:attrName>ppt_x</p:attrName>
                                        </p:attrNameLst>
                                      </p:cBhvr>
                                      <p:tavLst>
                                        <p:tav tm="0">
                                          <p:val>
                                            <p:strVal val="#ppt_x"/>
                                          </p:val>
                                        </p:tav>
                                        <p:tav tm="100000">
                                          <p:val>
                                            <p:strVal val="#ppt_x"/>
                                          </p:val>
                                        </p:tav>
                                      </p:tavLst>
                                    </p:anim>
                                    <p:anim calcmode="lin" valueType="num">
                                      <p:cBhvr additive="base">
                                        <p:cTn id="600" dur="1000" fill="hold"/>
                                        <p:tgtEl>
                                          <p:spTgt spid="382"/>
                                        </p:tgtEl>
                                        <p:attrNameLst>
                                          <p:attrName>ppt_y</p:attrName>
                                        </p:attrNameLst>
                                      </p:cBhvr>
                                      <p:tavLst>
                                        <p:tav tm="0">
                                          <p:val>
                                            <p:strVal val="1+#ppt_h/2"/>
                                          </p:val>
                                        </p:tav>
                                        <p:tav tm="100000">
                                          <p:val>
                                            <p:strVal val="#ppt_y"/>
                                          </p:val>
                                        </p:tav>
                                      </p:tavLst>
                                    </p:anim>
                                  </p:childTnLst>
                                </p:cTn>
                              </p:par>
                              <p:par>
                                <p:cTn id="601" presetID="2" presetClass="entr" presetSubtype="4" fill="hold" grpId="0" nodeType="withEffect">
                                  <p:stCondLst>
                                    <p:cond delay="0"/>
                                  </p:stCondLst>
                                  <p:childTnLst>
                                    <p:set>
                                      <p:cBhvr>
                                        <p:cTn id="602" dur="1" fill="hold">
                                          <p:stCondLst>
                                            <p:cond delay="0"/>
                                          </p:stCondLst>
                                        </p:cTn>
                                        <p:tgtEl>
                                          <p:spTgt spid="383"/>
                                        </p:tgtEl>
                                        <p:attrNameLst>
                                          <p:attrName>style.visibility</p:attrName>
                                        </p:attrNameLst>
                                      </p:cBhvr>
                                      <p:to>
                                        <p:strVal val="visible"/>
                                      </p:to>
                                    </p:set>
                                    <p:anim calcmode="lin" valueType="num">
                                      <p:cBhvr additive="base">
                                        <p:cTn id="603" dur="1000" fill="hold"/>
                                        <p:tgtEl>
                                          <p:spTgt spid="383"/>
                                        </p:tgtEl>
                                        <p:attrNameLst>
                                          <p:attrName>ppt_x</p:attrName>
                                        </p:attrNameLst>
                                      </p:cBhvr>
                                      <p:tavLst>
                                        <p:tav tm="0">
                                          <p:val>
                                            <p:strVal val="#ppt_x"/>
                                          </p:val>
                                        </p:tav>
                                        <p:tav tm="100000">
                                          <p:val>
                                            <p:strVal val="#ppt_x"/>
                                          </p:val>
                                        </p:tav>
                                      </p:tavLst>
                                    </p:anim>
                                    <p:anim calcmode="lin" valueType="num">
                                      <p:cBhvr additive="base">
                                        <p:cTn id="604" dur="1000" fill="hold"/>
                                        <p:tgtEl>
                                          <p:spTgt spid="383"/>
                                        </p:tgtEl>
                                        <p:attrNameLst>
                                          <p:attrName>ppt_y</p:attrName>
                                        </p:attrNameLst>
                                      </p:cBhvr>
                                      <p:tavLst>
                                        <p:tav tm="0">
                                          <p:val>
                                            <p:strVal val="1+#ppt_h/2"/>
                                          </p:val>
                                        </p:tav>
                                        <p:tav tm="100000">
                                          <p:val>
                                            <p:strVal val="#ppt_y"/>
                                          </p:val>
                                        </p:tav>
                                      </p:tavLst>
                                    </p:anim>
                                  </p:childTnLst>
                                </p:cTn>
                              </p:par>
                              <p:par>
                                <p:cTn id="605" presetID="2" presetClass="entr" presetSubtype="4" fill="hold" grpId="0" nodeType="withEffect">
                                  <p:stCondLst>
                                    <p:cond delay="0"/>
                                  </p:stCondLst>
                                  <p:childTnLst>
                                    <p:set>
                                      <p:cBhvr>
                                        <p:cTn id="606" dur="1" fill="hold">
                                          <p:stCondLst>
                                            <p:cond delay="0"/>
                                          </p:stCondLst>
                                        </p:cTn>
                                        <p:tgtEl>
                                          <p:spTgt spid="384"/>
                                        </p:tgtEl>
                                        <p:attrNameLst>
                                          <p:attrName>style.visibility</p:attrName>
                                        </p:attrNameLst>
                                      </p:cBhvr>
                                      <p:to>
                                        <p:strVal val="visible"/>
                                      </p:to>
                                    </p:set>
                                    <p:anim calcmode="lin" valueType="num">
                                      <p:cBhvr additive="base">
                                        <p:cTn id="607" dur="1000" fill="hold"/>
                                        <p:tgtEl>
                                          <p:spTgt spid="384"/>
                                        </p:tgtEl>
                                        <p:attrNameLst>
                                          <p:attrName>ppt_x</p:attrName>
                                        </p:attrNameLst>
                                      </p:cBhvr>
                                      <p:tavLst>
                                        <p:tav tm="0">
                                          <p:val>
                                            <p:strVal val="#ppt_x"/>
                                          </p:val>
                                        </p:tav>
                                        <p:tav tm="100000">
                                          <p:val>
                                            <p:strVal val="#ppt_x"/>
                                          </p:val>
                                        </p:tav>
                                      </p:tavLst>
                                    </p:anim>
                                    <p:anim calcmode="lin" valueType="num">
                                      <p:cBhvr additive="base">
                                        <p:cTn id="608" dur="1000" fill="hold"/>
                                        <p:tgtEl>
                                          <p:spTgt spid="384"/>
                                        </p:tgtEl>
                                        <p:attrNameLst>
                                          <p:attrName>ppt_y</p:attrName>
                                        </p:attrNameLst>
                                      </p:cBhvr>
                                      <p:tavLst>
                                        <p:tav tm="0">
                                          <p:val>
                                            <p:strVal val="1+#ppt_h/2"/>
                                          </p:val>
                                        </p:tav>
                                        <p:tav tm="100000">
                                          <p:val>
                                            <p:strVal val="#ppt_y"/>
                                          </p:val>
                                        </p:tav>
                                      </p:tavLst>
                                    </p:anim>
                                  </p:childTnLst>
                                </p:cTn>
                              </p:par>
                              <p:par>
                                <p:cTn id="609" presetID="2" presetClass="entr" presetSubtype="4" fill="hold" grpId="0" nodeType="withEffect">
                                  <p:stCondLst>
                                    <p:cond delay="0"/>
                                  </p:stCondLst>
                                  <p:childTnLst>
                                    <p:set>
                                      <p:cBhvr>
                                        <p:cTn id="610" dur="1" fill="hold">
                                          <p:stCondLst>
                                            <p:cond delay="0"/>
                                          </p:stCondLst>
                                        </p:cTn>
                                        <p:tgtEl>
                                          <p:spTgt spid="385"/>
                                        </p:tgtEl>
                                        <p:attrNameLst>
                                          <p:attrName>style.visibility</p:attrName>
                                        </p:attrNameLst>
                                      </p:cBhvr>
                                      <p:to>
                                        <p:strVal val="visible"/>
                                      </p:to>
                                    </p:set>
                                    <p:anim calcmode="lin" valueType="num">
                                      <p:cBhvr additive="base">
                                        <p:cTn id="611" dur="1000" fill="hold"/>
                                        <p:tgtEl>
                                          <p:spTgt spid="385"/>
                                        </p:tgtEl>
                                        <p:attrNameLst>
                                          <p:attrName>ppt_x</p:attrName>
                                        </p:attrNameLst>
                                      </p:cBhvr>
                                      <p:tavLst>
                                        <p:tav tm="0">
                                          <p:val>
                                            <p:strVal val="#ppt_x"/>
                                          </p:val>
                                        </p:tav>
                                        <p:tav tm="100000">
                                          <p:val>
                                            <p:strVal val="#ppt_x"/>
                                          </p:val>
                                        </p:tav>
                                      </p:tavLst>
                                    </p:anim>
                                    <p:anim calcmode="lin" valueType="num">
                                      <p:cBhvr additive="base">
                                        <p:cTn id="612" dur="1000" fill="hold"/>
                                        <p:tgtEl>
                                          <p:spTgt spid="385"/>
                                        </p:tgtEl>
                                        <p:attrNameLst>
                                          <p:attrName>ppt_y</p:attrName>
                                        </p:attrNameLst>
                                      </p:cBhvr>
                                      <p:tavLst>
                                        <p:tav tm="0">
                                          <p:val>
                                            <p:strVal val="1+#ppt_h/2"/>
                                          </p:val>
                                        </p:tav>
                                        <p:tav tm="100000">
                                          <p:val>
                                            <p:strVal val="#ppt_y"/>
                                          </p:val>
                                        </p:tav>
                                      </p:tavLst>
                                    </p:anim>
                                  </p:childTnLst>
                                </p:cTn>
                              </p:par>
                              <p:par>
                                <p:cTn id="613" presetID="2" presetClass="entr" presetSubtype="4" fill="hold" grpId="0" nodeType="withEffect">
                                  <p:stCondLst>
                                    <p:cond delay="0"/>
                                  </p:stCondLst>
                                  <p:childTnLst>
                                    <p:set>
                                      <p:cBhvr>
                                        <p:cTn id="614" dur="1" fill="hold">
                                          <p:stCondLst>
                                            <p:cond delay="0"/>
                                          </p:stCondLst>
                                        </p:cTn>
                                        <p:tgtEl>
                                          <p:spTgt spid="386"/>
                                        </p:tgtEl>
                                        <p:attrNameLst>
                                          <p:attrName>style.visibility</p:attrName>
                                        </p:attrNameLst>
                                      </p:cBhvr>
                                      <p:to>
                                        <p:strVal val="visible"/>
                                      </p:to>
                                    </p:set>
                                    <p:anim calcmode="lin" valueType="num">
                                      <p:cBhvr additive="base">
                                        <p:cTn id="615" dur="1000" fill="hold"/>
                                        <p:tgtEl>
                                          <p:spTgt spid="386"/>
                                        </p:tgtEl>
                                        <p:attrNameLst>
                                          <p:attrName>ppt_x</p:attrName>
                                        </p:attrNameLst>
                                      </p:cBhvr>
                                      <p:tavLst>
                                        <p:tav tm="0">
                                          <p:val>
                                            <p:strVal val="#ppt_x"/>
                                          </p:val>
                                        </p:tav>
                                        <p:tav tm="100000">
                                          <p:val>
                                            <p:strVal val="#ppt_x"/>
                                          </p:val>
                                        </p:tav>
                                      </p:tavLst>
                                    </p:anim>
                                    <p:anim calcmode="lin" valueType="num">
                                      <p:cBhvr additive="base">
                                        <p:cTn id="616" dur="1000" fill="hold"/>
                                        <p:tgtEl>
                                          <p:spTgt spid="386"/>
                                        </p:tgtEl>
                                        <p:attrNameLst>
                                          <p:attrName>ppt_y</p:attrName>
                                        </p:attrNameLst>
                                      </p:cBhvr>
                                      <p:tavLst>
                                        <p:tav tm="0">
                                          <p:val>
                                            <p:strVal val="1+#ppt_h/2"/>
                                          </p:val>
                                        </p:tav>
                                        <p:tav tm="100000">
                                          <p:val>
                                            <p:strVal val="#ppt_y"/>
                                          </p:val>
                                        </p:tav>
                                      </p:tavLst>
                                    </p:anim>
                                  </p:childTnLst>
                                </p:cTn>
                              </p:par>
                            </p:childTnLst>
                          </p:cTn>
                        </p:par>
                        <p:par>
                          <p:cTn id="617" fill="hold">
                            <p:stCondLst>
                              <p:cond delay="1500"/>
                            </p:stCondLst>
                            <p:childTnLst>
                              <p:par>
                                <p:cTn id="618" presetID="2" presetClass="entr" presetSubtype="8" fill="hold" nodeType="afterEffect">
                                  <p:stCondLst>
                                    <p:cond delay="0"/>
                                  </p:stCondLst>
                                  <p:childTnLst>
                                    <p:set>
                                      <p:cBhvr>
                                        <p:cTn id="619" dur="1" fill="hold">
                                          <p:stCondLst>
                                            <p:cond delay="0"/>
                                          </p:stCondLst>
                                        </p:cTn>
                                        <p:tgtEl>
                                          <p:spTgt spid="182"/>
                                        </p:tgtEl>
                                        <p:attrNameLst>
                                          <p:attrName>style.visibility</p:attrName>
                                        </p:attrNameLst>
                                      </p:cBhvr>
                                      <p:to>
                                        <p:strVal val="visible"/>
                                      </p:to>
                                    </p:set>
                                    <p:anim calcmode="lin" valueType="num">
                                      <p:cBhvr additive="base">
                                        <p:cTn id="620" dur="500" fill="hold"/>
                                        <p:tgtEl>
                                          <p:spTgt spid="182"/>
                                        </p:tgtEl>
                                        <p:attrNameLst>
                                          <p:attrName>ppt_x</p:attrName>
                                        </p:attrNameLst>
                                      </p:cBhvr>
                                      <p:tavLst>
                                        <p:tav tm="0">
                                          <p:val>
                                            <p:strVal val="0-#ppt_w/2"/>
                                          </p:val>
                                        </p:tav>
                                        <p:tav tm="100000">
                                          <p:val>
                                            <p:strVal val="#ppt_x"/>
                                          </p:val>
                                        </p:tav>
                                      </p:tavLst>
                                    </p:anim>
                                    <p:anim calcmode="lin" valueType="num">
                                      <p:cBhvr additive="base">
                                        <p:cTn id="621" dur="500" fill="hold"/>
                                        <p:tgtEl>
                                          <p:spTgt spid="182"/>
                                        </p:tgtEl>
                                        <p:attrNameLst>
                                          <p:attrName>ppt_y</p:attrName>
                                        </p:attrNameLst>
                                      </p:cBhvr>
                                      <p:tavLst>
                                        <p:tav tm="0">
                                          <p:val>
                                            <p:strVal val="#ppt_y"/>
                                          </p:val>
                                        </p:tav>
                                        <p:tav tm="100000">
                                          <p:val>
                                            <p:strVal val="#ppt_y"/>
                                          </p:val>
                                        </p:tav>
                                      </p:tavLst>
                                    </p:anim>
                                  </p:childTnLst>
                                </p:cTn>
                              </p:par>
                            </p:childTnLst>
                          </p:cTn>
                        </p:par>
                        <p:par>
                          <p:cTn id="622" fill="hold">
                            <p:stCondLst>
                              <p:cond delay="2000"/>
                            </p:stCondLst>
                            <p:childTnLst>
                              <p:par>
                                <p:cTn id="623" presetID="42" presetClass="entr" presetSubtype="0" fill="hold" grpId="0" nodeType="afterEffect">
                                  <p:stCondLst>
                                    <p:cond delay="0"/>
                                  </p:stCondLst>
                                  <p:childTnLst>
                                    <p:set>
                                      <p:cBhvr>
                                        <p:cTn id="624" dur="1" fill="hold">
                                          <p:stCondLst>
                                            <p:cond delay="0"/>
                                          </p:stCondLst>
                                        </p:cTn>
                                        <p:tgtEl>
                                          <p:spTgt spid="194"/>
                                        </p:tgtEl>
                                        <p:attrNameLst>
                                          <p:attrName>style.visibility</p:attrName>
                                        </p:attrNameLst>
                                      </p:cBhvr>
                                      <p:to>
                                        <p:strVal val="visible"/>
                                      </p:to>
                                    </p:set>
                                    <p:animEffect transition="in" filter="fade">
                                      <p:cBhvr>
                                        <p:cTn id="625" dur="1000"/>
                                        <p:tgtEl>
                                          <p:spTgt spid="194"/>
                                        </p:tgtEl>
                                      </p:cBhvr>
                                    </p:animEffect>
                                    <p:anim calcmode="lin" valueType="num">
                                      <p:cBhvr>
                                        <p:cTn id="626" dur="1000" fill="hold"/>
                                        <p:tgtEl>
                                          <p:spTgt spid="194"/>
                                        </p:tgtEl>
                                        <p:attrNameLst>
                                          <p:attrName>ppt_x</p:attrName>
                                        </p:attrNameLst>
                                      </p:cBhvr>
                                      <p:tavLst>
                                        <p:tav tm="0">
                                          <p:val>
                                            <p:strVal val="#ppt_x"/>
                                          </p:val>
                                        </p:tav>
                                        <p:tav tm="100000">
                                          <p:val>
                                            <p:strVal val="#ppt_x"/>
                                          </p:val>
                                        </p:tav>
                                      </p:tavLst>
                                    </p:anim>
                                    <p:anim calcmode="lin" valueType="num">
                                      <p:cBhvr>
                                        <p:cTn id="627" dur="1000" fill="hold"/>
                                        <p:tgtEl>
                                          <p:spTgt spid="194"/>
                                        </p:tgtEl>
                                        <p:attrNameLst>
                                          <p:attrName>ppt_y</p:attrName>
                                        </p:attrNameLst>
                                      </p:cBhvr>
                                      <p:tavLst>
                                        <p:tav tm="0">
                                          <p:val>
                                            <p:strVal val="#ppt_y+.1"/>
                                          </p:val>
                                        </p:tav>
                                        <p:tav tm="100000">
                                          <p:val>
                                            <p:strVal val="#ppt_y"/>
                                          </p:val>
                                        </p:tav>
                                      </p:tavLst>
                                    </p:anim>
                                  </p:childTnLst>
                                </p:cTn>
                              </p:par>
                            </p:childTnLst>
                          </p:cTn>
                        </p:par>
                        <p:par>
                          <p:cTn id="628" fill="hold">
                            <p:stCondLst>
                              <p:cond delay="3000"/>
                            </p:stCondLst>
                            <p:childTnLst>
                              <p:par>
                                <p:cTn id="629" presetID="31" presetClass="entr" presetSubtype="0" fill="hold" grpId="0" nodeType="afterEffect">
                                  <p:stCondLst>
                                    <p:cond delay="0"/>
                                  </p:stCondLst>
                                  <p:childTnLst>
                                    <p:set>
                                      <p:cBhvr>
                                        <p:cTn id="630" dur="1" fill="hold">
                                          <p:stCondLst>
                                            <p:cond delay="0"/>
                                          </p:stCondLst>
                                        </p:cTn>
                                        <p:tgtEl>
                                          <p:spTgt spid="204"/>
                                        </p:tgtEl>
                                        <p:attrNameLst>
                                          <p:attrName>style.visibility</p:attrName>
                                        </p:attrNameLst>
                                      </p:cBhvr>
                                      <p:to>
                                        <p:strVal val="visible"/>
                                      </p:to>
                                    </p:set>
                                    <p:anim calcmode="lin" valueType="num">
                                      <p:cBhvr>
                                        <p:cTn id="631" dur="1000" fill="hold"/>
                                        <p:tgtEl>
                                          <p:spTgt spid="204"/>
                                        </p:tgtEl>
                                        <p:attrNameLst>
                                          <p:attrName>ppt_w</p:attrName>
                                        </p:attrNameLst>
                                      </p:cBhvr>
                                      <p:tavLst>
                                        <p:tav tm="0">
                                          <p:val>
                                            <p:fltVal val="0"/>
                                          </p:val>
                                        </p:tav>
                                        <p:tav tm="100000">
                                          <p:val>
                                            <p:strVal val="#ppt_w"/>
                                          </p:val>
                                        </p:tav>
                                      </p:tavLst>
                                    </p:anim>
                                    <p:anim calcmode="lin" valueType="num">
                                      <p:cBhvr>
                                        <p:cTn id="632" dur="1000" fill="hold"/>
                                        <p:tgtEl>
                                          <p:spTgt spid="204"/>
                                        </p:tgtEl>
                                        <p:attrNameLst>
                                          <p:attrName>ppt_h</p:attrName>
                                        </p:attrNameLst>
                                      </p:cBhvr>
                                      <p:tavLst>
                                        <p:tav tm="0">
                                          <p:val>
                                            <p:fltVal val="0"/>
                                          </p:val>
                                        </p:tav>
                                        <p:tav tm="100000">
                                          <p:val>
                                            <p:strVal val="#ppt_h"/>
                                          </p:val>
                                        </p:tav>
                                      </p:tavLst>
                                    </p:anim>
                                    <p:anim calcmode="lin" valueType="num">
                                      <p:cBhvr>
                                        <p:cTn id="633" dur="1000" fill="hold"/>
                                        <p:tgtEl>
                                          <p:spTgt spid="204"/>
                                        </p:tgtEl>
                                        <p:attrNameLst>
                                          <p:attrName>style.rotation</p:attrName>
                                        </p:attrNameLst>
                                      </p:cBhvr>
                                      <p:tavLst>
                                        <p:tav tm="0">
                                          <p:val>
                                            <p:fltVal val="90"/>
                                          </p:val>
                                        </p:tav>
                                        <p:tav tm="100000">
                                          <p:val>
                                            <p:fltVal val="0"/>
                                          </p:val>
                                        </p:tav>
                                      </p:tavLst>
                                    </p:anim>
                                    <p:animEffect transition="in" filter="fade">
                                      <p:cBhvr>
                                        <p:cTn id="634" dur="1000"/>
                                        <p:tgtEl>
                                          <p:spTgt spid="204"/>
                                        </p:tgtEl>
                                      </p:cBhvr>
                                    </p:animEffect>
                                  </p:childTnLst>
                                </p:cTn>
                              </p:par>
                            </p:childTnLst>
                          </p:cTn>
                        </p:par>
                        <p:par>
                          <p:cTn id="635" fill="hold">
                            <p:stCondLst>
                              <p:cond delay="4000"/>
                            </p:stCondLst>
                            <p:childTnLst>
                              <p:par>
                                <p:cTn id="636" presetID="2" presetClass="entr" presetSubtype="2" fill="hold" nodeType="afterEffect">
                                  <p:stCondLst>
                                    <p:cond delay="0"/>
                                  </p:stCondLst>
                                  <p:childTnLst>
                                    <p:set>
                                      <p:cBhvr>
                                        <p:cTn id="637" dur="1" fill="hold">
                                          <p:stCondLst>
                                            <p:cond delay="0"/>
                                          </p:stCondLst>
                                        </p:cTn>
                                        <p:tgtEl>
                                          <p:spTgt spid="195"/>
                                        </p:tgtEl>
                                        <p:attrNameLst>
                                          <p:attrName>style.visibility</p:attrName>
                                        </p:attrNameLst>
                                      </p:cBhvr>
                                      <p:to>
                                        <p:strVal val="visible"/>
                                      </p:to>
                                    </p:set>
                                    <p:anim calcmode="lin" valueType="num">
                                      <p:cBhvr additive="base">
                                        <p:cTn id="638" dur="500" fill="hold"/>
                                        <p:tgtEl>
                                          <p:spTgt spid="195"/>
                                        </p:tgtEl>
                                        <p:attrNameLst>
                                          <p:attrName>ppt_x</p:attrName>
                                        </p:attrNameLst>
                                      </p:cBhvr>
                                      <p:tavLst>
                                        <p:tav tm="0">
                                          <p:val>
                                            <p:strVal val="1+#ppt_w/2"/>
                                          </p:val>
                                        </p:tav>
                                        <p:tav tm="100000">
                                          <p:val>
                                            <p:strVal val="#ppt_x"/>
                                          </p:val>
                                        </p:tav>
                                      </p:tavLst>
                                    </p:anim>
                                    <p:anim calcmode="lin" valueType="num">
                                      <p:cBhvr additive="base">
                                        <p:cTn id="639" dur="500" fill="hold"/>
                                        <p:tgtEl>
                                          <p:spTgt spid="195"/>
                                        </p:tgtEl>
                                        <p:attrNameLst>
                                          <p:attrName>ppt_y</p:attrName>
                                        </p:attrNameLst>
                                      </p:cBhvr>
                                      <p:tavLst>
                                        <p:tav tm="0">
                                          <p:val>
                                            <p:strVal val="#ppt_y"/>
                                          </p:val>
                                        </p:tav>
                                        <p:tav tm="100000">
                                          <p:val>
                                            <p:strVal val="#ppt_y"/>
                                          </p:val>
                                        </p:tav>
                                      </p:tavLst>
                                    </p:anim>
                                  </p:childTnLst>
                                </p:cTn>
                              </p:par>
                            </p:childTnLst>
                          </p:cTn>
                        </p:par>
                        <p:par>
                          <p:cTn id="640" fill="hold">
                            <p:stCondLst>
                              <p:cond delay="4500"/>
                            </p:stCondLst>
                            <p:childTnLst>
                              <p:par>
                                <p:cTn id="641" presetID="42" presetClass="entr" presetSubtype="0" fill="hold" grpId="0" nodeType="afterEffect">
                                  <p:stCondLst>
                                    <p:cond delay="0"/>
                                  </p:stCondLst>
                                  <p:childTnLst>
                                    <p:set>
                                      <p:cBhvr>
                                        <p:cTn id="642" dur="1" fill="hold">
                                          <p:stCondLst>
                                            <p:cond delay="0"/>
                                          </p:stCondLst>
                                        </p:cTn>
                                        <p:tgtEl>
                                          <p:spTgt spid="193"/>
                                        </p:tgtEl>
                                        <p:attrNameLst>
                                          <p:attrName>style.visibility</p:attrName>
                                        </p:attrNameLst>
                                      </p:cBhvr>
                                      <p:to>
                                        <p:strVal val="visible"/>
                                      </p:to>
                                    </p:set>
                                    <p:animEffect transition="in" filter="fade">
                                      <p:cBhvr>
                                        <p:cTn id="643" dur="1000"/>
                                        <p:tgtEl>
                                          <p:spTgt spid="193"/>
                                        </p:tgtEl>
                                      </p:cBhvr>
                                    </p:animEffect>
                                    <p:anim calcmode="lin" valueType="num">
                                      <p:cBhvr>
                                        <p:cTn id="644" dur="1000" fill="hold"/>
                                        <p:tgtEl>
                                          <p:spTgt spid="193"/>
                                        </p:tgtEl>
                                        <p:attrNameLst>
                                          <p:attrName>ppt_x</p:attrName>
                                        </p:attrNameLst>
                                      </p:cBhvr>
                                      <p:tavLst>
                                        <p:tav tm="0">
                                          <p:val>
                                            <p:strVal val="#ppt_x"/>
                                          </p:val>
                                        </p:tav>
                                        <p:tav tm="100000">
                                          <p:val>
                                            <p:strVal val="#ppt_x"/>
                                          </p:val>
                                        </p:tav>
                                      </p:tavLst>
                                    </p:anim>
                                    <p:anim calcmode="lin" valueType="num">
                                      <p:cBhvr>
                                        <p:cTn id="645" dur="1000" fill="hold"/>
                                        <p:tgtEl>
                                          <p:spTgt spid="193"/>
                                        </p:tgtEl>
                                        <p:attrNameLst>
                                          <p:attrName>ppt_y</p:attrName>
                                        </p:attrNameLst>
                                      </p:cBhvr>
                                      <p:tavLst>
                                        <p:tav tm="0">
                                          <p:val>
                                            <p:strVal val="#ppt_y+.1"/>
                                          </p:val>
                                        </p:tav>
                                        <p:tav tm="100000">
                                          <p:val>
                                            <p:strVal val="#ppt_y"/>
                                          </p:val>
                                        </p:tav>
                                      </p:tavLst>
                                    </p:anim>
                                  </p:childTnLst>
                                </p:cTn>
                              </p:par>
                            </p:childTnLst>
                          </p:cTn>
                        </p:par>
                        <p:par>
                          <p:cTn id="646" fill="hold">
                            <p:stCondLst>
                              <p:cond delay="5500"/>
                            </p:stCondLst>
                            <p:childTnLst>
                              <p:par>
                                <p:cTn id="647" presetID="31" presetClass="entr" presetSubtype="0" fill="hold" grpId="0" nodeType="afterEffect">
                                  <p:stCondLst>
                                    <p:cond delay="0"/>
                                  </p:stCondLst>
                                  <p:childTnLst>
                                    <p:set>
                                      <p:cBhvr>
                                        <p:cTn id="648" dur="1" fill="hold">
                                          <p:stCondLst>
                                            <p:cond delay="0"/>
                                          </p:stCondLst>
                                        </p:cTn>
                                        <p:tgtEl>
                                          <p:spTgt spid="203"/>
                                        </p:tgtEl>
                                        <p:attrNameLst>
                                          <p:attrName>style.visibility</p:attrName>
                                        </p:attrNameLst>
                                      </p:cBhvr>
                                      <p:to>
                                        <p:strVal val="visible"/>
                                      </p:to>
                                    </p:set>
                                    <p:anim calcmode="lin" valueType="num">
                                      <p:cBhvr>
                                        <p:cTn id="649" dur="1000" fill="hold"/>
                                        <p:tgtEl>
                                          <p:spTgt spid="203"/>
                                        </p:tgtEl>
                                        <p:attrNameLst>
                                          <p:attrName>ppt_w</p:attrName>
                                        </p:attrNameLst>
                                      </p:cBhvr>
                                      <p:tavLst>
                                        <p:tav tm="0">
                                          <p:val>
                                            <p:fltVal val="0"/>
                                          </p:val>
                                        </p:tav>
                                        <p:tav tm="100000">
                                          <p:val>
                                            <p:strVal val="#ppt_w"/>
                                          </p:val>
                                        </p:tav>
                                      </p:tavLst>
                                    </p:anim>
                                    <p:anim calcmode="lin" valueType="num">
                                      <p:cBhvr>
                                        <p:cTn id="650" dur="1000" fill="hold"/>
                                        <p:tgtEl>
                                          <p:spTgt spid="203"/>
                                        </p:tgtEl>
                                        <p:attrNameLst>
                                          <p:attrName>ppt_h</p:attrName>
                                        </p:attrNameLst>
                                      </p:cBhvr>
                                      <p:tavLst>
                                        <p:tav tm="0">
                                          <p:val>
                                            <p:fltVal val="0"/>
                                          </p:val>
                                        </p:tav>
                                        <p:tav tm="100000">
                                          <p:val>
                                            <p:strVal val="#ppt_h"/>
                                          </p:val>
                                        </p:tav>
                                      </p:tavLst>
                                    </p:anim>
                                    <p:anim calcmode="lin" valueType="num">
                                      <p:cBhvr>
                                        <p:cTn id="651" dur="1000" fill="hold"/>
                                        <p:tgtEl>
                                          <p:spTgt spid="203"/>
                                        </p:tgtEl>
                                        <p:attrNameLst>
                                          <p:attrName>style.rotation</p:attrName>
                                        </p:attrNameLst>
                                      </p:cBhvr>
                                      <p:tavLst>
                                        <p:tav tm="0">
                                          <p:val>
                                            <p:fltVal val="90"/>
                                          </p:val>
                                        </p:tav>
                                        <p:tav tm="100000">
                                          <p:val>
                                            <p:fltVal val="0"/>
                                          </p:val>
                                        </p:tav>
                                      </p:tavLst>
                                    </p:anim>
                                    <p:animEffect transition="in" filter="fade">
                                      <p:cBhvr>
                                        <p:cTn id="652" dur="1000"/>
                                        <p:tgtEl>
                                          <p:spTgt spid="203"/>
                                        </p:tgtEl>
                                      </p:cBhvr>
                                    </p:animEffect>
                                  </p:childTnLst>
                                </p:cTn>
                              </p:par>
                            </p:childTnLst>
                          </p:cTn>
                        </p:par>
                        <p:par>
                          <p:cTn id="653" fill="hold">
                            <p:stCondLst>
                              <p:cond delay="6500"/>
                            </p:stCondLst>
                            <p:childTnLst>
                              <p:par>
                                <p:cTn id="654" presetID="2" presetClass="entr" presetSubtype="8" fill="hold" nodeType="afterEffect">
                                  <p:stCondLst>
                                    <p:cond delay="0"/>
                                  </p:stCondLst>
                                  <p:childTnLst>
                                    <p:set>
                                      <p:cBhvr>
                                        <p:cTn id="655" dur="1" fill="hold">
                                          <p:stCondLst>
                                            <p:cond delay="0"/>
                                          </p:stCondLst>
                                        </p:cTn>
                                        <p:tgtEl>
                                          <p:spTgt spid="205"/>
                                        </p:tgtEl>
                                        <p:attrNameLst>
                                          <p:attrName>style.visibility</p:attrName>
                                        </p:attrNameLst>
                                      </p:cBhvr>
                                      <p:to>
                                        <p:strVal val="visible"/>
                                      </p:to>
                                    </p:set>
                                    <p:anim calcmode="lin" valueType="num">
                                      <p:cBhvr additive="base">
                                        <p:cTn id="656" dur="500" fill="hold"/>
                                        <p:tgtEl>
                                          <p:spTgt spid="205"/>
                                        </p:tgtEl>
                                        <p:attrNameLst>
                                          <p:attrName>ppt_x</p:attrName>
                                        </p:attrNameLst>
                                      </p:cBhvr>
                                      <p:tavLst>
                                        <p:tav tm="0">
                                          <p:val>
                                            <p:strVal val="0-#ppt_w/2"/>
                                          </p:val>
                                        </p:tav>
                                        <p:tav tm="100000">
                                          <p:val>
                                            <p:strVal val="#ppt_x"/>
                                          </p:val>
                                        </p:tav>
                                      </p:tavLst>
                                    </p:anim>
                                    <p:anim calcmode="lin" valueType="num">
                                      <p:cBhvr additive="base">
                                        <p:cTn id="657" dur="500" fill="hold"/>
                                        <p:tgtEl>
                                          <p:spTgt spid="205"/>
                                        </p:tgtEl>
                                        <p:attrNameLst>
                                          <p:attrName>ppt_y</p:attrName>
                                        </p:attrNameLst>
                                      </p:cBhvr>
                                      <p:tavLst>
                                        <p:tav tm="0">
                                          <p:val>
                                            <p:strVal val="#ppt_y"/>
                                          </p:val>
                                        </p:tav>
                                        <p:tav tm="100000">
                                          <p:val>
                                            <p:strVal val="#ppt_y"/>
                                          </p:val>
                                        </p:tav>
                                      </p:tavLst>
                                    </p:anim>
                                  </p:childTnLst>
                                </p:cTn>
                              </p:par>
                            </p:childTnLst>
                          </p:cTn>
                        </p:par>
                        <p:par>
                          <p:cTn id="658" fill="hold">
                            <p:stCondLst>
                              <p:cond delay="7000"/>
                            </p:stCondLst>
                            <p:childTnLst>
                              <p:par>
                                <p:cTn id="659" presetID="42" presetClass="entr" presetSubtype="0" fill="hold" grpId="0" nodeType="afterEffect">
                                  <p:stCondLst>
                                    <p:cond delay="0"/>
                                  </p:stCondLst>
                                  <p:childTnLst>
                                    <p:set>
                                      <p:cBhvr>
                                        <p:cTn id="660" dur="1" fill="hold">
                                          <p:stCondLst>
                                            <p:cond delay="0"/>
                                          </p:stCondLst>
                                        </p:cTn>
                                        <p:tgtEl>
                                          <p:spTgt spid="396"/>
                                        </p:tgtEl>
                                        <p:attrNameLst>
                                          <p:attrName>style.visibility</p:attrName>
                                        </p:attrNameLst>
                                      </p:cBhvr>
                                      <p:to>
                                        <p:strVal val="visible"/>
                                      </p:to>
                                    </p:set>
                                    <p:animEffect transition="in" filter="fade">
                                      <p:cBhvr>
                                        <p:cTn id="661" dur="1000"/>
                                        <p:tgtEl>
                                          <p:spTgt spid="396"/>
                                        </p:tgtEl>
                                      </p:cBhvr>
                                    </p:animEffect>
                                    <p:anim calcmode="lin" valueType="num">
                                      <p:cBhvr>
                                        <p:cTn id="662" dur="1000" fill="hold"/>
                                        <p:tgtEl>
                                          <p:spTgt spid="396"/>
                                        </p:tgtEl>
                                        <p:attrNameLst>
                                          <p:attrName>ppt_x</p:attrName>
                                        </p:attrNameLst>
                                      </p:cBhvr>
                                      <p:tavLst>
                                        <p:tav tm="0">
                                          <p:val>
                                            <p:strVal val="#ppt_x"/>
                                          </p:val>
                                        </p:tav>
                                        <p:tav tm="100000">
                                          <p:val>
                                            <p:strVal val="#ppt_x"/>
                                          </p:val>
                                        </p:tav>
                                      </p:tavLst>
                                    </p:anim>
                                    <p:anim calcmode="lin" valueType="num">
                                      <p:cBhvr>
                                        <p:cTn id="663" dur="1000" fill="hold"/>
                                        <p:tgtEl>
                                          <p:spTgt spid="396"/>
                                        </p:tgtEl>
                                        <p:attrNameLst>
                                          <p:attrName>ppt_y</p:attrName>
                                        </p:attrNameLst>
                                      </p:cBhvr>
                                      <p:tavLst>
                                        <p:tav tm="0">
                                          <p:val>
                                            <p:strVal val="#ppt_y+.1"/>
                                          </p:val>
                                        </p:tav>
                                        <p:tav tm="100000">
                                          <p:val>
                                            <p:strVal val="#ppt_y"/>
                                          </p:val>
                                        </p:tav>
                                      </p:tavLst>
                                    </p:anim>
                                  </p:childTnLst>
                                </p:cTn>
                              </p:par>
                            </p:childTnLst>
                          </p:cTn>
                        </p:par>
                        <p:par>
                          <p:cTn id="664" fill="hold">
                            <p:stCondLst>
                              <p:cond delay="8000"/>
                            </p:stCondLst>
                            <p:childTnLst>
                              <p:par>
                                <p:cTn id="665" presetID="31" presetClass="entr" presetSubtype="0" fill="hold" grpId="0" nodeType="afterEffect">
                                  <p:stCondLst>
                                    <p:cond delay="0"/>
                                  </p:stCondLst>
                                  <p:childTnLst>
                                    <p:set>
                                      <p:cBhvr>
                                        <p:cTn id="666" dur="1" fill="hold">
                                          <p:stCondLst>
                                            <p:cond delay="0"/>
                                          </p:stCondLst>
                                        </p:cTn>
                                        <p:tgtEl>
                                          <p:spTgt spid="397"/>
                                        </p:tgtEl>
                                        <p:attrNameLst>
                                          <p:attrName>style.visibility</p:attrName>
                                        </p:attrNameLst>
                                      </p:cBhvr>
                                      <p:to>
                                        <p:strVal val="visible"/>
                                      </p:to>
                                    </p:set>
                                    <p:anim calcmode="lin" valueType="num">
                                      <p:cBhvr>
                                        <p:cTn id="667" dur="1000" fill="hold"/>
                                        <p:tgtEl>
                                          <p:spTgt spid="397"/>
                                        </p:tgtEl>
                                        <p:attrNameLst>
                                          <p:attrName>ppt_w</p:attrName>
                                        </p:attrNameLst>
                                      </p:cBhvr>
                                      <p:tavLst>
                                        <p:tav tm="0">
                                          <p:val>
                                            <p:fltVal val="0"/>
                                          </p:val>
                                        </p:tav>
                                        <p:tav tm="100000">
                                          <p:val>
                                            <p:strVal val="#ppt_w"/>
                                          </p:val>
                                        </p:tav>
                                      </p:tavLst>
                                    </p:anim>
                                    <p:anim calcmode="lin" valueType="num">
                                      <p:cBhvr>
                                        <p:cTn id="668" dur="1000" fill="hold"/>
                                        <p:tgtEl>
                                          <p:spTgt spid="397"/>
                                        </p:tgtEl>
                                        <p:attrNameLst>
                                          <p:attrName>ppt_h</p:attrName>
                                        </p:attrNameLst>
                                      </p:cBhvr>
                                      <p:tavLst>
                                        <p:tav tm="0">
                                          <p:val>
                                            <p:fltVal val="0"/>
                                          </p:val>
                                        </p:tav>
                                        <p:tav tm="100000">
                                          <p:val>
                                            <p:strVal val="#ppt_h"/>
                                          </p:val>
                                        </p:tav>
                                      </p:tavLst>
                                    </p:anim>
                                    <p:anim calcmode="lin" valueType="num">
                                      <p:cBhvr>
                                        <p:cTn id="669" dur="1000" fill="hold"/>
                                        <p:tgtEl>
                                          <p:spTgt spid="397"/>
                                        </p:tgtEl>
                                        <p:attrNameLst>
                                          <p:attrName>style.rotation</p:attrName>
                                        </p:attrNameLst>
                                      </p:cBhvr>
                                      <p:tavLst>
                                        <p:tav tm="0">
                                          <p:val>
                                            <p:fltVal val="90"/>
                                          </p:val>
                                        </p:tav>
                                        <p:tav tm="100000">
                                          <p:val>
                                            <p:fltVal val="0"/>
                                          </p:val>
                                        </p:tav>
                                      </p:tavLst>
                                    </p:anim>
                                    <p:animEffect transition="in" filter="fade">
                                      <p:cBhvr>
                                        <p:cTn id="670" dur="1000"/>
                                        <p:tgtEl>
                                          <p:spTgt spid="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0"/>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30" grpId="0" animBg="1"/>
      <p:bldP spid="231" grpId="0" animBg="1"/>
      <p:bldP spid="232" grpId="0" animBg="1"/>
      <p:bldP spid="233" grpId="0" animBg="1"/>
      <p:bldP spid="234" grpId="0" animBg="1"/>
      <p:bldP spid="235" grpId="0" animBg="1"/>
      <p:bldP spid="237" grpId="0" animBg="1"/>
      <p:bldP spid="238" grpId="0" animBg="1"/>
      <p:bldP spid="239" grpId="0" animBg="1"/>
      <p:bldP spid="240" grpId="0" animBg="1"/>
      <p:bldP spid="241" grpId="0" animBg="1"/>
      <p:bldP spid="242" grpId="0" animBg="1"/>
      <p:bldP spid="244" grpId="0" animBg="1"/>
      <p:bldP spid="245" grpId="0" animBg="1"/>
      <p:bldP spid="246" grpId="0" animBg="1"/>
      <p:bldP spid="247" grpId="0" animBg="1"/>
      <p:bldP spid="248" grpId="0" animBg="1"/>
      <p:bldP spid="249" grpId="0" animBg="1"/>
      <p:bldP spid="251" grpId="0" animBg="1"/>
      <p:bldP spid="252" grpId="0" animBg="1"/>
      <p:bldP spid="253" grpId="0" animBg="1"/>
      <p:bldP spid="254" grpId="0" animBg="1"/>
      <p:bldP spid="255" grpId="0" animBg="1"/>
      <p:bldP spid="256" grpId="0" animBg="1"/>
      <p:bldP spid="257" grpId="0" animBg="1"/>
      <p:bldP spid="258" grpId="0" animBg="1"/>
      <p:bldP spid="260" grpId="0" animBg="1"/>
      <p:bldP spid="261" grpId="0" animBg="1"/>
      <p:bldP spid="262" grpId="0" animBg="1"/>
      <p:bldP spid="264" grpId="0" animBg="1"/>
      <p:bldP spid="265" grpId="0" animBg="1"/>
      <p:bldP spid="266" grpId="0" animBg="1"/>
      <p:bldP spid="267" grpId="0" animBg="1"/>
      <p:bldP spid="268" grpId="0" animBg="1"/>
      <p:bldP spid="269"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316" grpId="0" animBg="1"/>
      <p:bldP spid="317" grpId="0" animBg="1"/>
      <p:bldP spid="318" grpId="0" animBg="1"/>
      <p:bldP spid="319" grpId="0" animBg="1"/>
      <p:bldP spid="320" grpId="0" animBg="1"/>
      <p:bldP spid="321" grpId="0" animBg="1"/>
      <p:bldP spid="322" grpId="0" animBg="1"/>
      <p:bldP spid="323" grpId="0" animBg="1"/>
      <p:bldP spid="324" grpId="0" animBg="1"/>
      <p:bldP spid="325" grpId="0" animBg="1"/>
      <p:bldP spid="326" grpId="0" animBg="1"/>
      <p:bldP spid="327" grpId="0" animBg="1"/>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P spid="340" grpId="0" animBg="1"/>
      <p:bldP spid="341" grpId="0" animBg="1"/>
      <p:bldP spid="342" grpId="0" animBg="1"/>
      <p:bldP spid="343" grpId="0" animBg="1"/>
      <p:bldP spid="344" grpId="0" animBg="1"/>
      <p:bldP spid="345" grpId="0" animBg="1"/>
      <p:bldP spid="346" grpId="0" animBg="1"/>
      <p:bldP spid="347" grpId="0" animBg="1"/>
      <p:bldP spid="348" grpId="0" animBg="1"/>
      <p:bldP spid="349" grpId="0" animBg="1"/>
      <p:bldP spid="350" grpId="0" animBg="1"/>
      <p:bldP spid="351" grpId="0" animBg="1"/>
      <p:bldP spid="352" grpId="0" animBg="1"/>
      <p:bldP spid="353" grpId="0" animBg="1"/>
      <p:bldP spid="354" grpId="0" animBg="1"/>
      <p:bldP spid="355" grpId="0" animBg="1"/>
      <p:bldP spid="356" grpId="0" animBg="1"/>
      <p:bldP spid="357" grpId="0" animBg="1"/>
      <p:bldP spid="358" grpId="0" animBg="1"/>
      <p:bldP spid="359" grpId="0" animBg="1"/>
      <p:bldP spid="360" grpId="0" animBg="1"/>
      <p:bldP spid="361" grpId="0" animBg="1"/>
      <p:bldP spid="362" grpId="0" animBg="1"/>
      <p:bldP spid="363" grpId="0" animBg="1"/>
      <p:bldP spid="364" grpId="0" animBg="1"/>
      <p:bldP spid="365" grpId="0" animBg="1"/>
      <p:bldP spid="366" grpId="0" animBg="1"/>
      <p:bldP spid="367" grpId="0" animBg="1"/>
      <p:bldP spid="368" grpId="0" animBg="1"/>
      <p:bldP spid="369" grpId="0" animBg="1"/>
      <p:bldP spid="370" grpId="0" animBg="1"/>
      <p:bldP spid="371" grpId="0" animBg="1"/>
      <p:bldP spid="372" grpId="0" animBg="1"/>
      <p:bldP spid="373" grpId="0" animBg="1"/>
      <p:bldP spid="374" grpId="0" animBg="1"/>
      <p:bldP spid="375" grpId="0" animBg="1"/>
      <p:bldP spid="376" grpId="0" animBg="1"/>
      <p:bldP spid="377" grpId="0" animBg="1"/>
      <p:bldP spid="378" grpId="0" animBg="1"/>
      <p:bldP spid="379" grpId="0" animBg="1"/>
      <p:bldP spid="380" grpId="0" animBg="1"/>
      <p:bldP spid="381" grpId="0" animBg="1"/>
      <p:bldP spid="382" grpId="0" animBg="1"/>
      <p:bldP spid="383" grpId="0" animBg="1"/>
      <p:bldP spid="384" grpId="0" animBg="1"/>
      <p:bldP spid="385" grpId="0" animBg="1"/>
      <p:bldP spid="386" grpId="0" animBg="1"/>
      <p:bldP spid="193" grpId="0"/>
      <p:bldP spid="194" grpId="0"/>
      <p:bldGraphic spid="203" grpId="0">
        <p:bldAsOne/>
      </p:bldGraphic>
      <p:bldGraphic spid="204" grpId="0">
        <p:bldAsOne/>
      </p:bldGraphic>
      <p:bldP spid="396" grpId="0"/>
      <p:bldGraphic spid="39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2019-07-30T18:19:59Z</dcterms:modified>
</cp:coreProperties>
</file>