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0F2-4B81-95B8-93654F83F80E}"/>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0F2-4B81-95B8-93654F83F80E}"/>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0F2-4B81-95B8-93654F83F80E}"/>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0F2-4B81-95B8-93654F83F80E}"/>
              </c:ext>
            </c:extLst>
          </c:dPt>
          <c:dPt>
            <c:idx val="4"/>
            <c:bubble3D val="0"/>
            <c:extLst>
              <c:ext xmlns:c16="http://schemas.microsoft.com/office/drawing/2014/chart" uri="{C3380CC4-5D6E-409C-BE32-E72D297353CC}">
                <c16:uniqueId val="{00000008-A0F2-4B81-95B8-93654F83F80E}"/>
              </c:ext>
            </c:extLst>
          </c:dPt>
          <c:dPt>
            <c:idx val="5"/>
            <c:bubble3D val="0"/>
            <c:extLst>
              <c:ext xmlns:c16="http://schemas.microsoft.com/office/drawing/2014/chart" uri="{C3380CC4-5D6E-409C-BE32-E72D297353CC}">
                <c16:uniqueId val="{00000009-A0F2-4B81-95B8-93654F83F80E}"/>
              </c:ext>
            </c:extLst>
          </c:dPt>
          <c:dPt>
            <c:idx val="6"/>
            <c:bubble3D val="0"/>
            <c:extLst>
              <c:ext xmlns:c16="http://schemas.microsoft.com/office/drawing/2014/chart" uri="{C3380CC4-5D6E-409C-BE32-E72D297353CC}">
                <c16:uniqueId val="{0000000A-A0F2-4B81-95B8-93654F83F80E}"/>
              </c:ext>
            </c:extLst>
          </c:dPt>
          <c:dPt>
            <c:idx val="7"/>
            <c:bubble3D val="0"/>
            <c:extLst>
              <c:ext xmlns:c16="http://schemas.microsoft.com/office/drawing/2014/chart" uri="{C3380CC4-5D6E-409C-BE32-E72D297353CC}">
                <c16:uniqueId val="{0000000B-A0F2-4B81-95B8-93654F83F80E}"/>
              </c:ext>
            </c:extLst>
          </c:dPt>
          <c:dPt>
            <c:idx val="8"/>
            <c:bubble3D val="0"/>
            <c:extLst>
              <c:ext xmlns:c16="http://schemas.microsoft.com/office/drawing/2014/chart" uri="{C3380CC4-5D6E-409C-BE32-E72D297353CC}">
                <c16:uniqueId val="{0000000C-A0F2-4B81-95B8-93654F83F80E}"/>
              </c:ext>
            </c:extLst>
          </c:dPt>
          <c:dPt>
            <c:idx val="9"/>
            <c:bubble3D val="0"/>
            <c:extLst>
              <c:ext xmlns:c16="http://schemas.microsoft.com/office/drawing/2014/chart" uri="{C3380CC4-5D6E-409C-BE32-E72D297353CC}">
                <c16:uniqueId val="{0000000D-A0F2-4B81-95B8-93654F83F80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A0F2-4B81-95B8-93654F83F80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065-4D15-B864-54E2C39218EB}"/>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065-4D15-B864-54E2C39218EB}"/>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065-4D15-B864-54E2C39218EB}"/>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065-4D15-B864-54E2C39218EB}"/>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065-4D15-B864-54E2C39218EB}"/>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065-4D15-B864-54E2C39218EB}"/>
              </c:ext>
            </c:extLst>
          </c:dPt>
          <c:dPt>
            <c:idx val="6"/>
            <c:bubble3D val="0"/>
            <c:extLst>
              <c:ext xmlns:c16="http://schemas.microsoft.com/office/drawing/2014/chart" uri="{C3380CC4-5D6E-409C-BE32-E72D297353CC}">
                <c16:uniqueId val="{0000000C-A065-4D15-B864-54E2C39218EB}"/>
              </c:ext>
            </c:extLst>
          </c:dPt>
          <c:dPt>
            <c:idx val="7"/>
            <c:bubble3D val="0"/>
            <c:extLst>
              <c:ext xmlns:c16="http://schemas.microsoft.com/office/drawing/2014/chart" uri="{C3380CC4-5D6E-409C-BE32-E72D297353CC}">
                <c16:uniqueId val="{0000000D-A065-4D15-B864-54E2C39218EB}"/>
              </c:ext>
            </c:extLst>
          </c:dPt>
          <c:dPt>
            <c:idx val="8"/>
            <c:bubble3D val="0"/>
            <c:extLst>
              <c:ext xmlns:c16="http://schemas.microsoft.com/office/drawing/2014/chart" uri="{C3380CC4-5D6E-409C-BE32-E72D297353CC}">
                <c16:uniqueId val="{0000000E-A065-4D15-B864-54E2C39218EB}"/>
              </c:ext>
            </c:extLst>
          </c:dPt>
          <c:dPt>
            <c:idx val="9"/>
            <c:bubble3D val="0"/>
            <c:extLst>
              <c:ext xmlns:c16="http://schemas.microsoft.com/office/drawing/2014/chart" uri="{C3380CC4-5D6E-409C-BE32-E72D297353CC}">
                <c16:uniqueId val="{0000000F-A065-4D15-B864-54E2C39218E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A065-4D15-B864-54E2C39218E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2AD-4B0B-9B81-CFA46DE9C797}"/>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2AD-4B0B-9B81-CFA46DE9C797}"/>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2AD-4B0B-9B81-CFA46DE9C797}"/>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2AD-4B0B-9B81-CFA46DE9C797}"/>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2AD-4B0B-9B81-CFA46DE9C797}"/>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2AD-4B0B-9B81-CFA46DE9C797}"/>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2AD-4B0B-9B81-CFA46DE9C797}"/>
              </c:ext>
            </c:extLst>
          </c:dPt>
          <c:dPt>
            <c:idx val="7"/>
            <c:bubble3D val="0"/>
            <c:extLst>
              <c:ext xmlns:c16="http://schemas.microsoft.com/office/drawing/2014/chart" uri="{C3380CC4-5D6E-409C-BE32-E72D297353CC}">
                <c16:uniqueId val="{0000000E-E2AD-4B0B-9B81-CFA46DE9C797}"/>
              </c:ext>
            </c:extLst>
          </c:dPt>
          <c:dPt>
            <c:idx val="8"/>
            <c:bubble3D val="0"/>
            <c:extLst>
              <c:ext xmlns:c16="http://schemas.microsoft.com/office/drawing/2014/chart" uri="{C3380CC4-5D6E-409C-BE32-E72D297353CC}">
                <c16:uniqueId val="{0000000F-E2AD-4B0B-9B81-CFA46DE9C797}"/>
              </c:ext>
            </c:extLst>
          </c:dPt>
          <c:dPt>
            <c:idx val="9"/>
            <c:bubble3D val="0"/>
            <c:extLst>
              <c:ext xmlns:c16="http://schemas.microsoft.com/office/drawing/2014/chart" uri="{C3380CC4-5D6E-409C-BE32-E72D297353CC}">
                <c16:uniqueId val="{00000010-E2AD-4B0B-9B81-CFA46DE9C79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E2AD-4B0B-9B81-CFA46DE9C79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092984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9844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6281122" y="550410"/>
            <a:ext cx="764960" cy="885653"/>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6984885" y="873393"/>
            <a:ext cx="25499" cy="54397"/>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5645355" y="873393"/>
            <a:ext cx="2017795" cy="1885201"/>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6734999" y="1294971"/>
            <a:ext cx="142793" cy="146192"/>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6988285" y="1102881"/>
            <a:ext cx="25499" cy="56098"/>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7005284" y="1189577"/>
            <a:ext cx="107095" cy="40798"/>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6927088" y="1196376"/>
            <a:ext cx="32299" cy="57797"/>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4775001" y="434816"/>
            <a:ext cx="882254" cy="1002948"/>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3318177" y="909091"/>
            <a:ext cx="2752156" cy="1861403"/>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9" name="Freeform 78"/>
          <p:cNvSpPr/>
          <p:nvPr/>
        </p:nvSpPr>
        <p:spPr>
          <a:xfrm>
            <a:off x="3284179" y="2382914"/>
            <a:ext cx="1169539" cy="559270"/>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4647508" y="2450911"/>
            <a:ext cx="855055" cy="887354"/>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5237376" y="2440711"/>
            <a:ext cx="1788307" cy="1638714"/>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2" name="Freeform 81"/>
          <p:cNvSpPr/>
          <p:nvPr/>
        </p:nvSpPr>
        <p:spPr>
          <a:xfrm>
            <a:off x="5798347" y="3924733"/>
            <a:ext cx="1137241" cy="1103243"/>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3" name="Freeform 82"/>
          <p:cNvSpPr/>
          <p:nvPr/>
        </p:nvSpPr>
        <p:spPr>
          <a:xfrm>
            <a:off x="6369517" y="4818886"/>
            <a:ext cx="989348" cy="702064"/>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4" name="Freeform 83"/>
          <p:cNvSpPr/>
          <p:nvPr/>
        </p:nvSpPr>
        <p:spPr>
          <a:xfrm>
            <a:off x="6478312" y="5384957"/>
            <a:ext cx="843156" cy="603468"/>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5" name="Freeform 84"/>
          <p:cNvSpPr/>
          <p:nvPr/>
        </p:nvSpPr>
        <p:spPr>
          <a:xfrm>
            <a:off x="5907141" y="5602546"/>
            <a:ext cx="1176339" cy="1142340"/>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6" name="Freeform 85"/>
          <p:cNvSpPr/>
          <p:nvPr/>
        </p:nvSpPr>
        <p:spPr>
          <a:xfrm>
            <a:off x="6575207" y="4390509"/>
            <a:ext cx="1317431" cy="831257"/>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7" name="Freeform 86"/>
          <p:cNvSpPr/>
          <p:nvPr/>
        </p:nvSpPr>
        <p:spPr>
          <a:xfrm>
            <a:off x="7845040" y="4519702"/>
            <a:ext cx="610269" cy="411378"/>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8" name="Freeform 87"/>
          <p:cNvSpPr/>
          <p:nvPr/>
        </p:nvSpPr>
        <p:spPr>
          <a:xfrm>
            <a:off x="8307416" y="4021628"/>
            <a:ext cx="356981" cy="559270"/>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9" name="Freeform 88"/>
          <p:cNvSpPr/>
          <p:nvPr/>
        </p:nvSpPr>
        <p:spPr>
          <a:xfrm>
            <a:off x="6923688" y="3453858"/>
            <a:ext cx="1679512" cy="1365028"/>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0" name="Freeform 89"/>
          <p:cNvSpPr/>
          <p:nvPr/>
        </p:nvSpPr>
        <p:spPr>
          <a:xfrm>
            <a:off x="6527610" y="3151274"/>
            <a:ext cx="1150839" cy="1145740"/>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1" name="Freeform 90"/>
          <p:cNvSpPr/>
          <p:nvPr/>
        </p:nvSpPr>
        <p:spPr>
          <a:xfrm>
            <a:off x="7569655" y="2559705"/>
            <a:ext cx="1453425" cy="1546919"/>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2" name="Freeform 91"/>
          <p:cNvSpPr/>
          <p:nvPr/>
        </p:nvSpPr>
        <p:spPr>
          <a:xfrm>
            <a:off x="6933888" y="2066731"/>
            <a:ext cx="744561" cy="1227336"/>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3" name="Freeform 92"/>
          <p:cNvSpPr/>
          <p:nvPr/>
        </p:nvSpPr>
        <p:spPr>
          <a:xfrm>
            <a:off x="7239872" y="1407165"/>
            <a:ext cx="1055645" cy="1414326"/>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4" name="Freeform 93"/>
          <p:cNvSpPr/>
          <p:nvPr/>
        </p:nvSpPr>
        <p:spPr>
          <a:xfrm>
            <a:off x="7671649" y="1657052"/>
            <a:ext cx="856755" cy="1242636"/>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5" name="Freeform 94"/>
          <p:cNvSpPr/>
          <p:nvPr/>
        </p:nvSpPr>
        <p:spPr>
          <a:xfrm>
            <a:off x="8830989" y="2707597"/>
            <a:ext cx="326383" cy="297485"/>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6" name="Freeform 95"/>
          <p:cNvSpPr/>
          <p:nvPr/>
        </p:nvSpPr>
        <p:spPr>
          <a:xfrm>
            <a:off x="8844588" y="2576704"/>
            <a:ext cx="520173" cy="273685"/>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7" name="Freeform 96"/>
          <p:cNvSpPr/>
          <p:nvPr/>
        </p:nvSpPr>
        <p:spPr>
          <a:xfrm>
            <a:off x="8411111" y="2308118"/>
            <a:ext cx="999548" cy="39777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98" name="Freeform 97"/>
          <p:cNvSpPr/>
          <p:nvPr/>
        </p:nvSpPr>
        <p:spPr>
          <a:xfrm>
            <a:off x="8788491" y="2136426"/>
            <a:ext cx="611968" cy="358682"/>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9" name="Freeform 98"/>
          <p:cNvSpPr/>
          <p:nvPr/>
        </p:nvSpPr>
        <p:spPr>
          <a:xfrm>
            <a:off x="8825890" y="1964736"/>
            <a:ext cx="540572" cy="314483"/>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0" name="Freeform 99"/>
          <p:cNvSpPr/>
          <p:nvPr/>
        </p:nvSpPr>
        <p:spPr>
          <a:xfrm>
            <a:off x="8380513" y="1655352"/>
            <a:ext cx="654465" cy="76156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9" name="TextBox 108">
            <a:extLst>
              <a:ext uri="{FF2B5EF4-FFF2-40B4-BE49-F238E27FC236}">
                <a16:creationId xmlns:a16="http://schemas.microsoft.com/office/drawing/2014/main" id="{AE9C1320-E6E8-440D-AE0B-28C933DF71E9}"/>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BRAZIL MAP</a:t>
            </a:r>
          </a:p>
          <a:p>
            <a:r>
              <a:rPr lang="en-US" dirty="0">
                <a:solidFill>
                  <a:srgbClr val="4D4D4D"/>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8002DF04-DB76-45D5-9A4F-AF7FF55C8F55}"/>
              </a:ext>
            </a:extLst>
          </p:cNvPr>
          <p:cNvGrpSpPr/>
          <p:nvPr/>
        </p:nvGrpSpPr>
        <p:grpSpPr>
          <a:xfrm>
            <a:off x="3376584" y="2148596"/>
            <a:ext cx="3594912" cy="1375905"/>
            <a:chOff x="2243731" y="2891162"/>
            <a:chExt cx="3594912" cy="1375905"/>
          </a:xfrm>
        </p:grpSpPr>
        <p:grpSp>
          <p:nvGrpSpPr>
            <p:cNvPr id="43" name="Group 42">
              <a:extLst>
                <a:ext uri="{FF2B5EF4-FFF2-40B4-BE49-F238E27FC236}">
                  <a16:creationId xmlns:a16="http://schemas.microsoft.com/office/drawing/2014/main" id="{C4107FFC-B7F8-4197-9FD4-4A7829B3BB4C}"/>
                </a:ext>
              </a:extLst>
            </p:cNvPr>
            <p:cNvGrpSpPr/>
            <p:nvPr/>
          </p:nvGrpSpPr>
          <p:grpSpPr>
            <a:xfrm>
              <a:off x="2243731" y="3192308"/>
              <a:ext cx="2743200" cy="508758"/>
              <a:chOff x="1066801" y="2238247"/>
              <a:chExt cx="2743200" cy="508758"/>
            </a:xfrm>
          </p:grpSpPr>
          <p:sp>
            <p:nvSpPr>
              <p:cNvPr id="51" name="Freeform: Shape 50">
                <a:extLst>
                  <a:ext uri="{FF2B5EF4-FFF2-40B4-BE49-F238E27FC236}">
                    <a16:creationId xmlns:a16="http://schemas.microsoft.com/office/drawing/2014/main" id="{9AD77B29-B685-452D-BFEB-BF634F249CC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EDC204A1-ED39-43E8-8CC3-82201778568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944B79BB-10B3-4710-8FD7-49BD258C9A7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5" name="Freeform: Shape 44">
                <a:extLst>
                  <a:ext uri="{FF2B5EF4-FFF2-40B4-BE49-F238E27FC236}">
                    <a16:creationId xmlns:a16="http://schemas.microsoft.com/office/drawing/2014/main" id="{C1BD8288-B0AD-421D-8845-AA6582EA35E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67B7ECFE-CB4E-48E2-9ABE-AF5D5382778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aphic 26" descr="Hike">
                <a:extLst>
                  <a:ext uri="{FF2B5EF4-FFF2-40B4-BE49-F238E27FC236}">
                    <a16:creationId xmlns:a16="http://schemas.microsoft.com/office/drawing/2014/main" id="{619F18F4-4500-4013-ACBC-D310A05EBCD1}"/>
                  </a:ext>
                </a:extLst>
              </p:cNvPr>
              <p:cNvGrpSpPr>
                <a:grpSpLocks noChangeAspect="1"/>
              </p:cNvGrpSpPr>
              <p:nvPr/>
            </p:nvGrpSpPr>
            <p:grpSpPr>
              <a:xfrm>
                <a:off x="3835579" y="2208930"/>
                <a:ext cx="548640" cy="548640"/>
                <a:chOff x="5638800" y="2971800"/>
                <a:chExt cx="914400" cy="914400"/>
              </a:xfrm>
              <a:solidFill>
                <a:srgbClr val="4D4D4D"/>
              </a:solidFill>
            </p:grpSpPr>
            <p:sp>
              <p:nvSpPr>
                <p:cNvPr id="48" name="Freeform: Shape 47">
                  <a:extLst>
                    <a:ext uri="{FF2B5EF4-FFF2-40B4-BE49-F238E27FC236}">
                      <a16:creationId xmlns:a16="http://schemas.microsoft.com/office/drawing/2014/main" id="{8EE34E88-8FD4-41A9-8DC5-C78F1479705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5AC9AA01-42A2-4DCB-8FE6-BFF93C599F7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57E13CE3-E0D1-4128-9184-44BB70C1CEE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3" name="TextBox 52">
            <a:extLst>
              <a:ext uri="{FF2B5EF4-FFF2-40B4-BE49-F238E27FC236}">
                <a16:creationId xmlns:a16="http://schemas.microsoft.com/office/drawing/2014/main" id="{C59DEB57-CE78-4C42-864D-9DA05F30516C}"/>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CF3E7B39-BD3C-48A6-8F19-250E2A196305}"/>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7CDE4839-DEB0-4784-9CFF-B456A8275236}"/>
              </a:ext>
            </a:extLst>
          </p:cNvPr>
          <p:cNvGrpSpPr/>
          <p:nvPr/>
        </p:nvGrpSpPr>
        <p:grpSpPr>
          <a:xfrm>
            <a:off x="7433961" y="1926511"/>
            <a:ext cx="3509383" cy="1375905"/>
            <a:chOff x="6025615" y="1230029"/>
            <a:chExt cx="3509383" cy="1375905"/>
          </a:xfrm>
        </p:grpSpPr>
        <p:grpSp>
          <p:nvGrpSpPr>
            <p:cNvPr id="56" name="Group 55">
              <a:extLst>
                <a:ext uri="{FF2B5EF4-FFF2-40B4-BE49-F238E27FC236}">
                  <a16:creationId xmlns:a16="http://schemas.microsoft.com/office/drawing/2014/main" id="{8FA1C100-877F-4097-A5D9-4E1F820AAF96}"/>
                </a:ext>
              </a:extLst>
            </p:cNvPr>
            <p:cNvGrpSpPr/>
            <p:nvPr/>
          </p:nvGrpSpPr>
          <p:grpSpPr>
            <a:xfrm>
              <a:off x="6791798" y="1528954"/>
              <a:ext cx="2743200" cy="508758"/>
              <a:chOff x="7772400" y="675620"/>
              <a:chExt cx="2743200" cy="508758"/>
            </a:xfrm>
          </p:grpSpPr>
          <p:sp>
            <p:nvSpPr>
              <p:cNvPr id="61" name="Freeform: Shape 60">
                <a:extLst>
                  <a:ext uri="{FF2B5EF4-FFF2-40B4-BE49-F238E27FC236}">
                    <a16:creationId xmlns:a16="http://schemas.microsoft.com/office/drawing/2014/main" id="{101B4526-C16C-4577-A4A7-CC0321E835A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B2C55917-44DC-4A4A-97AF-5A125BA475E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7" name="Group 56">
              <a:extLst>
                <a:ext uri="{FF2B5EF4-FFF2-40B4-BE49-F238E27FC236}">
                  <a16:creationId xmlns:a16="http://schemas.microsoft.com/office/drawing/2014/main" id="{94D253C2-BE9D-4875-AA6F-E59379D7422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8" name="Freeform: Shape 57">
                <a:extLst>
                  <a:ext uri="{FF2B5EF4-FFF2-40B4-BE49-F238E27FC236}">
                    <a16:creationId xmlns:a16="http://schemas.microsoft.com/office/drawing/2014/main" id="{EB2C3989-541D-4FDD-8CF6-F55D0F5300C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E24B7796-D63A-4C65-B286-E42633E1CE9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0" name="Graphic 59" descr="Tent">
                <a:extLst>
                  <a:ext uri="{FF2B5EF4-FFF2-40B4-BE49-F238E27FC236}">
                    <a16:creationId xmlns:a16="http://schemas.microsoft.com/office/drawing/2014/main" id="{9260CA9D-3048-4F92-B396-71D004A2EF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63" name="Chart 62">
            <a:extLst>
              <a:ext uri="{FF2B5EF4-FFF2-40B4-BE49-F238E27FC236}">
                <a16:creationId xmlns:a16="http://schemas.microsoft.com/office/drawing/2014/main" id="{A6EE1561-FF54-4AC8-89F9-5331B6C7BB0E}"/>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4" name="Chart 63">
            <a:extLst>
              <a:ext uri="{FF2B5EF4-FFF2-40B4-BE49-F238E27FC236}">
                <a16:creationId xmlns:a16="http://schemas.microsoft.com/office/drawing/2014/main" id="{37DFD614-3FEA-4AC6-99A2-1985867E24A3}"/>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65" name="Group 64">
            <a:extLst>
              <a:ext uri="{FF2B5EF4-FFF2-40B4-BE49-F238E27FC236}">
                <a16:creationId xmlns:a16="http://schemas.microsoft.com/office/drawing/2014/main" id="{7C2616C1-1BE3-4BC4-9748-7A4E4B976814}"/>
              </a:ext>
            </a:extLst>
          </p:cNvPr>
          <p:cNvGrpSpPr/>
          <p:nvPr/>
        </p:nvGrpSpPr>
        <p:grpSpPr>
          <a:xfrm>
            <a:off x="3562027" y="4486830"/>
            <a:ext cx="3594912" cy="1375905"/>
            <a:chOff x="2243731" y="2891162"/>
            <a:chExt cx="3594912" cy="1375905"/>
          </a:xfrm>
        </p:grpSpPr>
        <p:grpSp>
          <p:nvGrpSpPr>
            <p:cNvPr id="66" name="Group 65">
              <a:extLst>
                <a:ext uri="{FF2B5EF4-FFF2-40B4-BE49-F238E27FC236}">
                  <a16:creationId xmlns:a16="http://schemas.microsoft.com/office/drawing/2014/main" id="{7A418796-30E0-49FF-85D7-BC57FBC7860A}"/>
                </a:ext>
              </a:extLst>
            </p:cNvPr>
            <p:cNvGrpSpPr/>
            <p:nvPr/>
          </p:nvGrpSpPr>
          <p:grpSpPr>
            <a:xfrm>
              <a:off x="2243731" y="3192308"/>
              <a:ext cx="2743200" cy="508758"/>
              <a:chOff x="1066801" y="2238247"/>
              <a:chExt cx="2743200" cy="508758"/>
            </a:xfrm>
          </p:grpSpPr>
          <p:sp>
            <p:nvSpPr>
              <p:cNvPr id="113" name="Freeform: Shape 112">
                <a:extLst>
                  <a:ext uri="{FF2B5EF4-FFF2-40B4-BE49-F238E27FC236}">
                    <a16:creationId xmlns:a16="http://schemas.microsoft.com/office/drawing/2014/main" id="{DA8576FF-111C-4399-BACA-09DA87A1515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 Box 10">
                <a:extLst>
                  <a:ext uri="{FF2B5EF4-FFF2-40B4-BE49-F238E27FC236}">
                    <a16:creationId xmlns:a16="http://schemas.microsoft.com/office/drawing/2014/main" id="{788F2706-50C3-4F45-8B3C-55317C8AB98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D2C6171C-9ABE-4B93-A8A1-16ABBDA86D3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6FC2B983-A067-40E1-BDE2-4FC0E43ED1E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B4159E6-1067-44E7-86EA-1E7C9764664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3" name="Graphic 26" descr="Hike">
                <a:extLst>
                  <a:ext uri="{FF2B5EF4-FFF2-40B4-BE49-F238E27FC236}">
                    <a16:creationId xmlns:a16="http://schemas.microsoft.com/office/drawing/2014/main" id="{749C7166-972A-4288-BE8E-70EDA8D0B20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4" name="Freeform: Shape 103">
                  <a:extLst>
                    <a:ext uri="{FF2B5EF4-FFF2-40B4-BE49-F238E27FC236}">
                      <a16:creationId xmlns:a16="http://schemas.microsoft.com/office/drawing/2014/main" id="{C6C7D22B-303A-4FB7-9767-61351172F17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1D5F1877-3769-4798-A619-4C7F8DA581C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E487B313-3239-43A4-A334-68A7F5E763B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5" name="TextBox 114">
            <a:extLst>
              <a:ext uri="{FF2B5EF4-FFF2-40B4-BE49-F238E27FC236}">
                <a16:creationId xmlns:a16="http://schemas.microsoft.com/office/drawing/2014/main" id="{96FF0794-44F7-4497-90FA-D9DC76059024}"/>
              </a:ext>
            </a:extLst>
          </p:cNvPr>
          <p:cNvSpPr txBox="1"/>
          <p:nvPr/>
        </p:nvSpPr>
        <p:spPr>
          <a:xfrm>
            <a:off x="2135768" y="5434047"/>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16" name="Chart 115">
            <a:extLst>
              <a:ext uri="{FF2B5EF4-FFF2-40B4-BE49-F238E27FC236}">
                <a16:creationId xmlns:a16="http://schemas.microsoft.com/office/drawing/2014/main" id="{F99F0194-6BB1-40AD-BEA9-19640A12E305}"/>
              </a:ext>
            </a:extLst>
          </p:cNvPr>
          <p:cNvGraphicFramePr>
            <a:graphicFrameLocks noChangeAspect="1"/>
          </p:cNvGraphicFramePr>
          <p:nvPr>
            <p:extLst/>
          </p:nvPr>
        </p:nvGraphicFramePr>
        <p:xfrm>
          <a:off x="5874632" y="427054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2" name="Picture 101">
            <a:hlinkClick r:id="rId8"/>
            <a:extLst>
              <a:ext uri="{FF2B5EF4-FFF2-40B4-BE49-F238E27FC236}">
                <a16:creationId xmlns:a16="http://schemas.microsoft.com/office/drawing/2014/main" id="{CB57DAD8-7C72-4A5D-BA5B-AC36F8FE0FD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802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anim calcmode="lin" valueType="num">
                                      <p:cBhvr additive="base">
                                        <p:cTn id="15" dur="1000" fill="hold"/>
                                        <p:tgtEl>
                                          <p:spTgt spid="71"/>
                                        </p:tgtEl>
                                        <p:attrNameLst>
                                          <p:attrName>ppt_x</p:attrName>
                                        </p:attrNameLst>
                                      </p:cBhvr>
                                      <p:tavLst>
                                        <p:tav tm="0">
                                          <p:val>
                                            <p:strVal val="#ppt_x"/>
                                          </p:val>
                                        </p:tav>
                                        <p:tav tm="100000">
                                          <p:val>
                                            <p:strVal val="#ppt_x"/>
                                          </p:val>
                                        </p:tav>
                                      </p:tavLst>
                                    </p:anim>
                                    <p:anim calcmode="lin" valueType="num">
                                      <p:cBhvr additive="base">
                                        <p:cTn id="16" dur="1000" fill="hold"/>
                                        <p:tgtEl>
                                          <p:spTgt spid="7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1000" fill="hold"/>
                                        <p:tgtEl>
                                          <p:spTgt spid="72"/>
                                        </p:tgtEl>
                                        <p:attrNameLst>
                                          <p:attrName>ppt_x</p:attrName>
                                        </p:attrNameLst>
                                      </p:cBhvr>
                                      <p:tavLst>
                                        <p:tav tm="0">
                                          <p:val>
                                            <p:strVal val="#ppt_x"/>
                                          </p:val>
                                        </p:tav>
                                        <p:tav tm="100000">
                                          <p:val>
                                            <p:strVal val="#ppt_x"/>
                                          </p:val>
                                        </p:tav>
                                      </p:tavLst>
                                    </p:anim>
                                    <p:anim calcmode="lin" valueType="num">
                                      <p:cBhvr additive="base">
                                        <p:cTn id="20" dur="1000" fill="hold"/>
                                        <p:tgtEl>
                                          <p:spTgt spid="7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additive="base">
                                        <p:cTn id="23" dur="1000" fill="hold"/>
                                        <p:tgtEl>
                                          <p:spTgt spid="73"/>
                                        </p:tgtEl>
                                        <p:attrNameLst>
                                          <p:attrName>ppt_x</p:attrName>
                                        </p:attrNameLst>
                                      </p:cBhvr>
                                      <p:tavLst>
                                        <p:tav tm="0">
                                          <p:val>
                                            <p:strVal val="#ppt_x"/>
                                          </p:val>
                                        </p:tav>
                                        <p:tav tm="100000">
                                          <p:val>
                                            <p:strVal val="#ppt_x"/>
                                          </p:val>
                                        </p:tav>
                                      </p:tavLst>
                                    </p:anim>
                                    <p:anim calcmode="lin" valueType="num">
                                      <p:cBhvr additive="base">
                                        <p:cTn id="24" dur="1000" fill="hold"/>
                                        <p:tgtEl>
                                          <p:spTgt spid="7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additive="base">
                                        <p:cTn id="27" dur="1000" fill="hold"/>
                                        <p:tgtEl>
                                          <p:spTgt spid="74"/>
                                        </p:tgtEl>
                                        <p:attrNameLst>
                                          <p:attrName>ppt_x</p:attrName>
                                        </p:attrNameLst>
                                      </p:cBhvr>
                                      <p:tavLst>
                                        <p:tav tm="0">
                                          <p:val>
                                            <p:strVal val="#ppt_x"/>
                                          </p:val>
                                        </p:tav>
                                        <p:tav tm="100000">
                                          <p:val>
                                            <p:strVal val="#ppt_x"/>
                                          </p:val>
                                        </p:tav>
                                      </p:tavLst>
                                    </p:anim>
                                    <p:anim calcmode="lin" valueType="num">
                                      <p:cBhvr additive="base">
                                        <p:cTn id="28" dur="1000" fill="hold"/>
                                        <p:tgtEl>
                                          <p:spTgt spid="7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5"/>
                                        </p:tgtEl>
                                        <p:attrNameLst>
                                          <p:attrName>style.visibility</p:attrName>
                                        </p:attrNameLst>
                                      </p:cBhvr>
                                      <p:to>
                                        <p:strVal val="visible"/>
                                      </p:to>
                                    </p:set>
                                    <p:anim calcmode="lin" valueType="num">
                                      <p:cBhvr additive="base">
                                        <p:cTn id="31" dur="1000" fill="hold"/>
                                        <p:tgtEl>
                                          <p:spTgt spid="75"/>
                                        </p:tgtEl>
                                        <p:attrNameLst>
                                          <p:attrName>ppt_x</p:attrName>
                                        </p:attrNameLst>
                                      </p:cBhvr>
                                      <p:tavLst>
                                        <p:tav tm="0">
                                          <p:val>
                                            <p:strVal val="#ppt_x"/>
                                          </p:val>
                                        </p:tav>
                                        <p:tav tm="100000">
                                          <p:val>
                                            <p:strVal val="#ppt_x"/>
                                          </p:val>
                                        </p:tav>
                                      </p:tavLst>
                                    </p:anim>
                                    <p:anim calcmode="lin" valueType="num">
                                      <p:cBhvr additive="base">
                                        <p:cTn id="32" dur="1000" fill="hold"/>
                                        <p:tgtEl>
                                          <p:spTgt spid="7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anim calcmode="lin" valueType="num">
                                      <p:cBhvr additive="base">
                                        <p:cTn id="35" dur="1000" fill="hold"/>
                                        <p:tgtEl>
                                          <p:spTgt spid="76"/>
                                        </p:tgtEl>
                                        <p:attrNameLst>
                                          <p:attrName>ppt_x</p:attrName>
                                        </p:attrNameLst>
                                      </p:cBhvr>
                                      <p:tavLst>
                                        <p:tav tm="0">
                                          <p:val>
                                            <p:strVal val="#ppt_x"/>
                                          </p:val>
                                        </p:tav>
                                        <p:tav tm="100000">
                                          <p:val>
                                            <p:strVal val="#ppt_x"/>
                                          </p:val>
                                        </p:tav>
                                      </p:tavLst>
                                    </p:anim>
                                    <p:anim calcmode="lin" valueType="num">
                                      <p:cBhvr additive="base">
                                        <p:cTn id="36" dur="1000" fill="hold"/>
                                        <p:tgtEl>
                                          <p:spTgt spid="7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1000" fill="hold"/>
                                        <p:tgtEl>
                                          <p:spTgt spid="77"/>
                                        </p:tgtEl>
                                        <p:attrNameLst>
                                          <p:attrName>ppt_x</p:attrName>
                                        </p:attrNameLst>
                                      </p:cBhvr>
                                      <p:tavLst>
                                        <p:tav tm="0">
                                          <p:val>
                                            <p:strVal val="#ppt_x"/>
                                          </p:val>
                                        </p:tav>
                                        <p:tav tm="100000">
                                          <p:val>
                                            <p:strVal val="#ppt_x"/>
                                          </p:val>
                                        </p:tav>
                                      </p:tavLst>
                                    </p:anim>
                                    <p:anim calcmode="lin" valueType="num">
                                      <p:cBhvr additive="base">
                                        <p:cTn id="40" dur="1000" fill="hold"/>
                                        <p:tgtEl>
                                          <p:spTgt spid="7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1000" fill="hold"/>
                                        <p:tgtEl>
                                          <p:spTgt spid="78"/>
                                        </p:tgtEl>
                                        <p:attrNameLst>
                                          <p:attrName>ppt_x</p:attrName>
                                        </p:attrNameLst>
                                      </p:cBhvr>
                                      <p:tavLst>
                                        <p:tav tm="0">
                                          <p:val>
                                            <p:strVal val="#ppt_x"/>
                                          </p:val>
                                        </p:tav>
                                        <p:tav tm="100000">
                                          <p:val>
                                            <p:strVal val="#ppt_x"/>
                                          </p:val>
                                        </p:tav>
                                      </p:tavLst>
                                    </p:anim>
                                    <p:anim calcmode="lin" valueType="num">
                                      <p:cBhvr additive="base">
                                        <p:cTn id="44" dur="1000" fill="hold"/>
                                        <p:tgtEl>
                                          <p:spTgt spid="7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additive="base">
                                        <p:cTn id="47" dur="1000" fill="hold"/>
                                        <p:tgtEl>
                                          <p:spTgt spid="79"/>
                                        </p:tgtEl>
                                        <p:attrNameLst>
                                          <p:attrName>ppt_x</p:attrName>
                                        </p:attrNameLst>
                                      </p:cBhvr>
                                      <p:tavLst>
                                        <p:tav tm="0">
                                          <p:val>
                                            <p:strVal val="#ppt_x"/>
                                          </p:val>
                                        </p:tav>
                                        <p:tav tm="100000">
                                          <p:val>
                                            <p:strVal val="#ppt_x"/>
                                          </p:val>
                                        </p:tav>
                                      </p:tavLst>
                                    </p:anim>
                                    <p:anim calcmode="lin" valueType="num">
                                      <p:cBhvr additive="base">
                                        <p:cTn id="48" dur="1000" fill="hold"/>
                                        <p:tgtEl>
                                          <p:spTgt spid="7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anim calcmode="lin" valueType="num">
                                      <p:cBhvr additive="base">
                                        <p:cTn id="51" dur="1000" fill="hold"/>
                                        <p:tgtEl>
                                          <p:spTgt spid="80"/>
                                        </p:tgtEl>
                                        <p:attrNameLst>
                                          <p:attrName>ppt_x</p:attrName>
                                        </p:attrNameLst>
                                      </p:cBhvr>
                                      <p:tavLst>
                                        <p:tav tm="0">
                                          <p:val>
                                            <p:strVal val="#ppt_x"/>
                                          </p:val>
                                        </p:tav>
                                        <p:tav tm="100000">
                                          <p:val>
                                            <p:strVal val="#ppt_x"/>
                                          </p:val>
                                        </p:tav>
                                      </p:tavLst>
                                    </p:anim>
                                    <p:anim calcmode="lin" valueType="num">
                                      <p:cBhvr additive="base">
                                        <p:cTn id="52" dur="1000" fill="hold"/>
                                        <p:tgtEl>
                                          <p:spTgt spid="8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additive="base">
                                        <p:cTn id="55" dur="1000" fill="hold"/>
                                        <p:tgtEl>
                                          <p:spTgt spid="81"/>
                                        </p:tgtEl>
                                        <p:attrNameLst>
                                          <p:attrName>ppt_x</p:attrName>
                                        </p:attrNameLst>
                                      </p:cBhvr>
                                      <p:tavLst>
                                        <p:tav tm="0">
                                          <p:val>
                                            <p:strVal val="#ppt_x"/>
                                          </p:val>
                                        </p:tav>
                                        <p:tav tm="100000">
                                          <p:val>
                                            <p:strVal val="#ppt_x"/>
                                          </p:val>
                                        </p:tav>
                                      </p:tavLst>
                                    </p:anim>
                                    <p:anim calcmode="lin" valueType="num">
                                      <p:cBhvr additive="base">
                                        <p:cTn id="56" dur="1000" fill="hold"/>
                                        <p:tgtEl>
                                          <p:spTgt spid="8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anim calcmode="lin" valueType="num">
                                      <p:cBhvr additive="base">
                                        <p:cTn id="59" dur="1000" fill="hold"/>
                                        <p:tgtEl>
                                          <p:spTgt spid="82"/>
                                        </p:tgtEl>
                                        <p:attrNameLst>
                                          <p:attrName>ppt_x</p:attrName>
                                        </p:attrNameLst>
                                      </p:cBhvr>
                                      <p:tavLst>
                                        <p:tav tm="0">
                                          <p:val>
                                            <p:strVal val="#ppt_x"/>
                                          </p:val>
                                        </p:tav>
                                        <p:tav tm="100000">
                                          <p:val>
                                            <p:strVal val="#ppt_x"/>
                                          </p:val>
                                        </p:tav>
                                      </p:tavLst>
                                    </p:anim>
                                    <p:anim calcmode="lin" valueType="num">
                                      <p:cBhvr additive="base">
                                        <p:cTn id="60" dur="1000" fill="hold"/>
                                        <p:tgtEl>
                                          <p:spTgt spid="8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anim calcmode="lin" valueType="num">
                                      <p:cBhvr additive="base">
                                        <p:cTn id="63" dur="1000" fill="hold"/>
                                        <p:tgtEl>
                                          <p:spTgt spid="83"/>
                                        </p:tgtEl>
                                        <p:attrNameLst>
                                          <p:attrName>ppt_x</p:attrName>
                                        </p:attrNameLst>
                                      </p:cBhvr>
                                      <p:tavLst>
                                        <p:tav tm="0">
                                          <p:val>
                                            <p:strVal val="#ppt_x"/>
                                          </p:val>
                                        </p:tav>
                                        <p:tav tm="100000">
                                          <p:val>
                                            <p:strVal val="#ppt_x"/>
                                          </p:val>
                                        </p:tav>
                                      </p:tavLst>
                                    </p:anim>
                                    <p:anim calcmode="lin" valueType="num">
                                      <p:cBhvr additive="base">
                                        <p:cTn id="64" dur="1000" fill="hold"/>
                                        <p:tgtEl>
                                          <p:spTgt spid="8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anim calcmode="lin" valueType="num">
                                      <p:cBhvr additive="base">
                                        <p:cTn id="67" dur="1000" fill="hold"/>
                                        <p:tgtEl>
                                          <p:spTgt spid="84"/>
                                        </p:tgtEl>
                                        <p:attrNameLst>
                                          <p:attrName>ppt_x</p:attrName>
                                        </p:attrNameLst>
                                      </p:cBhvr>
                                      <p:tavLst>
                                        <p:tav tm="0">
                                          <p:val>
                                            <p:strVal val="#ppt_x"/>
                                          </p:val>
                                        </p:tav>
                                        <p:tav tm="100000">
                                          <p:val>
                                            <p:strVal val="#ppt_x"/>
                                          </p:val>
                                        </p:tav>
                                      </p:tavLst>
                                    </p:anim>
                                    <p:anim calcmode="lin" valueType="num">
                                      <p:cBhvr additive="base">
                                        <p:cTn id="68" dur="1000" fill="hold"/>
                                        <p:tgtEl>
                                          <p:spTgt spid="8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5"/>
                                        </p:tgtEl>
                                        <p:attrNameLst>
                                          <p:attrName>style.visibility</p:attrName>
                                        </p:attrNameLst>
                                      </p:cBhvr>
                                      <p:to>
                                        <p:strVal val="visible"/>
                                      </p:to>
                                    </p:set>
                                    <p:anim calcmode="lin" valueType="num">
                                      <p:cBhvr additive="base">
                                        <p:cTn id="71" dur="1000" fill="hold"/>
                                        <p:tgtEl>
                                          <p:spTgt spid="85"/>
                                        </p:tgtEl>
                                        <p:attrNameLst>
                                          <p:attrName>ppt_x</p:attrName>
                                        </p:attrNameLst>
                                      </p:cBhvr>
                                      <p:tavLst>
                                        <p:tav tm="0">
                                          <p:val>
                                            <p:strVal val="#ppt_x"/>
                                          </p:val>
                                        </p:tav>
                                        <p:tav tm="100000">
                                          <p:val>
                                            <p:strVal val="#ppt_x"/>
                                          </p:val>
                                        </p:tav>
                                      </p:tavLst>
                                    </p:anim>
                                    <p:anim calcmode="lin" valueType="num">
                                      <p:cBhvr additive="base">
                                        <p:cTn id="72" dur="1000" fill="hold"/>
                                        <p:tgtEl>
                                          <p:spTgt spid="8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6"/>
                                        </p:tgtEl>
                                        <p:attrNameLst>
                                          <p:attrName>style.visibility</p:attrName>
                                        </p:attrNameLst>
                                      </p:cBhvr>
                                      <p:to>
                                        <p:strVal val="visible"/>
                                      </p:to>
                                    </p:set>
                                    <p:anim calcmode="lin" valueType="num">
                                      <p:cBhvr additive="base">
                                        <p:cTn id="75" dur="1000" fill="hold"/>
                                        <p:tgtEl>
                                          <p:spTgt spid="86"/>
                                        </p:tgtEl>
                                        <p:attrNameLst>
                                          <p:attrName>ppt_x</p:attrName>
                                        </p:attrNameLst>
                                      </p:cBhvr>
                                      <p:tavLst>
                                        <p:tav tm="0">
                                          <p:val>
                                            <p:strVal val="#ppt_x"/>
                                          </p:val>
                                        </p:tav>
                                        <p:tav tm="100000">
                                          <p:val>
                                            <p:strVal val="#ppt_x"/>
                                          </p:val>
                                        </p:tav>
                                      </p:tavLst>
                                    </p:anim>
                                    <p:anim calcmode="lin" valueType="num">
                                      <p:cBhvr additive="base">
                                        <p:cTn id="76" dur="1000" fill="hold"/>
                                        <p:tgtEl>
                                          <p:spTgt spid="8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7"/>
                                        </p:tgtEl>
                                        <p:attrNameLst>
                                          <p:attrName>style.visibility</p:attrName>
                                        </p:attrNameLst>
                                      </p:cBhvr>
                                      <p:to>
                                        <p:strVal val="visible"/>
                                      </p:to>
                                    </p:set>
                                    <p:anim calcmode="lin" valueType="num">
                                      <p:cBhvr additive="base">
                                        <p:cTn id="79" dur="1000" fill="hold"/>
                                        <p:tgtEl>
                                          <p:spTgt spid="87"/>
                                        </p:tgtEl>
                                        <p:attrNameLst>
                                          <p:attrName>ppt_x</p:attrName>
                                        </p:attrNameLst>
                                      </p:cBhvr>
                                      <p:tavLst>
                                        <p:tav tm="0">
                                          <p:val>
                                            <p:strVal val="#ppt_x"/>
                                          </p:val>
                                        </p:tav>
                                        <p:tav tm="100000">
                                          <p:val>
                                            <p:strVal val="#ppt_x"/>
                                          </p:val>
                                        </p:tav>
                                      </p:tavLst>
                                    </p:anim>
                                    <p:anim calcmode="lin" valueType="num">
                                      <p:cBhvr additive="base">
                                        <p:cTn id="80" dur="1000" fill="hold"/>
                                        <p:tgtEl>
                                          <p:spTgt spid="8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88"/>
                                        </p:tgtEl>
                                        <p:attrNameLst>
                                          <p:attrName>style.visibility</p:attrName>
                                        </p:attrNameLst>
                                      </p:cBhvr>
                                      <p:to>
                                        <p:strVal val="visible"/>
                                      </p:to>
                                    </p:set>
                                    <p:anim calcmode="lin" valueType="num">
                                      <p:cBhvr additive="base">
                                        <p:cTn id="83" dur="1000" fill="hold"/>
                                        <p:tgtEl>
                                          <p:spTgt spid="88"/>
                                        </p:tgtEl>
                                        <p:attrNameLst>
                                          <p:attrName>ppt_x</p:attrName>
                                        </p:attrNameLst>
                                      </p:cBhvr>
                                      <p:tavLst>
                                        <p:tav tm="0">
                                          <p:val>
                                            <p:strVal val="#ppt_x"/>
                                          </p:val>
                                        </p:tav>
                                        <p:tav tm="100000">
                                          <p:val>
                                            <p:strVal val="#ppt_x"/>
                                          </p:val>
                                        </p:tav>
                                      </p:tavLst>
                                    </p:anim>
                                    <p:anim calcmode="lin" valueType="num">
                                      <p:cBhvr additive="base">
                                        <p:cTn id="84" dur="1000" fill="hold"/>
                                        <p:tgtEl>
                                          <p:spTgt spid="8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anim calcmode="lin" valueType="num">
                                      <p:cBhvr additive="base">
                                        <p:cTn id="87" dur="1000" fill="hold"/>
                                        <p:tgtEl>
                                          <p:spTgt spid="89"/>
                                        </p:tgtEl>
                                        <p:attrNameLst>
                                          <p:attrName>ppt_x</p:attrName>
                                        </p:attrNameLst>
                                      </p:cBhvr>
                                      <p:tavLst>
                                        <p:tav tm="0">
                                          <p:val>
                                            <p:strVal val="#ppt_x"/>
                                          </p:val>
                                        </p:tav>
                                        <p:tav tm="100000">
                                          <p:val>
                                            <p:strVal val="#ppt_x"/>
                                          </p:val>
                                        </p:tav>
                                      </p:tavLst>
                                    </p:anim>
                                    <p:anim calcmode="lin" valueType="num">
                                      <p:cBhvr additive="base">
                                        <p:cTn id="88" dur="1000" fill="hold"/>
                                        <p:tgtEl>
                                          <p:spTgt spid="89"/>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1000" fill="hold"/>
                                        <p:tgtEl>
                                          <p:spTgt spid="90"/>
                                        </p:tgtEl>
                                        <p:attrNameLst>
                                          <p:attrName>ppt_x</p:attrName>
                                        </p:attrNameLst>
                                      </p:cBhvr>
                                      <p:tavLst>
                                        <p:tav tm="0">
                                          <p:val>
                                            <p:strVal val="#ppt_x"/>
                                          </p:val>
                                        </p:tav>
                                        <p:tav tm="100000">
                                          <p:val>
                                            <p:strVal val="#ppt_x"/>
                                          </p:val>
                                        </p:tav>
                                      </p:tavLst>
                                    </p:anim>
                                    <p:anim calcmode="lin" valueType="num">
                                      <p:cBhvr additive="base">
                                        <p:cTn id="92" dur="1000" fill="hold"/>
                                        <p:tgtEl>
                                          <p:spTgt spid="9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1"/>
                                        </p:tgtEl>
                                        <p:attrNameLst>
                                          <p:attrName>style.visibility</p:attrName>
                                        </p:attrNameLst>
                                      </p:cBhvr>
                                      <p:to>
                                        <p:strVal val="visible"/>
                                      </p:to>
                                    </p:set>
                                    <p:anim calcmode="lin" valueType="num">
                                      <p:cBhvr additive="base">
                                        <p:cTn id="95" dur="1000" fill="hold"/>
                                        <p:tgtEl>
                                          <p:spTgt spid="91"/>
                                        </p:tgtEl>
                                        <p:attrNameLst>
                                          <p:attrName>ppt_x</p:attrName>
                                        </p:attrNameLst>
                                      </p:cBhvr>
                                      <p:tavLst>
                                        <p:tav tm="0">
                                          <p:val>
                                            <p:strVal val="#ppt_x"/>
                                          </p:val>
                                        </p:tav>
                                        <p:tav tm="100000">
                                          <p:val>
                                            <p:strVal val="#ppt_x"/>
                                          </p:val>
                                        </p:tav>
                                      </p:tavLst>
                                    </p:anim>
                                    <p:anim calcmode="lin" valueType="num">
                                      <p:cBhvr additive="base">
                                        <p:cTn id="96" dur="1000" fill="hold"/>
                                        <p:tgtEl>
                                          <p:spTgt spid="9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2"/>
                                        </p:tgtEl>
                                        <p:attrNameLst>
                                          <p:attrName>style.visibility</p:attrName>
                                        </p:attrNameLst>
                                      </p:cBhvr>
                                      <p:to>
                                        <p:strVal val="visible"/>
                                      </p:to>
                                    </p:set>
                                    <p:anim calcmode="lin" valueType="num">
                                      <p:cBhvr additive="base">
                                        <p:cTn id="99" dur="1000" fill="hold"/>
                                        <p:tgtEl>
                                          <p:spTgt spid="92"/>
                                        </p:tgtEl>
                                        <p:attrNameLst>
                                          <p:attrName>ppt_x</p:attrName>
                                        </p:attrNameLst>
                                      </p:cBhvr>
                                      <p:tavLst>
                                        <p:tav tm="0">
                                          <p:val>
                                            <p:strVal val="#ppt_x"/>
                                          </p:val>
                                        </p:tav>
                                        <p:tav tm="100000">
                                          <p:val>
                                            <p:strVal val="#ppt_x"/>
                                          </p:val>
                                        </p:tav>
                                      </p:tavLst>
                                    </p:anim>
                                    <p:anim calcmode="lin" valueType="num">
                                      <p:cBhvr additive="base">
                                        <p:cTn id="100" dur="1000" fill="hold"/>
                                        <p:tgtEl>
                                          <p:spTgt spid="92"/>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93"/>
                                        </p:tgtEl>
                                        <p:attrNameLst>
                                          <p:attrName>style.visibility</p:attrName>
                                        </p:attrNameLst>
                                      </p:cBhvr>
                                      <p:to>
                                        <p:strVal val="visible"/>
                                      </p:to>
                                    </p:set>
                                    <p:anim calcmode="lin" valueType="num">
                                      <p:cBhvr additive="base">
                                        <p:cTn id="103" dur="1000" fill="hold"/>
                                        <p:tgtEl>
                                          <p:spTgt spid="93"/>
                                        </p:tgtEl>
                                        <p:attrNameLst>
                                          <p:attrName>ppt_x</p:attrName>
                                        </p:attrNameLst>
                                      </p:cBhvr>
                                      <p:tavLst>
                                        <p:tav tm="0">
                                          <p:val>
                                            <p:strVal val="#ppt_x"/>
                                          </p:val>
                                        </p:tav>
                                        <p:tav tm="100000">
                                          <p:val>
                                            <p:strVal val="#ppt_x"/>
                                          </p:val>
                                        </p:tav>
                                      </p:tavLst>
                                    </p:anim>
                                    <p:anim calcmode="lin" valueType="num">
                                      <p:cBhvr additive="base">
                                        <p:cTn id="104" dur="1000" fill="hold"/>
                                        <p:tgtEl>
                                          <p:spTgt spid="9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94"/>
                                        </p:tgtEl>
                                        <p:attrNameLst>
                                          <p:attrName>style.visibility</p:attrName>
                                        </p:attrNameLst>
                                      </p:cBhvr>
                                      <p:to>
                                        <p:strVal val="visible"/>
                                      </p:to>
                                    </p:set>
                                    <p:anim calcmode="lin" valueType="num">
                                      <p:cBhvr additive="base">
                                        <p:cTn id="107" dur="1000" fill="hold"/>
                                        <p:tgtEl>
                                          <p:spTgt spid="94"/>
                                        </p:tgtEl>
                                        <p:attrNameLst>
                                          <p:attrName>ppt_x</p:attrName>
                                        </p:attrNameLst>
                                      </p:cBhvr>
                                      <p:tavLst>
                                        <p:tav tm="0">
                                          <p:val>
                                            <p:strVal val="#ppt_x"/>
                                          </p:val>
                                        </p:tav>
                                        <p:tav tm="100000">
                                          <p:val>
                                            <p:strVal val="#ppt_x"/>
                                          </p:val>
                                        </p:tav>
                                      </p:tavLst>
                                    </p:anim>
                                    <p:anim calcmode="lin" valueType="num">
                                      <p:cBhvr additive="base">
                                        <p:cTn id="108" dur="1000" fill="hold"/>
                                        <p:tgtEl>
                                          <p:spTgt spid="94"/>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95"/>
                                        </p:tgtEl>
                                        <p:attrNameLst>
                                          <p:attrName>style.visibility</p:attrName>
                                        </p:attrNameLst>
                                      </p:cBhvr>
                                      <p:to>
                                        <p:strVal val="visible"/>
                                      </p:to>
                                    </p:set>
                                    <p:anim calcmode="lin" valueType="num">
                                      <p:cBhvr additive="base">
                                        <p:cTn id="111" dur="1000" fill="hold"/>
                                        <p:tgtEl>
                                          <p:spTgt spid="95"/>
                                        </p:tgtEl>
                                        <p:attrNameLst>
                                          <p:attrName>ppt_x</p:attrName>
                                        </p:attrNameLst>
                                      </p:cBhvr>
                                      <p:tavLst>
                                        <p:tav tm="0">
                                          <p:val>
                                            <p:strVal val="#ppt_x"/>
                                          </p:val>
                                        </p:tav>
                                        <p:tav tm="100000">
                                          <p:val>
                                            <p:strVal val="#ppt_x"/>
                                          </p:val>
                                        </p:tav>
                                      </p:tavLst>
                                    </p:anim>
                                    <p:anim calcmode="lin" valueType="num">
                                      <p:cBhvr additive="base">
                                        <p:cTn id="112" dur="1000" fill="hold"/>
                                        <p:tgtEl>
                                          <p:spTgt spid="95"/>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96"/>
                                        </p:tgtEl>
                                        <p:attrNameLst>
                                          <p:attrName>style.visibility</p:attrName>
                                        </p:attrNameLst>
                                      </p:cBhvr>
                                      <p:to>
                                        <p:strVal val="visible"/>
                                      </p:to>
                                    </p:set>
                                    <p:anim calcmode="lin" valueType="num">
                                      <p:cBhvr additive="base">
                                        <p:cTn id="115" dur="1000" fill="hold"/>
                                        <p:tgtEl>
                                          <p:spTgt spid="96"/>
                                        </p:tgtEl>
                                        <p:attrNameLst>
                                          <p:attrName>ppt_x</p:attrName>
                                        </p:attrNameLst>
                                      </p:cBhvr>
                                      <p:tavLst>
                                        <p:tav tm="0">
                                          <p:val>
                                            <p:strVal val="#ppt_x"/>
                                          </p:val>
                                        </p:tav>
                                        <p:tav tm="100000">
                                          <p:val>
                                            <p:strVal val="#ppt_x"/>
                                          </p:val>
                                        </p:tav>
                                      </p:tavLst>
                                    </p:anim>
                                    <p:anim calcmode="lin" valueType="num">
                                      <p:cBhvr additive="base">
                                        <p:cTn id="116" dur="1000" fill="hold"/>
                                        <p:tgtEl>
                                          <p:spTgt spid="96"/>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97"/>
                                        </p:tgtEl>
                                        <p:attrNameLst>
                                          <p:attrName>style.visibility</p:attrName>
                                        </p:attrNameLst>
                                      </p:cBhvr>
                                      <p:to>
                                        <p:strVal val="visible"/>
                                      </p:to>
                                    </p:set>
                                    <p:anim calcmode="lin" valueType="num">
                                      <p:cBhvr additive="base">
                                        <p:cTn id="119" dur="1000" fill="hold"/>
                                        <p:tgtEl>
                                          <p:spTgt spid="97"/>
                                        </p:tgtEl>
                                        <p:attrNameLst>
                                          <p:attrName>ppt_x</p:attrName>
                                        </p:attrNameLst>
                                      </p:cBhvr>
                                      <p:tavLst>
                                        <p:tav tm="0">
                                          <p:val>
                                            <p:strVal val="#ppt_x"/>
                                          </p:val>
                                        </p:tav>
                                        <p:tav tm="100000">
                                          <p:val>
                                            <p:strVal val="#ppt_x"/>
                                          </p:val>
                                        </p:tav>
                                      </p:tavLst>
                                    </p:anim>
                                    <p:anim calcmode="lin" valueType="num">
                                      <p:cBhvr additive="base">
                                        <p:cTn id="120" dur="1000" fill="hold"/>
                                        <p:tgtEl>
                                          <p:spTgt spid="97"/>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additive="base">
                                        <p:cTn id="123" dur="1000" fill="hold"/>
                                        <p:tgtEl>
                                          <p:spTgt spid="98"/>
                                        </p:tgtEl>
                                        <p:attrNameLst>
                                          <p:attrName>ppt_x</p:attrName>
                                        </p:attrNameLst>
                                      </p:cBhvr>
                                      <p:tavLst>
                                        <p:tav tm="0">
                                          <p:val>
                                            <p:strVal val="#ppt_x"/>
                                          </p:val>
                                        </p:tav>
                                        <p:tav tm="100000">
                                          <p:val>
                                            <p:strVal val="#ppt_x"/>
                                          </p:val>
                                        </p:tav>
                                      </p:tavLst>
                                    </p:anim>
                                    <p:anim calcmode="lin" valueType="num">
                                      <p:cBhvr additive="base">
                                        <p:cTn id="124" dur="1000" fill="hold"/>
                                        <p:tgtEl>
                                          <p:spTgt spid="9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9"/>
                                        </p:tgtEl>
                                        <p:attrNameLst>
                                          <p:attrName>style.visibility</p:attrName>
                                        </p:attrNameLst>
                                      </p:cBhvr>
                                      <p:to>
                                        <p:strVal val="visible"/>
                                      </p:to>
                                    </p:set>
                                    <p:anim calcmode="lin" valueType="num">
                                      <p:cBhvr additive="base">
                                        <p:cTn id="127" dur="1000" fill="hold"/>
                                        <p:tgtEl>
                                          <p:spTgt spid="99"/>
                                        </p:tgtEl>
                                        <p:attrNameLst>
                                          <p:attrName>ppt_x</p:attrName>
                                        </p:attrNameLst>
                                      </p:cBhvr>
                                      <p:tavLst>
                                        <p:tav tm="0">
                                          <p:val>
                                            <p:strVal val="#ppt_x"/>
                                          </p:val>
                                        </p:tav>
                                        <p:tav tm="100000">
                                          <p:val>
                                            <p:strVal val="#ppt_x"/>
                                          </p:val>
                                        </p:tav>
                                      </p:tavLst>
                                    </p:anim>
                                    <p:anim calcmode="lin" valueType="num">
                                      <p:cBhvr additive="base">
                                        <p:cTn id="128" dur="1000" fill="hold"/>
                                        <p:tgtEl>
                                          <p:spTgt spid="99"/>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0"/>
                                        </p:tgtEl>
                                        <p:attrNameLst>
                                          <p:attrName>style.visibility</p:attrName>
                                        </p:attrNameLst>
                                      </p:cBhvr>
                                      <p:to>
                                        <p:strVal val="visible"/>
                                      </p:to>
                                    </p:set>
                                    <p:anim calcmode="lin" valueType="num">
                                      <p:cBhvr additive="base">
                                        <p:cTn id="131" dur="1000" fill="hold"/>
                                        <p:tgtEl>
                                          <p:spTgt spid="100"/>
                                        </p:tgtEl>
                                        <p:attrNameLst>
                                          <p:attrName>ppt_x</p:attrName>
                                        </p:attrNameLst>
                                      </p:cBhvr>
                                      <p:tavLst>
                                        <p:tav tm="0">
                                          <p:val>
                                            <p:strVal val="#ppt_x"/>
                                          </p:val>
                                        </p:tav>
                                        <p:tav tm="100000">
                                          <p:val>
                                            <p:strVal val="#ppt_x"/>
                                          </p:val>
                                        </p:tav>
                                      </p:tavLst>
                                    </p:anim>
                                    <p:anim calcmode="lin" valueType="num">
                                      <p:cBhvr additive="base">
                                        <p:cTn id="132" dur="1000" fill="hold"/>
                                        <p:tgtEl>
                                          <p:spTgt spid="100"/>
                                        </p:tgtEl>
                                        <p:attrNameLst>
                                          <p:attrName>ppt_y</p:attrName>
                                        </p:attrNameLst>
                                      </p:cBhvr>
                                      <p:tavLst>
                                        <p:tav tm="0">
                                          <p:val>
                                            <p:strVal val="1+#ppt_h/2"/>
                                          </p:val>
                                        </p:tav>
                                        <p:tav tm="100000">
                                          <p:val>
                                            <p:strVal val="#ppt_y"/>
                                          </p:val>
                                        </p:tav>
                                      </p:tavLst>
                                    </p:anim>
                                  </p:childTnLst>
                                </p:cTn>
                              </p:par>
                            </p:childTnLst>
                          </p:cTn>
                        </p:par>
                        <p:par>
                          <p:cTn id="133" fill="hold">
                            <p:stCondLst>
                              <p:cond delay="1500"/>
                            </p:stCondLst>
                            <p:childTnLst>
                              <p:par>
                                <p:cTn id="134" presetID="2" presetClass="entr" presetSubtype="8" fill="hold" nodeType="afterEffect">
                                  <p:stCondLst>
                                    <p:cond delay="0"/>
                                  </p:stCondLst>
                                  <p:childTnLst>
                                    <p:set>
                                      <p:cBhvr>
                                        <p:cTn id="135" dur="1" fill="hold">
                                          <p:stCondLst>
                                            <p:cond delay="0"/>
                                          </p:stCondLst>
                                        </p:cTn>
                                        <p:tgtEl>
                                          <p:spTgt spid="42"/>
                                        </p:tgtEl>
                                        <p:attrNameLst>
                                          <p:attrName>style.visibility</p:attrName>
                                        </p:attrNameLst>
                                      </p:cBhvr>
                                      <p:to>
                                        <p:strVal val="visible"/>
                                      </p:to>
                                    </p:set>
                                    <p:anim calcmode="lin" valueType="num">
                                      <p:cBhvr additive="base">
                                        <p:cTn id="136" dur="500" fill="hold"/>
                                        <p:tgtEl>
                                          <p:spTgt spid="42"/>
                                        </p:tgtEl>
                                        <p:attrNameLst>
                                          <p:attrName>ppt_x</p:attrName>
                                        </p:attrNameLst>
                                      </p:cBhvr>
                                      <p:tavLst>
                                        <p:tav tm="0">
                                          <p:val>
                                            <p:strVal val="0-#ppt_w/2"/>
                                          </p:val>
                                        </p:tav>
                                        <p:tav tm="100000">
                                          <p:val>
                                            <p:strVal val="#ppt_x"/>
                                          </p:val>
                                        </p:tav>
                                      </p:tavLst>
                                    </p:anim>
                                    <p:anim calcmode="lin" valueType="num">
                                      <p:cBhvr additive="base">
                                        <p:cTn id="137" dur="500" fill="hold"/>
                                        <p:tgtEl>
                                          <p:spTgt spid="42"/>
                                        </p:tgtEl>
                                        <p:attrNameLst>
                                          <p:attrName>ppt_y</p:attrName>
                                        </p:attrNameLst>
                                      </p:cBhvr>
                                      <p:tavLst>
                                        <p:tav tm="0">
                                          <p:val>
                                            <p:strVal val="#ppt_y"/>
                                          </p:val>
                                        </p:tav>
                                        <p:tav tm="100000">
                                          <p:val>
                                            <p:strVal val="#ppt_y"/>
                                          </p:val>
                                        </p:tav>
                                      </p:tavLst>
                                    </p:anim>
                                  </p:childTnLst>
                                </p:cTn>
                              </p:par>
                            </p:childTnLst>
                          </p:cTn>
                        </p:par>
                        <p:par>
                          <p:cTn id="138" fill="hold">
                            <p:stCondLst>
                              <p:cond delay="2000"/>
                            </p:stCondLst>
                            <p:childTnLst>
                              <p:par>
                                <p:cTn id="139" presetID="42" presetClass="entr" presetSubtype="0" fill="hold" grpId="0" nodeType="afterEffect">
                                  <p:stCondLst>
                                    <p:cond delay="0"/>
                                  </p:stCondLst>
                                  <p:childTnLst>
                                    <p:set>
                                      <p:cBhvr>
                                        <p:cTn id="140" dur="1" fill="hold">
                                          <p:stCondLst>
                                            <p:cond delay="0"/>
                                          </p:stCondLst>
                                        </p:cTn>
                                        <p:tgtEl>
                                          <p:spTgt spid="54"/>
                                        </p:tgtEl>
                                        <p:attrNameLst>
                                          <p:attrName>style.visibility</p:attrName>
                                        </p:attrNameLst>
                                      </p:cBhvr>
                                      <p:to>
                                        <p:strVal val="visible"/>
                                      </p:to>
                                    </p:set>
                                    <p:animEffect transition="in" filter="fade">
                                      <p:cBhvr>
                                        <p:cTn id="141" dur="1000"/>
                                        <p:tgtEl>
                                          <p:spTgt spid="54"/>
                                        </p:tgtEl>
                                      </p:cBhvr>
                                    </p:animEffect>
                                    <p:anim calcmode="lin" valueType="num">
                                      <p:cBhvr>
                                        <p:cTn id="142" dur="1000" fill="hold"/>
                                        <p:tgtEl>
                                          <p:spTgt spid="54"/>
                                        </p:tgtEl>
                                        <p:attrNameLst>
                                          <p:attrName>ppt_x</p:attrName>
                                        </p:attrNameLst>
                                      </p:cBhvr>
                                      <p:tavLst>
                                        <p:tav tm="0">
                                          <p:val>
                                            <p:strVal val="#ppt_x"/>
                                          </p:val>
                                        </p:tav>
                                        <p:tav tm="100000">
                                          <p:val>
                                            <p:strVal val="#ppt_x"/>
                                          </p:val>
                                        </p:tav>
                                      </p:tavLst>
                                    </p:anim>
                                    <p:anim calcmode="lin" valueType="num">
                                      <p:cBhvr>
                                        <p:cTn id="143" dur="1000" fill="hold"/>
                                        <p:tgtEl>
                                          <p:spTgt spid="54"/>
                                        </p:tgtEl>
                                        <p:attrNameLst>
                                          <p:attrName>ppt_y</p:attrName>
                                        </p:attrNameLst>
                                      </p:cBhvr>
                                      <p:tavLst>
                                        <p:tav tm="0">
                                          <p:val>
                                            <p:strVal val="#ppt_y+.1"/>
                                          </p:val>
                                        </p:tav>
                                        <p:tav tm="100000">
                                          <p:val>
                                            <p:strVal val="#ppt_y"/>
                                          </p:val>
                                        </p:tav>
                                      </p:tavLst>
                                    </p:anim>
                                  </p:childTnLst>
                                </p:cTn>
                              </p:par>
                            </p:childTnLst>
                          </p:cTn>
                        </p:par>
                        <p:par>
                          <p:cTn id="144" fill="hold">
                            <p:stCondLst>
                              <p:cond delay="3000"/>
                            </p:stCondLst>
                            <p:childTnLst>
                              <p:par>
                                <p:cTn id="145" presetID="31" presetClass="entr" presetSubtype="0" fill="hold" grpId="0" nodeType="afterEffect">
                                  <p:stCondLst>
                                    <p:cond delay="0"/>
                                  </p:stCondLst>
                                  <p:childTnLst>
                                    <p:set>
                                      <p:cBhvr>
                                        <p:cTn id="146" dur="1" fill="hold">
                                          <p:stCondLst>
                                            <p:cond delay="0"/>
                                          </p:stCondLst>
                                        </p:cTn>
                                        <p:tgtEl>
                                          <p:spTgt spid="64"/>
                                        </p:tgtEl>
                                        <p:attrNameLst>
                                          <p:attrName>style.visibility</p:attrName>
                                        </p:attrNameLst>
                                      </p:cBhvr>
                                      <p:to>
                                        <p:strVal val="visible"/>
                                      </p:to>
                                    </p:set>
                                    <p:anim calcmode="lin" valueType="num">
                                      <p:cBhvr>
                                        <p:cTn id="147" dur="1000" fill="hold"/>
                                        <p:tgtEl>
                                          <p:spTgt spid="64"/>
                                        </p:tgtEl>
                                        <p:attrNameLst>
                                          <p:attrName>ppt_w</p:attrName>
                                        </p:attrNameLst>
                                      </p:cBhvr>
                                      <p:tavLst>
                                        <p:tav tm="0">
                                          <p:val>
                                            <p:fltVal val="0"/>
                                          </p:val>
                                        </p:tav>
                                        <p:tav tm="100000">
                                          <p:val>
                                            <p:strVal val="#ppt_w"/>
                                          </p:val>
                                        </p:tav>
                                      </p:tavLst>
                                    </p:anim>
                                    <p:anim calcmode="lin" valueType="num">
                                      <p:cBhvr>
                                        <p:cTn id="148" dur="1000" fill="hold"/>
                                        <p:tgtEl>
                                          <p:spTgt spid="64"/>
                                        </p:tgtEl>
                                        <p:attrNameLst>
                                          <p:attrName>ppt_h</p:attrName>
                                        </p:attrNameLst>
                                      </p:cBhvr>
                                      <p:tavLst>
                                        <p:tav tm="0">
                                          <p:val>
                                            <p:fltVal val="0"/>
                                          </p:val>
                                        </p:tav>
                                        <p:tav tm="100000">
                                          <p:val>
                                            <p:strVal val="#ppt_h"/>
                                          </p:val>
                                        </p:tav>
                                      </p:tavLst>
                                    </p:anim>
                                    <p:anim calcmode="lin" valueType="num">
                                      <p:cBhvr>
                                        <p:cTn id="149" dur="1000" fill="hold"/>
                                        <p:tgtEl>
                                          <p:spTgt spid="64"/>
                                        </p:tgtEl>
                                        <p:attrNameLst>
                                          <p:attrName>style.rotation</p:attrName>
                                        </p:attrNameLst>
                                      </p:cBhvr>
                                      <p:tavLst>
                                        <p:tav tm="0">
                                          <p:val>
                                            <p:fltVal val="90"/>
                                          </p:val>
                                        </p:tav>
                                        <p:tav tm="100000">
                                          <p:val>
                                            <p:fltVal val="0"/>
                                          </p:val>
                                        </p:tav>
                                      </p:tavLst>
                                    </p:anim>
                                    <p:animEffect transition="in" filter="fade">
                                      <p:cBhvr>
                                        <p:cTn id="150" dur="1000"/>
                                        <p:tgtEl>
                                          <p:spTgt spid="64"/>
                                        </p:tgtEl>
                                      </p:cBhvr>
                                    </p:animEffect>
                                  </p:childTnLst>
                                </p:cTn>
                              </p:par>
                            </p:childTnLst>
                          </p:cTn>
                        </p:par>
                        <p:par>
                          <p:cTn id="151" fill="hold">
                            <p:stCondLst>
                              <p:cond delay="4000"/>
                            </p:stCondLst>
                            <p:childTnLst>
                              <p:par>
                                <p:cTn id="152" presetID="2" presetClass="entr" presetSubtype="2" fill="hold"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additive="base">
                                        <p:cTn id="154" dur="500" fill="hold"/>
                                        <p:tgtEl>
                                          <p:spTgt spid="55"/>
                                        </p:tgtEl>
                                        <p:attrNameLst>
                                          <p:attrName>ppt_x</p:attrName>
                                        </p:attrNameLst>
                                      </p:cBhvr>
                                      <p:tavLst>
                                        <p:tav tm="0">
                                          <p:val>
                                            <p:strVal val="1+#ppt_w/2"/>
                                          </p:val>
                                        </p:tav>
                                        <p:tav tm="100000">
                                          <p:val>
                                            <p:strVal val="#ppt_x"/>
                                          </p:val>
                                        </p:tav>
                                      </p:tavLst>
                                    </p:anim>
                                    <p:anim calcmode="lin" valueType="num">
                                      <p:cBhvr additive="base">
                                        <p:cTn id="155" dur="500" fill="hold"/>
                                        <p:tgtEl>
                                          <p:spTgt spid="55"/>
                                        </p:tgtEl>
                                        <p:attrNameLst>
                                          <p:attrName>ppt_y</p:attrName>
                                        </p:attrNameLst>
                                      </p:cBhvr>
                                      <p:tavLst>
                                        <p:tav tm="0">
                                          <p:val>
                                            <p:strVal val="#ppt_y"/>
                                          </p:val>
                                        </p:tav>
                                        <p:tav tm="100000">
                                          <p:val>
                                            <p:strVal val="#ppt_y"/>
                                          </p:val>
                                        </p:tav>
                                      </p:tavLst>
                                    </p:anim>
                                  </p:childTnLst>
                                </p:cTn>
                              </p:par>
                            </p:childTnLst>
                          </p:cTn>
                        </p:par>
                        <p:par>
                          <p:cTn id="156" fill="hold">
                            <p:stCondLst>
                              <p:cond delay="4500"/>
                            </p:stCondLst>
                            <p:childTnLst>
                              <p:par>
                                <p:cTn id="157" presetID="42" presetClass="entr" presetSubtype="0" fill="hold" grpId="0" nodeType="afterEffect">
                                  <p:stCondLst>
                                    <p:cond delay="0"/>
                                  </p:stCondLst>
                                  <p:childTnLst>
                                    <p:set>
                                      <p:cBhvr>
                                        <p:cTn id="158" dur="1" fill="hold">
                                          <p:stCondLst>
                                            <p:cond delay="0"/>
                                          </p:stCondLst>
                                        </p:cTn>
                                        <p:tgtEl>
                                          <p:spTgt spid="53"/>
                                        </p:tgtEl>
                                        <p:attrNameLst>
                                          <p:attrName>style.visibility</p:attrName>
                                        </p:attrNameLst>
                                      </p:cBhvr>
                                      <p:to>
                                        <p:strVal val="visible"/>
                                      </p:to>
                                    </p:set>
                                    <p:animEffect transition="in" filter="fade">
                                      <p:cBhvr>
                                        <p:cTn id="159" dur="1000"/>
                                        <p:tgtEl>
                                          <p:spTgt spid="53"/>
                                        </p:tgtEl>
                                      </p:cBhvr>
                                    </p:animEffect>
                                    <p:anim calcmode="lin" valueType="num">
                                      <p:cBhvr>
                                        <p:cTn id="160" dur="1000" fill="hold"/>
                                        <p:tgtEl>
                                          <p:spTgt spid="53"/>
                                        </p:tgtEl>
                                        <p:attrNameLst>
                                          <p:attrName>ppt_x</p:attrName>
                                        </p:attrNameLst>
                                      </p:cBhvr>
                                      <p:tavLst>
                                        <p:tav tm="0">
                                          <p:val>
                                            <p:strVal val="#ppt_x"/>
                                          </p:val>
                                        </p:tav>
                                        <p:tav tm="100000">
                                          <p:val>
                                            <p:strVal val="#ppt_x"/>
                                          </p:val>
                                        </p:tav>
                                      </p:tavLst>
                                    </p:anim>
                                    <p:anim calcmode="lin" valueType="num">
                                      <p:cBhvr>
                                        <p:cTn id="161" dur="1000" fill="hold"/>
                                        <p:tgtEl>
                                          <p:spTgt spid="53"/>
                                        </p:tgtEl>
                                        <p:attrNameLst>
                                          <p:attrName>ppt_y</p:attrName>
                                        </p:attrNameLst>
                                      </p:cBhvr>
                                      <p:tavLst>
                                        <p:tav tm="0">
                                          <p:val>
                                            <p:strVal val="#ppt_y+.1"/>
                                          </p:val>
                                        </p:tav>
                                        <p:tav tm="100000">
                                          <p:val>
                                            <p:strVal val="#ppt_y"/>
                                          </p:val>
                                        </p:tav>
                                      </p:tavLst>
                                    </p:anim>
                                  </p:childTnLst>
                                </p:cTn>
                              </p:par>
                            </p:childTnLst>
                          </p:cTn>
                        </p:par>
                        <p:par>
                          <p:cTn id="162" fill="hold">
                            <p:stCondLst>
                              <p:cond delay="5500"/>
                            </p:stCondLst>
                            <p:childTnLst>
                              <p:par>
                                <p:cTn id="163" presetID="31" presetClass="entr" presetSubtype="0" fill="hold" grpId="0" nodeType="afterEffect">
                                  <p:stCondLst>
                                    <p:cond delay="0"/>
                                  </p:stCondLst>
                                  <p:childTnLst>
                                    <p:set>
                                      <p:cBhvr>
                                        <p:cTn id="164" dur="1" fill="hold">
                                          <p:stCondLst>
                                            <p:cond delay="0"/>
                                          </p:stCondLst>
                                        </p:cTn>
                                        <p:tgtEl>
                                          <p:spTgt spid="63"/>
                                        </p:tgtEl>
                                        <p:attrNameLst>
                                          <p:attrName>style.visibility</p:attrName>
                                        </p:attrNameLst>
                                      </p:cBhvr>
                                      <p:to>
                                        <p:strVal val="visible"/>
                                      </p:to>
                                    </p:set>
                                    <p:anim calcmode="lin" valueType="num">
                                      <p:cBhvr>
                                        <p:cTn id="165" dur="1000" fill="hold"/>
                                        <p:tgtEl>
                                          <p:spTgt spid="63"/>
                                        </p:tgtEl>
                                        <p:attrNameLst>
                                          <p:attrName>ppt_w</p:attrName>
                                        </p:attrNameLst>
                                      </p:cBhvr>
                                      <p:tavLst>
                                        <p:tav tm="0">
                                          <p:val>
                                            <p:fltVal val="0"/>
                                          </p:val>
                                        </p:tav>
                                        <p:tav tm="100000">
                                          <p:val>
                                            <p:strVal val="#ppt_w"/>
                                          </p:val>
                                        </p:tav>
                                      </p:tavLst>
                                    </p:anim>
                                    <p:anim calcmode="lin" valueType="num">
                                      <p:cBhvr>
                                        <p:cTn id="166" dur="1000" fill="hold"/>
                                        <p:tgtEl>
                                          <p:spTgt spid="63"/>
                                        </p:tgtEl>
                                        <p:attrNameLst>
                                          <p:attrName>ppt_h</p:attrName>
                                        </p:attrNameLst>
                                      </p:cBhvr>
                                      <p:tavLst>
                                        <p:tav tm="0">
                                          <p:val>
                                            <p:fltVal val="0"/>
                                          </p:val>
                                        </p:tav>
                                        <p:tav tm="100000">
                                          <p:val>
                                            <p:strVal val="#ppt_h"/>
                                          </p:val>
                                        </p:tav>
                                      </p:tavLst>
                                    </p:anim>
                                    <p:anim calcmode="lin" valueType="num">
                                      <p:cBhvr>
                                        <p:cTn id="167" dur="1000" fill="hold"/>
                                        <p:tgtEl>
                                          <p:spTgt spid="63"/>
                                        </p:tgtEl>
                                        <p:attrNameLst>
                                          <p:attrName>style.rotation</p:attrName>
                                        </p:attrNameLst>
                                      </p:cBhvr>
                                      <p:tavLst>
                                        <p:tav tm="0">
                                          <p:val>
                                            <p:fltVal val="90"/>
                                          </p:val>
                                        </p:tav>
                                        <p:tav tm="100000">
                                          <p:val>
                                            <p:fltVal val="0"/>
                                          </p:val>
                                        </p:tav>
                                      </p:tavLst>
                                    </p:anim>
                                    <p:animEffect transition="in" filter="fade">
                                      <p:cBhvr>
                                        <p:cTn id="168" dur="1000"/>
                                        <p:tgtEl>
                                          <p:spTgt spid="63"/>
                                        </p:tgtEl>
                                      </p:cBhvr>
                                    </p:animEffect>
                                  </p:childTnLst>
                                </p:cTn>
                              </p:par>
                            </p:childTnLst>
                          </p:cTn>
                        </p:par>
                        <p:par>
                          <p:cTn id="169" fill="hold">
                            <p:stCondLst>
                              <p:cond delay="6500"/>
                            </p:stCondLst>
                            <p:childTnLst>
                              <p:par>
                                <p:cTn id="170" presetID="2" presetClass="entr" presetSubtype="8" fill="hold" nodeType="afterEffect">
                                  <p:stCondLst>
                                    <p:cond delay="0"/>
                                  </p:stCondLst>
                                  <p:childTnLst>
                                    <p:set>
                                      <p:cBhvr>
                                        <p:cTn id="171" dur="1" fill="hold">
                                          <p:stCondLst>
                                            <p:cond delay="0"/>
                                          </p:stCondLst>
                                        </p:cTn>
                                        <p:tgtEl>
                                          <p:spTgt spid="65"/>
                                        </p:tgtEl>
                                        <p:attrNameLst>
                                          <p:attrName>style.visibility</p:attrName>
                                        </p:attrNameLst>
                                      </p:cBhvr>
                                      <p:to>
                                        <p:strVal val="visible"/>
                                      </p:to>
                                    </p:set>
                                    <p:anim calcmode="lin" valueType="num">
                                      <p:cBhvr additive="base">
                                        <p:cTn id="172" dur="500" fill="hold"/>
                                        <p:tgtEl>
                                          <p:spTgt spid="65"/>
                                        </p:tgtEl>
                                        <p:attrNameLst>
                                          <p:attrName>ppt_x</p:attrName>
                                        </p:attrNameLst>
                                      </p:cBhvr>
                                      <p:tavLst>
                                        <p:tav tm="0">
                                          <p:val>
                                            <p:strVal val="0-#ppt_w/2"/>
                                          </p:val>
                                        </p:tav>
                                        <p:tav tm="100000">
                                          <p:val>
                                            <p:strVal val="#ppt_x"/>
                                          </p:val>
                                        </p:tav>
                                      </p:tavLst>
                                    </p:anim>
                                    <p:anim calcmode="lin" valueType="num">
                                      <p:cBhvr additive="base">
                                        <p:cTn id="173" dur="500" fill="hold"/>
                                        <p:tgtEl>
                                          <p:spTgt spid="65"/>
                                        </p:tgtEl>
                                        <p:attrNameLst>
                                          <p:attrName>ppt_y</p:attrName>
                                        </p:attrNameLst>
                                      </p:cBhvr>
                                      <p:tavLst>
                                        <p:tav tm="0">
                                          <p:val>
                                            <p:strVal val="#ppt_y"/>
                                          </p:val>
                                        </p:tav>
                                        <p:tav tm="100000">
                                          <p:val>
                                            <p:strVal val="#ppt_y"/>
                                          </p:val>
                                        </p:tav>
                                      </p:tavLst>
                                    </p:anim>
                                  </p:childTnLst>
                                </p:cTn>
                              </p:par>
                            </p:childTnLst>
                          </p:cTn>
                        </p:par>
                        <p:par>
                          <p:cTn id="174" fill="hold">
                            <p:stCondLst>
                              <p:cond delay="7000"/>
                            </p:stCondLst>
                            <p:childTnLst>
                              <p:par>
                                <p:cTn id="175" presetID="42" presetClass="entr" presetSubtype="0" fill="hold" grpId="0" nodeType="afterEffect">
                                  <p:stCondLst>
                                    <p:cond delay="0"/>
                                  </p:stCondLst>
                                  <p:childTnLst>
                                    <p:set>
                                      <p:cBhvr>
                                        <p:cTn id="176" dur="1" fill="hold">
                                          <p:stCondLst>
                                            <p:cond delay="0"/>
                                          </p:stCondLst>
                                        </p:cTn>
                                        <p:tgtEl>
                                          <p:spTgt spid="115"/>
                                        </p:tgtEl>
                                        <p:attrNameLst>
                                          <p:attrName>style.visibility</p:attrName>
                                        </p:attrNameLst>
                                      </p:cBhvr>
                                      <p:to>
                                        <p:strVal val="visible"/>
                                      </p:to>
                                    </p:set>
                                    <p:animEffect transition="in" filter="fade">
                                      <p:cBhvr>
                                        <p:cTn id="177" dur="1000"/>
                                        <p:tgtEl>
                                          <p:spTgt spid="115"/>
                                        </p:tgtEl>
                                      </p:cBhvr>
                                    </p:animEffect>
                                    <p:anim calcmode="lin" valueType="num">
                                      <p:cBhvr>
                                        <p:cTn id="178" dur="1000" fill="hold"/>
                                        <p:tgtEl>
                                          <p:spTgt spid="115"/>
                                        </p:tgtEl>
                                        <p:attrNameLst>
                                          <p:attrName>ppt_x</p:attrName>
                                        </p:attrNameLst>
                                      </p:cBhvr>
                                      <p:tavLst>
                                        <p:tav tm="0">
                                          <p:val>
                                            <p:strVal val="#ppt_x"/>
                                          </p:val>
                                        </p:tav>
                                        <p:tav tm="100000">
                                          <p:val>
                                            <p:strVal val="#ppt_x"/>
                                          </p:val>
                                        </p:tav>
                                      </p:tavLst>
                                    </p:anim>
                                    <p:anim calcmode="lin" valueType="num">
                                      <p:cBhvr>
                                        <p:cTn id="179" dur="1000" fill="hold"/>
                                        <p:tgtEl>
                                          <p:spTgt spid="115"/>
                                        </p:tgtEl>
                                        <p:attrNameLst>
                                          <p:attrName>ppt_y</p:attrName>
                                        </p:attrNameLst>
                                      </p:cBhvr>
                                      <p:tavLst>
                                        <p:tav tm="0">
                                          <p:val>
                                            <p:strVal val="#ppt_y+.1"/>
                                          </p:val>
                                        </p:tav>
                                        <p:tav tm="100000">
                                          <p:val>
                                            <p:strVal val="#ppt_y"/>
                                          </p:val>
                                        </p:tav>
                                      </p:tavLst>
                                    </p:anim>
                                  </p:childTnLst>
                                </p:cTn>
                              </p:par>
                            </p:childTnLst>
                          </p:cTn>
                        </p:par>
                        <p:par>
                          <p:cTn id="180" fill="hold">
                            <p:stCondLst>
                              <p:cond delay="8000"/>
                            </p:stCondLst>
                            <p:childTnLst>
                              <p:par>
                                <p:cTn id="181" presetID="31" presetClass="entr" presetSubtype="0" fill="hold" grpId="0" nodeType="afterEffect">
                                  <p:stCondLst>
                                    <p:cond delay="0"/>
                                  </p:stCondLst>
                                  <p:childTnLst>
                                    <p:set>
                                      <p:cBhvr>
                                        <p:cTn id="182" dur="1" fill="hold">
                                          <p:stCondLst>
                                            <p:cond delay="0"/>
                                          </p:stCondLst>
                                        </p:cTn>
                                        <p:tgtEl>
                                          <p:spTgt spid="116"/>
                                        </p:tgtEl>
                                        <p:attrNameLst>
                                          <p:attrName>style.visibility</p:attrName>
                                        </p:attrNameLst>
                                      </p:cBhvr>
                                      <p:to>
                                        <p:strVal val="visible"/>
                                      </p:to>
                                    </p:set>
                                    <p:anim calcmode="lin" valueType="num">
                                      <p:cBhvr>
                                        <p:cTn id="183" dur="1000" fill="hold"/>
                                        <p:tgtEl>
                                          <p:spTgt spid="116"/>
                                        </p:tgtEl>
                                        <p:attrNameLst>
                                          <p:attrName>ppt_w</p:attrName>
                                        </p:attrNameLst>
                                      </p:cBhvr>
                                      <p:tavLst>
                                        <p:tav tm="0">
                                          <p:val>
                                            <p:fltVal val="0"/>
                                          </p:val>
                                        </p:tav>
                                        <p:tav tm="100000">
                                          <p:val>
                                            <p:strVal val="#ppt_w"/>
                                          </p:val>
                                        </p:tav>
                                      </p:tavLst>
                                    </p:anim>
                                    <p:anim calcmode="lin" valueType="num">
                                      <p:cBhvr>
                                        <p:cTn id="184" dur="1000" fill="hold"/>
                                        <p:tgtEl>
                                          <p:spTgt spid="116"/>
                                        </p:tgtEl>
                                        <p:attrNameLst>
                                          <p:attrName>ppt_h</p:attrName>
                                        </p:attrNameLst>
                                      </p:cBhvr>
                                      <p:tavLst>
                                        <p:tav tm="0">
                                          <p:val>
                                            <p:fltVal val="0"/>
                                          </p:val>
                                        </p:tav>
                                        <p:tav tm="100000">
                                          <p:val>
                                            <p:strVal val="#ppt_h"/>
                                          </p:val>
                                        </p:tav>
                                      </p:tavLst>
                                    </p:anim>
                                    <p:anim calcmode="lin" valueType="num">
                                      <p:cBhvr>
                                        <p:cTn id="185" dur="1000" fill="hold"/>
                                        <p:tgtEl>
                                          <p:spTgt spid="116"/>
                                        </p:tgtEl>
                                        <p:attrNameLst>
                                          <p:attrName>style.rotation</p:attrName>
                                        </p:attrNameLst>
                                      </p:cBhvr>
                                      <p:tavLst>
                                        <p:tav tm="0">
                                          <p:val>
                                            <p:fltVal val="90"/>
                                          </p:val>
                                        </p:tav>
                                        <p:tav tm="100000">
                                          <p:val>
                                            <p:fltVal val="0"/>
                                          </p:val>
                                        </p:tav>
                                      </p:tavLst>
                                    </p:anim>
                                    <p:animEffect transition="in" filter="fade">
                                      <p:cBhvr>
                                        <p:cTn id="186"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9" grpId="0"/>
      <p:bldP spid="53" grpId="0"/>
      <p:bldP spid="54" grpId="0"/>
      <p:bldGraphic spid="63" grpId="0">
        <p:bldAsOne/>
      </p:bldGraphic>
      <p:bldGraphic spid="64" grpId="0">
        <p:bldAsOne/>
      </p:bldGraphic>
      <p:bldP spid="115" grpId="0"/>
      <p:bldGraphic spid="11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Times New Roman</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2019-07-30T18:18:06Z</dcterms:modified>
</cp:coreProperties>
</file>