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65310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D526BBF4-C119-46D9-9F6D-2DC9270DF29A}"/>
              </a:ext>
            </a:extLst>
          </p:cNvPr>
          <p:cNvSpPr txBox="1"/>
          <p:nvPr/>
        </p:nvSpPr>
        <p:spPr>
          <a:xfrm>
            <a:off x="457200" y="2367533"/>
            <a:ext cx="4240396" cy="3816429"/>
          </a:xfrm>
          <a:prstGeom prst="rect">
            <a:avLst/>
          </a:prstGeom>
          <a:noFill/>
        </p:spPr>
        <p:txBody>
          <a:bodyPr wrap="square" rtlCol="0">
            <a:spAutoFit/>
          </a:bodyPr>
          <a:lstStyle/>
          <a:p>
            <a:r>
              <a:rPr lang="en-US" sz="1600" dirty="0">
                <a:solidFill>
                  <a:srgbClr val="4B4E53"/>
                </a:solidFill>
                <a:latin typeface="Bernard MT Condensed" panose="02050806060905020404" pitchFamily="18" charset="0"/>
              </a:rPr>
              <a:t>LOREM IPSUM DOLOR</a:t>
            </a:r>
          </a:p>
          <a:p>
            <a:endParaRPr lang="en-US" sz="1000" dirty="0">
              <a:solidFill>
                <a:srgbClr val="4B4E53"/>
              </a:solidFill>
              <a:latin typeface="Candara" panose="020E0502030303020204" pitchFamily="34" charset="0"/>
            </a:endParaRPr>
          </a:p>
          <a:p>
            <a:r>
              <a:rPr lang="en-US" sz="1300" dirty="0">
                <a:solidFill>
                  <a:srgbClr val="4B4E53"/>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B4E53"/>
              </a:solidFill>
              <a:latin typeface="Candara" panose="020E0502030303020204" pitchFamily="34" charset="0"/>
            </a:endParaRPr>
          </a:p>
          <a:p>
            <a:r>
              <a:rPr lang="en-US" sz="1300" dirty="0">
                <a:solidFill>
                  <a:srgbClr val="4B4E53"/>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B4E53"/>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B4E53"/>
                </a:solidFill>
                <a:latin typeface="Candara" panose="020E0502030303020204" pitchFamily="34" charset="0"/>
              </a:rPr>
              <a:t>Lorem ipsum dolor sit amet, consectetur adipiscing elit, sed do eiusmod .</a:t>
            </a:r>
          </a:p>
          <a:p>
            <a:endParaRPr lang="en-US" sz="1000" dirty="0">
              <a:solidFill>
                <a:srgbClr val="4B4E53"/>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B4E53"/>
                </a:solidFill>
                <a:latin typeface="Candara" panose="020E0502030303020204" pitchFamily="34" charset="0"/>
              </a:rPr>
              <a:t>Lorem ipsum dolor sit amet, consectetur adipiscing elit, sed do eiusmod.</a:t>
            </a:r>
          </a:p>
          <a:p>
            <a:endParaRPr lang="en-US" sz="1000" dirty="0">
              <a:solidFill>
                <a:srgbClr val="4B4E53"/>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B4E53"/>
                </a:solidFill>
                <a:latin typeface="Candara" panose="020E0502030303020204" pitchFamily="34" charset="0"/>
              </a:rPr>
              <a:t>Lorem ipsum dolor sit amet, consectetur adipiscing elit, sed do eiusmod.</a:t>
            </a:r>
          </a:p>
        </p:txBody>
      </p:sp>
      <p:sp>
        <p:nvSpPr>
          <p:cNvPr id="17" name="TextBox 16">
            <a:extLst>
              <a:ext uri="{FF2B5EF4-FFF2-40B4-BE49-F238E27FC236}">
                <a16:creationId xmlns:a16="http://schemas.microsoft.com/office/drawing/2014/main" id="{EBCD963E-20D7-4A12-A59D-D14806DC7CE4}"/>
              </a:ext>
            </a:extLst>
          </p:cNvPr>
          <p:cNvSpPr txBox="1"/>
          <p:nvPr/>
        </p:nvSpPr>
        <p:spPr>
          <a:xfrm>
            <a:off x="387495" y="305067"/>
            <a:ext cx="4032105" cy="1415772"/>
          </a:xfrm>
          <a:prstGeom prst="rect">
            <a:avLst/>
          </a:prstGeom>
          <a:noFill/>
        </p:spPr>
        <p:txBody>
          <a:bodyPr wrap="square" rtlCol="0">
            <a:spAutoFit/>
          </a:bodyPr>
          <a:lstStyle/>
          <a:p>
            <a:r>
              <a:rPr lang="en-US" sz="4400" dirty="0">
                <a:solidFill>
                  <a:srgbClr val="4B4E53"/>
                </a:solidFill>
                <a:latin typeface="Bernard MT Condensed" panose="02050806060905020404" pitchFamily="18" charset="0"/>
              </a:rPr>
              <a:t>TITLE GOES HERE</a:t>
            </a:r>
          </a:p>
          <a:p>
            <a:r>
              <a:rPr lang="en-US" sz="1400" dirty="0">
                <a:solidFill>
                  <a:srgbClr val="4B4E53"/>
                </a:solidFill>
                <a:latin typeface="Candara" panose="020E0502030303020204" pitchFamily="34" charset="0"/>
              </a:rPr>
              <a:t>Lorem ipsum dolor sit amet, consectetur adipiscing elit, sed do eiusmod tempor incididunt ut labore et dolore magna. </a:t>
            </a:r>
            <a:endParaRPr lang="en-US" dirty="0">
              <a:solidFill>
                <a:srgbClr val="4B4E53"/>
              </a:solidFill>
            </a:endParaRPr>
          </a:p>
        </p:txBody>
      </p:sp>
      <p:sp>
        <p:nvSpPr>
          <p:cNvPr id="28" name="TextBox 27">
            <a:extLst>
              <a:ext uri="{FF2B5EF4-FFF2-40B4-BE49-F238E27FC236}">
                <a16:creationId xmlns:a16="http://schemas.microsoft.com/office/drawing/2014/main" id="{95F7C3F1-4ED8-4980-A19D-82C134D5EEC9}"/>
              </a:ext>
            </a:extLst>
          </p:cNvPr>
          <p:cNvSpPr txBox="1"/>
          <p:nvPr/>
        </p:nvSpPr>
        <p:spPr>
          <a:xfrm>
            <a:off x="8686800" y="599859"/>
            <a:ext cx="3256051" cy="1708160"/>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70%</a:t>
            </a:r>
          </a:p>
          <a:p>
            <a:r>
              <a:rPr lang="en-US" sz="1300" dirty="0">
                <a:solidFill>
                  <a:srgbClr val="4B4E53"/>
                </a:solidFill>
                <a:latin typeface="Candara" panose="020E0502030303020204" pitchFamily="34" charset="0"/>
              </a:rPr>
              <a:t>Lorem ipsum dolor sit amet, consectetur adipiscing elit, sed do eiusmod tempor incididunt ut labore et dolore magna aliqua. </a:t>
            </a:r>
            <a:endParaRPr lang="en-US" sz="400" dirty="0">
              <a:solidFill>
                <a:srgbClr val="4B4E53"/>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p:txBody>
      </p:sp>
      <p:grpSp>
        <p:nvGrpSpPr>
          <p:cNvPr id="29" name="Group 28">
            <a:extLst>
              <a:ext uri="{FF2B5EF4-FFF2-40B4-BE49-F238E27FC236}">
                <a16:creationId xmlns:a16="http://schemas.microsoft.com/office/drawing/2014/main" id="{AE3B0B93-A8E0-4BF6-B8E6-CA7FFE22788C}"/>
              </a:ext>
            </a:extLst>
          </p:cNvPr>
          <p:cNvGrpSpPr/>
          <p:nvPr/>
        </p:nvGrpSpPr>
        <p:grpSpPr>
          <a:xfrm>
            <a:off x="6619965" y="896449"/>
            <a:ext cx="737193" cy="1114981"/>
            <a:chOff x="5796471" y="2211764"/>
            <a:chExt cx="1105787" cy="1672472"/>
          </a:xfrm>
        </p:grpSpPr>
        <p:sp>
          <p:nvSpPr>
            <p:cNvPr id="30" name="Freeform: Shape 29">
              <a:extLst>
                <a:ext uri="{FF2B5EF4-FFF2-40B4-BE49-F238E27FC236}">
                  <a16:creationId xmlns:a16="http://schemas.microsoft.com/office/drawing/2014/main" id="{0018AC0C-CCB1-4CBA-8958-670426FDF43E}"/>
                </a:ext>
              </a:extLst>
            </p:cNvPr>
            <p:cNvSpPr>
              <a:spLocks noChangeAspect="1"/>
            </p:cNvSpPr>
            <p:nvPr/>
          </p:nvSpPr>
          <p:spPr>
            <a:xfrm rot="16200000">
              <a:off x="5513129" y="2566035"/>
              <a:ext cx="1672472" cy="963930"/>
            </a:xfrm>
            <a:custGeom>
              <a:avLst/>
              <a:gdLst>
                <a:gd name="connsiteX0" fmla="*/ 1672472 w 1672472"/>
                <a:gd name="connsiteY0" fmla="*/ 286115 h 963930"/>
                <a:gd name="connsiteX1" fmla="*/ 1162362 w 1672472"/>
                <a:gd name="connsiteY1" fmla="*/ 963930 h 963930"/>
                <a:gd name="connsiteX2" fmla="*/ 1122915 w 1672472"/>
                <a:gd name="connsiteY2" fmla="*/ 963930 h 963930"/>
                <a:gd name="connsiteX3" fmla="*/ 1072709 w 1672472"/>
                <a:gd name="connsiteY3" fmla="*/ 936679 h 963930"/>
                <a:gd name="connsiteX4" fmla="*/ 841357 w 1672472"/>
                <a:gd name="connsiteY4" fmla="*/ 889971 h 963930"/>
                <a:gd name="connsiteX5" fmla="*/ 610005 w 1672472"/>
                <a:gd name="connsiteY5" fmla="*/ 936679 h 963930"/>
                <a:gd name="connsiteX6" fmla="*/ 559798 w 1672472"/>
                <a:gd name="connsiteY6" fmla="*/ 963930 h 963930"/>
                <a:gd name="connsiteX7" fmla="*/ 510110 w 1672472"/>
                <a:gd name="connsiteY7" fmla="*/ 963930 h 963930"/>
                <a:gd name="connsiteX8" fmla="*/ 0 w 1672472"/>
                <a:gd name="connsiteY8" fmla="*/ 286115 h 963930"/>
                <a:gd name="connsiteX9" fmla="*/ 69361 w 1672472"/>
                <a:gd name="connsiteY9" fmla="*/ 234248 h 963930"/>
                <a:gd name="connsiteX10" fmla="*/ 836236 w 1672472"/>
                <a:gd name="connsiteY10" fmla="*/ 0 h 963930"/>
                <a:gd name="connsiteX11" fmla="*/ 1603111 w 1672472"/>
                <a:gd name="connsiteY11" fmla="*/ 234248 h 963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72472" h="963930">
                  <a:moveTo>
                    <a:pt x="1672472" y="286115"/>
                  </a:moveTo>
                  <a:lnTo>
                    <a:pt x="1162362" y="963930"/>
                  </a:lnTo>
                  <a:lnTo>
                    <a:pt x="1122915" y="963930"/>
                  </a:lnTo>
                  <a:lnTo>
                    <a:pt x="1072709" y="936679"/>
                  </a:lnTo>
                  <a:cubicBezTo>
                    <a:pt x="1001600" y="906603"/>
                    <a:pt x="923421" y="889971"/>
                    <a:pt x="841357" y="889971"/>
                  </a:cubicBezTo>
                  <a:cubicBezTo>
                    <a:pt x="759293" y="889971"/>
                    <a:pt x="681113" y="906603"/>
                    <a:pt x="610005" y="936679"/>
                  </a:cubicBezTo>
                  <a:lnTo>
                    <a:pt x="559798" y="963930"/>
                  </a:lnTo>
                  <a:lnTo>
                    <a:pt x="510110" y="963930"/>
                  </a:lnTo>
                  <a:lnTo>
                    <a:pt x="0" y="286115"/>
                  </a:lnTo>
                  <a:lnTo>
                    <a:pt x="69361" y="234248"/>
                  </a:lnTo>
                  <a:cubicBezTo>
                    <a:pt x="288270" y="86356"/>
                    <a:pt x="552168" y="0"/>
                    <a:pt x="836236" y="0"/>
                  </a:cubicBezTo>
                  <a:cubicBezTo>
                    <a:pt x="1120304" y="0"/>
                    <a:pt x="1384202" y="86356"/>
                    <a:pt x="1603111" y="234248"/>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CF285527-E8D2-4FCF-B436-06F8DE94DF03}"/>
                </a:ext>
              </a:extLst>
            </p:cNvPr>
            <p:cNvSpPr txBox="1"/>
            <p:nvPr/>
          </p:nvSpPr>
          <p:spPr>
            <a:xfrm>
              <a:off x="5796471" y="2540168"/>
              <a:ext cx="1105787" cy="1015662"/>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01</a:t>
              </a:r>
            </a:p>
            <a:p>
              <a:pPr algn="ctr"/>
              <a:r>
                <a:rPr lang="en-US" sz="1000" b="1" dirty="0">
                  <a:solidFill>
                    <a:schemeClr val="bg1"/>
                  </a:solidFill>
                </a:rPr>
                <a:t>OPTION</a:t>
              </a:r>
            </a:p>
          </p:txBody>
        </p:sp>
      </p:grpSp>
      <p:sp>
        <p:nvSpPr>
          <p:cNvPr id="32" name="Freeform: Shape 31">
            <a:extLst>
              <a:ext uri="{FF2B5EF4-FFF2-40B4-BE49-F238E27FC236}">
                <a16:creationId xmlns:a16="http://schemas.microsoft.com/office/drawing/2014/main" id="{0101CE24-E1F6-4BD3-8565-7F8175EF3B29}"/>
              </a:ext>
            </a:extLst>
          </p:cNvPr>
          <p:cNvSpPr>
            <a:spLocks noChangeAspect="1"/>
          </p:cNvSpPr>
          <p:nvPr/>
        </p:nvSpPr>
        <p:spPr>
          <a:xfrm>
            <a:off x="6857995" y="539540"/>
            <a:ext cx="1638060" cy="1828800"/>
          </a:xfrm>
          <a:custGeom>
            <a:avLst/>
            <a:gdLst>
              <a:gd name="connsiteX0" fmla="*/ 1085485 w 2457085"/>
              <a:gd name="connsiteY0" fmla="*/ 0 h 2743200"/>
              <a:gd name="connsiteX1" fmla="*/ 2457085 w 2457085"/>
              <a:gd name="connsiteY1" fmla="*/ 1371600 h 2743200"/>
              <a:gd name="connsiteX2" fmla="*/ 1085485 w 2457085"/>
              <a:gd name="connsiteY2" fmla="*/ 2743200 h 2743200"/>
              <a:gd name="connsiteX3" fmla="*/ 27092 w 2457085"/>
              <a:gd name="connsiteY3" fmla="*/ 2244065 h 2743200"/>
              <a:gd name="connsiteX4" fmla="*/ 0 w 2457085"/>
              <a:gd name="connsiteY4" fmla="*/ 2207836 h 2743200"/>
              <a:gd name="connsiteX5" fmla="*/ 677815 w 2457085"/>
              <a:gd name="connsiteY5" fmla="*/ 1697726 h 2743200"/>
              <a:gd name="connsiteX6" fmla="*/ 677815 w 2457085"/>
              <a:gd name="connsiteY6" fmla="*/ 1648038 h 2743200"/>
              <a:gd name="connsiteX7" fmla="*/ 650564 w 2457085"/>
              <a:gd name="connsiteY7" fmla="*/ 1597831 h 2743200"/>
              <a:gd name="connsiteX8" fmla="*/ 603856 w 2457085"/>
              <a:gd name="connsiteY8" fmla="*/ 1366479 h 2743200"/>
              <a:gd name="connsiteX9" fmla="*/ 650564 w 2457085"/>
              <a:gd name="connsiteY9" fmla="*/ 1135127 h 2743200"/>
              <a:gd name="connsiteX10" fmla="*/ 677815 w 2457085"/>
              <a:gd name="connsiteY10" fmla="*/ 1084921 h 2743200"/>
              <a:gd name="connsiteX11" fmla="*/ 677815 w 2457085"/>
              <a:gd name="connsiteY11" fmla="*/ 1045474 h 2743200"/>
              <a:gd name="connsiteX12" fmla="*/ 0 w 2457085"/>
              <a:gd name="connsiteY12" fmla="*/ 535364 h 2743200"/>
              <a:gd name="connsiteX13" fmla="*/ 27092 w 2457085"/>
              <a:gd name="connsiteY13" fmla="*/ 499135 h 2743200"/>
              <a:gd name="connsiteX14" fmla="*/ 1085485 w 2457085"/>
              <a:gd name="connsiteY14"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57085" h="2743200">
                <a:moveTo>
                  <a:pt x="1085485" y="0"/>
                </a:moveTo>
                <a:cubicBezTo>
                  <a:pt x="1842999" y="0"/>
                  <a:pt x="2457085" y="614086"/>
                  <a:pt x="2457085" y="1371600"/>
                </a:cubicBezTo>
                <a:cubicBezTo>
                  <a:pt x="2457085" y="2129114"/>
                  <a:pt x="1842999" y="2743200"/>
                  <a:pt x="1085485" y="2743200"/>
                </a:cubicBezTo>
                <a:cubicBezTo>
                  <a:pt x="659384" y="2743200"/>
                  <a:pt x="278664" y="2548900"/>
                  <a:pt x="27092" y="2244065"/>
                </a:cubicBezTo>
                <a:lnTo>
                  <a:pt x="0" y="2207836"/>
                </a:lnTo>
                <a:lnTo>
                  <a:pt x="677815" y="1697726"/>
                </a:lnTo>
                <a:lnTo>
                  <a:pt x="677815" y="1648038"/>
                </a:lnTo>
                <a:lnTo>
                  <a:pt x="650564" y="1597831"/>
                </a:lnTo>
                <a:cubicBezTo>
                  <a:pt x="620488" y="1526723"/>
                  <a:pt x="603856" y="1448543"/>
                  <a:pt x="603856" y="1366479"/>
                </a:cubicBezTo>
                <a:cubicBezTo>
                  <a:pt x="603856" y="1284415"/>
                  <a:pt x="620488" y="1206236"/>
                  <a:pt x="650564" y="1135127"/>
                </a:cubicBezTo>
                <a:lnTo>
                  <a:pt x="677815" y="1084921"/>
                </a:lnTo>
                <a:lnTo>
                  <a:pt x="677815" y="1045474"/>
                </a:lnTo>
                <a:lnTo>
                  <a:pt x="0" y="535364"/>
                </a:lnTo>
                <a:lnTo>
                  <a:pt x="27092" y="499135"/>
                </a:lnTo>
                <a:cubicBezTo>
                  <a:pt x="278664" y="194301"/>
                  <a:pt x="659384" y="0"/>
                  <a:pt x="1085485"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783DF61C-CF4F-4348-A52C-CD34F3200E16}"/>
              </a:ext>
            </a:extLst>
          </p:cNvPr>
          <p:cNvSpPr>
            <a:spLocks noChangeAspect="1"/>
          </p:cNvSpPr>
          <p:nvPr/>
        </p:nvSpPr>
        <p:spPr>
          <a:xfrm>
            <a:off x="7211117" y="1092605"/>
            <a:ext cx="731520" cy="731520"/>
          </a:xfrm>
          <a:prstGeom prst="ellipse">
            <a:avLst/>
          </a:prstGeom>
          <a:blipFill>
            <a:blip r:embed="rId2"/>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a:extLst>
              <a:ext uri="{FF2B5EF4-FFF2-40B4-BE49-F238E27FC236}">
                <a16:creationId xmlns:a16="http://schemas.microsoft.com/office/drawing/2014/main" id="{5D786583-5493-41BC-9DBD-247B053CEB82}"/>
              </a:ext>
            </a:extLst>
          </p:cNvPr>
          <p:cNvGrpSpPr/>
          <p:nvPr/>
        </p:nvGrpSpPr>
        <p:grpSpPr>
          <a:xfrm>
            <a:off x="5721477" y="3001780"/>
            <a:ext cx="737193" cy="1114981"/>
            <a:chOff x="5796471" y="2211764"/>
            <a:chExt cx="1105787" cy="1672472"/>
          </a:xfrm>
        </p:grpSpPr>
        <p:sp>
          <p:nvSpPr>
            <p:cNvPr id="35" name="Freeform: Shape 34">
              <a:extLst>
                <a:ext uri="{FF2B5EF4-FFF2-40B4-BE49-F238E27FC236}">
                  <a16:creationId xmlns:a16="http://schemas.microsoft.com/office/drawing/2014/main" id="{EB0D8F9D-B40E-479B-B666-9E1CDF671CD7}"/>
                </a:ext>
              </a:extLst>
            </p:cNvPr>
            <p:cNvSpPr>
              <a:spLocks noChangeAspect="1"/>
            </p:cNvSpPr>
            <p:nvPr/>
          </p:nvSpPr>
          <p:spPr>
            <a:xfrm rot="16200000">
              <a:off x="5513129" y="2566035"/>
              <a:ext cx="1672472" cy="963930"/>
            </a:xfrm>
            <a:custGeom>
              <a:avLst/>
              <a:gdLst>
                <a:gd name="connsiteX0" fmla="*/ 1672472 w 1672472"/>
                <a:gd name="connsiteY0" fmla="*/ 286115 h 963930"/>
                <a:gd name="connsiteX1" fmla="*/ 1162362 w 1672472"/>
                <a:gd name="connsiteY1" fmla="*/ 963930 h 963930"/>
                <a:gd name="connsiteX2" fmla="*/ 1122915 w 1672472"/>
                <a:gd name="connsiteY2" fmla="*/ 963930 h 963930"/>
                <a:gd name="connsiteX3" fmla="*/ 1072709 w 1672472"/>
                <a:gd name="connsiteY3" fmla="*/ 936679 h 963930"/>
                <a:gd name="connsiteX4" fmla="*/ 841357 w 1672472"/>
                <a:gd name="connsiteY4" fmla="*/ 889971 h 963930"/>
                <a:gd name="connsiteX5" fmla="*/ 610005 w 1672472"/>
                <a:gd name="connsiteY5" fmla="*/ 936679 h 963930"/>
                <a:gd name="connsiteX6" fmla="*/ 559798 w 1672472"/>
                <a:gd name="connsiteY6" fmla="*/ 963930 h 963930"/>
                <a:gd name="connsiteX7" fmla="*/ 510110 w 1672472"/>
                <a:gd name="connsiteY7" fmla="*/ 963930 h 963930"/>
                <a:gd name="connsiteX8" fmla="*/ 0 w 1672472"/>
                <a:gd name="connsiteY8" fmla="*/ 286115 h 963930"/>
                <a:gd name="connsiteX9" fmla="*/ 69361 w 1672472"/>
                <a:gd name="connsiteY9" fmla="*/ 234248 h 963930"/>
                <a:gd name="connsiteX10" fmla="*/ 836236 w 1672472"/>
                <a:gd name="connsiteY10" fmla="*/ 0 h 963930"/>
                <a:gd name="connsiteX11" fmla="*/ 1603111 w 1672472"/>
                <a:gd name="connsiteY11" fmla="*/ 234248 h 963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72472" h="963930">
                  <a:moveTo>
                    <a:pt x="1672472" y="286115"/>
                  </a:moveTo>
                  <a:lnTo>
                    <a:pt x="1162362" y="963930"/>
                  </a:lnTo>
                  <a:lnTo>
                    <a:pt x="1122915" y="963930"/>
                  </a:lnTo>
                  <a:lnTo>
                    <a:pt x="1072709" y="936679"/>
                  </a:lnTo>
                  <a:cubicBezTo>
                    <a:pt x="1001600" y="906603"/>
                    <a:pt x="923421" y="889971"/>
                    <a:pt x="841357" y="889971"/>
                  </a:cubicBezTo>
                  <a:cubicBezTo>
                    <a:pt x="759293" y="889971"/>
                    <a:pt x="681113" y="906603"/>
                    <a:pt x="610005" y="936679"/>
                  </a:cubicBezTo>
                  <a:lnTo>
                    <a:pt x="559798" y="963930"/>
                  </a:lnTo>
                  <a:lnTo>
                    <a:pt x="510110" y="963930"/>
                  </a:lnTo>
                  <a:lnTo>
                    <a:pt x="0" y="286115"/>
                  </a:lnTo>
                  <a:lnTo>
                    <a:pt x="69361" y="234248"/>
                  </a:lnTo>
                  <a:cubicBezTo>
                    <a:pt x="288270" y="86356"/>
                    <a:pt x="552168" y="0"/>
                    <a:pt x="836236" y="0"/>
                  </a:cubicBezTo>
                  <a:cubicBezTo>
                    <a:pt x="1120304" y="0"/>
                    <a:pt x="1384202" y="86356"/>
                    <a:pt x="1603111" y="234248"/>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50458F8C-5749-4379-B560-A37A0A67DE04}"/>
                </a:ext>
              </a:extLst>
            </p:cNvPr>
            <p:cNvSpPr txBox="1"/>
            <p:nvPr/>
          </p:nvSpPr>
          <p:spPr>
            <a:xfrm>
              <a:off x="5796471" y="2540168"/>
              <a:ext cx="1105787" cy="1015662"/>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02</a:t>
              </a:r>
            </a:p>
            <a:p>
              <a:pPr algn="ctr"/>
              <a:r>
                <a:rPr lang="en-US" sz="1000" b="1" dirty="0">
                  <a:solidFill>
                    <a:schemeClr val="bg1"/>
                  </a:solidFill>
                </a:rPr>
                <a:t>OPTION</a:t>
              </a:r>
            </a:p>
          </p:txBody>
        </p:sp>
      </p:grpSp>
      <p:sp>
        <p:nvSpPr>
          <p:cNvPr id="37" name="Freeform: Shape 36">
            <a:extLst>
              <a:ext uri="{FF2B5EF4-FFF2-40B4-BE49-F238E27FC236}">
                <a16:creationId xmlns:a16="http://schemas.microsoft.com/office/drawing/2014/main" id="{48820E4F-8ECC-4343-A660-50FFDBDA4212}"/>
              </a:ext>
            </a:extLst>
          </p:cNvPr>
          <p:cNvSpPr>
            <a:spLocks noChangeAspect="1"/>
          </p:cNvSpPr>
          <p:nvPr/>
        </p:nvSpPr>
        <p:spPr>
          <a:xfrm>
            <a:off x="5959507" y="2644871"/>
            <a:ext cx="1638060" cy="1828800"/>
          </a:xfrm>
          <a:custGeom>
            <a:avLst/>
            <a:gdLst>
              <a:gd name="connsiteX0" fmla="*/ 1085485 w 2457085"/>
              <a:gd name="connsiteY0" fmla="*/ 0 h 2743200"/>
              <a:gd name="connsiteX1" fmla="*/ 2457085 w 2457085"/>
              <a:gd name="connsiteY1" fmla="*/ 1371600 h 2743200"/>
              <a:gd name="connsiteX2" fmla="*/ 1085485 w 2457085"/>
              <a:gd name="connsiteY2" fmla="*/ 2743200 h 2743200"/>
              <a:gd name="connsiteX3" fmla="*/ 27092 w 2457085"/>
              <a:gd name="connsiteY3" fmla="*/ 2244065 h 2743200"/>
              <a:gd name="connsiteX4" fmla="*/ 0 w 2457085"/>
              <a:gd name="connsiteY4" fmla="*/ 2207836 h 2743200"/>
              <a:gd name="connsiteX5" fmla="*/ 677815 w 2457085"/>
              <a:gd name="connsiteY5" fmla="*/ 1697726 h 2743200"/>
              <a:gd name="connsiteX6" fmla="*/ 677815 w 2457085"/>
              <a:gd name="connsiteY6" fmla="*/ 1648038 h 2743200"/>
              <a:gd name="connsiteX7" fmla="*/ 650564 w 2457085"/>
              <a:gd name="connsiteY7" fmla="*/ 1597831 h 2743200"/>
              <a:gd name="connsiteX8" fmla="*/ 603856 w 2457085"/>
              <a:gd name="connsiteY8" fmla="*/ 1366479 h 2743200"/>
              <a:gd name="connsiteX9" fmla="*/ 650564 w 2457085"/>
              <a:gd name="connsiteY9" fmla="*/ 1135127 h 2743200"/>
              <a:gd name="connsiteX10" fmla="*/ 677815 w 2457085"/>
              <a:gd name="connsiteY10" fmla="*/ 1084921 h 2743200"/>
              <a:gd name="connsiteX11" fmla="*/ 677815 w 2457085"/>
              <a:gd name="connsiteY11" fmla="*/ 1045474 h 2743200"/>
              <a:gd name="connsiteX12" fmla="*/ 0 w 2457085"/>
              <a:gd name="connsiteY12" fmla="*/ 535364 h 2743200"/>
              <a:gd name="connsiteX13" fmla="*/ 27092 w 2457085"/>
              <a:gd name="connsiteY13" fmla="*/ 499135 h 2743200"/>
              <a:gd name="connsiteX14" fmla="*/ 1085485 w 2457085"/>
              <a:gd name="connsiteY14"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57085" h="2743200">
                <a:moveTo>
                  <a:pt x="1085485" y="0"/>
                </a:moveTo>
                <a:cubicBezTo>
                  <a:pt x="1842999" y="0"/>
                  <a:pt x="2457085" y="614086"/>
                  <a:pt x="2457085" y="1371600"/>
                </a:cubicBezTo>
                <a:cubicBezTo>
                  <a:pt x="2457085" y="2129114"/>
                  <a:pt x="1842999" y="2743200"/>
                  <a:pt x="1085485" y="2743200"/>
                </a:cubicBezTo>
                <a:cubicBezTo>
                  <a:pt x="659384" y="2743200"/>
                  <a:pt x="278664" y="2548900"/>
                  <a:pt x="27092" y="2244065"/>
                </a:cubicBezTo>
                <a:lnTo>
                  <a:pt x="0" y="2207836"/>
                </a:lnTo>
                <a:lnTo>
                  <a:pt x="677815" y="1697726"/>
                </a:lnTo>
                <a:lnTo>
                  <a:pt x="677815" y="1648038"/>
                </a:lnTo>
                <a:lnTo>
                  <a:pt x="650564" y="1597831"/>
                </a:lnTo>
                <a:cubicBezTo>
                  <a:pt x="620488" y="1526723"/>
                  <a:pt x="603856" y="1448543"/>
                  <a:pt x="603856" y="1366479"/>
                </a:cubicBezTo>
                <a:cubicBezTo>
                  <a:pt x="603856" y="1284415"/>
                  <a:pt x="620488" y="1206236"/>
                  <a:pt x="650564" y="1135127"/>
                </a:cubicBezTo>
                <a:lnTo>
                  <a:pt x="677815" y="1084921"/>
                </a:lnTo>
                <a:lnTo>
                  <a:pt x="677815" y="1045474"/>
                </a:lnTo>
                <a:lnTo>
                  <a:pt x="0" y="535364"/>
                </a:lnTo>
                <a:lnTo>
                  <a:pt x="27092" y="499135"/>
                </a:lnTo>
                <a:cubicBezTo>
                  <a:pt x="278664" y="194301"/>
                  <a:pt x="659384" y="0"/>
                  <a:pt x="1085485"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0A715378-0211-44E6-9401-6FC5E952DB7E}"/>
              </a:ext>
            </a:extLst>
          </p:cNvPr>
          <p:cNvSpPr>
            <a:spLocks noChangeAspect="1"/>
          </p:cNvSpPr>
          <p:nvPr/>
        </p:nvSpPr>
        <p:spPr>
          <a:xfrm>
            <a:off x="6312629" y="3197936"/>
            <a:ext cx="731520" cy="731520"/>
          </a:xfrm>
          <a:prstGeom prst="ellipse">
            <a:avLst/>
          </a:prstGeom>
          <a:blipFill>
            <a:blip r:embed="rId3"/>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6B660550-2C8F-4AD8-951A-F1C392558758}"/>
              </a:ext>
            </a:extLst>
          </p:cNvPr>
          <p:cNvSpPr txBox="1"/>
          <p:nvPr/>
        </p:nvSpPr>
        <p:spPr>
          <a:xfrm>
            <a:off x="7788312" y="2705190"/>
            <a:ext cx="3256051" cy="1708160"/>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70%</a:t>
            </a:r>
          </a:p>
          <a:p>
            <a:r>
              <a:rPr lang="en-US" sz="1300" dirty="0">
                <a:solidFill>
                  <a:srgbClr val="4B4E53"/>
                </a:solidFill>
                <a:latin typeface="Candara" panose="020E0502030303020204" pitchFamily="34" charset="0"/>
              </a:rPr>
              <a:t>Lorem ipsum dolor sit amet, consectetur adipiscing elit, sed do eiusmod tempor incididunt ut labore et dolore magna aliqua. </a:t>
            </a:r>
            <a:endParaRPr lang="en-US" sz="400" dirty="0">
              <a:solidFill>
                <a:srgbClr val="4B4E53"/>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p:txBody>
      </p:sp>
      <p:grpSp>
        <p:nvGrpSpPr>
          <p:cNvPr id="40" name="Group 39">
            <a:extLst>
              <a:ext uri="{FF2B5EF4-FFF2-40B4-BE49-F238E27FC236}">
                <a16:creationId xmlns:a16="http://schemas.microsoft.com/office/drawing/2014/main" id="{FB65FBFE-FA1E-4535-AC4E-DCB1E05315C8}"/>
              </a:ext>
            </a:extLst>
          </p:cNvPr>
          <p:cNvGrpSpPr/>
          <p:nvPr/>
        </p:nvGrpSpPr>
        <p:grpSpPr>
          <a:xfrm>
            <a:off x="4943560" y="5188490"/>
            <a:ext cx="737193" cy="1114981"/>
            <a:chOff x="5796471" y="2211764"/>
            <a:chExt cx="1105787" cy="1672472"/>
          </a:xfrm>
        </p:grpSpPr>
        <p:sp>
          <p:nvSpPr>
            <p:cNvPr id="41" name="Freeform: Shape 40">
              <a:extLst>
                <a:ext uri="{FF2B5EF4-FFF2-40B4-BE49-F238E27FC236}">
                  <a16:creationId xmlns:a16="http://schemas.microsoft.com/office/drawing/2014/main" id="{C9E28A35-A61E-4F5A-94B8-B3C994BEE81A}"/>
                </a:ext>
              </a:extLst>
            </p:cNvPr>
            <p:cNvSpPr>
              <a:spLocks noChangeAspect="1"/>
            </p:cNvSpPr>
            <p:nvPr/>
          </p:nvSpPr>
          <p:spPr>
            <a:xfrm rot="16200000">
              <a:off x="5513129" y="2566035"/>
              <a:ext cx="1672472" cy="963930"/>
            </a:xfrm>
            <a:custGeom>
              <a:avLst/>
              <a:gdLst>
                <a:gd name="connsiteX0" fmla="*/ 1672472 w 1672472"/>
                <a:gd name="connsiteY0" fmla="*/ 286115 h 963930"/>
                <a:gd name="connsiteX1" fmla="*/ 1162362 w 1672472"/>
                <a:gd name="connsiteY1" fmla="*/ 963930 h 963930"/>
                <a:gd name="connsiteX2" fmla="*/ 1122915 w 1672472"/>
                <a:gd name="connsiteY2" fmla="*/ 963930 h 963930"/>
                <a:gd name="connsiteX3" fmla="*/ 1072709 w 1672472"/>
                <a:gd name="connsiteY3" fmla="*/ 936679 h 963930"/>
                <a:gd name="connsiteX4" fmla="*/ 841357 w 1672472"/>
                <a:gd name="connsiteY4" fmla="*/ 889971 h 963930"/>
                <a:gd name="connsiteX5" fmla="*/ 610005 w 1672472"/>
                <a:gd name="connsiteY5" fmla="*/ 936679 h 963930"/>
                <a:gd name="connsiteX6" fmla="*/ 559798 w 1672472"/>
                <a:gd name="connsiteY6" fmla="*/ 963930 h 963930"/>
                <a:gd name="connsiteX7" fmla="*/ 510110 w 1672472"/>
                <a:gd name="connsiteY7" fmla="*/ 963930 h 963930"/>
                <a:gd name="connsiteX8" fmla="*/ 0 w 1672472"/>
                <a:gd name="connsiteY8" fmla="*/ 286115 h 963930"/>
                <a:gd name="connsiteX9" fmla="*/ 69361 w 1672472"/>
                <a:gd name="connsiteY9" fmla="*/ 234248 h 963930"/>
                <a:gd name="connsiteX10" fmla="*/ 836236 w 1672472"/>
                <a:gd name="connsiteY10" fmla="*/ 0 h 963930"/>
                <a:gd name="connsiteX11" fmla="*/ 1603111 w 1672472"/>
                <a:gd name="connsiteY11" fmla="*/ 234248 h 963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72472" h="963930">
                  <a:moveTo>
                    <a:pt x="1672472" y="286115"/>
                  </a:moveTo>
                  <a:lnTo>
                    <a:pt x="1162362" y="963930"/>
                  </a:lnTo>
                  <a:lnTo>
                    <a:pt x="1122915" y="963930"/>
                  </a:lnTo>
                  <a:lnTo>
                    <a:pt x="1072709" y="936679"/>
                  </a:lnTo>
                  <a:cubicBezTo>
                    <a:pt x="1001600" y="906603"/>
                    <a:pt x="923421" y="889971"/>
                    <a:pt x="841357" y="889971"/>
                  </a:cubicBezTo>
                  <a:cubicBezTo>
                    <a:pt x="759293" y="889971"/>
                    <a:pt x="681113" y="906603"/>
                    <a:pt x="610005" y="936679"/>
                  </a:cubicBezTo>
                  <a:lnTo>
                    <a:pt x="559798" y="963930"/>
                  </a:lnTo>
                  <a:lnTo>
                    <a:pt x="510110" y="963930"/>
                  </a:lnTo>
                  <a:lnTo>
                    <a:pt x="0" y="286115"/>
                  </a:lnTo>
                  <a:lnTo>
                    <a:pt x="69361" y="234248"/>
                  </a:lnTo>
                  <a:cubicBezTo>
                    <a:pt x="288270" y="86356"/>
                    <a:pt x="552168" y="0"/>
                    <a:pt x="836236" y="0"/>
                  </a:cubicBezTo>
                  <a:cubicBezTo>
                    <a:pt x="1120304" y="0"/>
                    <a:pt x="1384202" y="86356"/>
                    <a:pt x="1603111" y="234248"/>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a:extLst>
                <a:ext uri="{FF2B5EF4-FFF2-40B4-BE49-F238E27FC236}">
                  <a16:creationId xmlns:a16="http://schemas.microsoft.com/office/drawing/2014/main" id="{2568F5DB-67AF-4799-96FA-AE0A7E21B0ED}"/>
                </a:ext>
              </a:extLst>
            </p:cNvPr>
            <p:cNvSpPr txBox="1"/>
            <p:nvPr/>
          </p:nvSpPr>
          <p:spPr>
            <a:xfrm>
              <a:off x="5796471" y="2540168"/>
              <a:ext cx="1105787" cy="1015662"/>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03</a:t>
              </a:r>
            </a:p>
            <a:p>
              <a:pPr algn="ctr"/>
              <a:r>
                <a:rPr lang="en-US" sz="1000" b="1" dirty="0">
                  <a:solidFill>
                    <a:schemeClr val="bg1"/>
                  </a:solidFill>
                </a:rPr>
                <a:t>OPTION</a:t>
              </a:r>
            </a:p>
          </p:txBody>
        </p:sp>
      </p:grpSp>
      <p:sp>
        <p:nvSpPr>
          <p:cNvPr id="43" name="Freeform: Shape 42">
            <a:extLst>
              <a:ext uri="{FF2B5EF4-FFF2-40B4-BE49-F238E27FC236}">
                <a16:creationId xmlns:a16="http://schemas.microsoft.com/office/drawing/2014/main" id="{2485B89D-A5A9-4FA5-B89C-F0BE3ECA63C4}"/>
              </a:ext>
            </a:extLst>
          </p:cNvPr>
          <p:cNvSpPr>
            <a:spLocks noChangeAspect="1"/>
          </p:cNvSpPr>
          <p:nvPr/>
        </p:nvSpPr>
        <p:spPr>
          <a:xfrm>
            <a:off x="5181590" y="4831581"/>
            <a:ext cx="1638060" cy="1828800"/>
          </a:xfrm>
          <a:custGeom>
            <a:avLst/>
            <a:gdLst>
              <a:gd name="connsiteX0" fmla="*/ 1085485 w 2457085"/>
              <a:gd name="connsiteY0" fmla="*/ 0 h 2743200"/>
              <a:gd name="connsiteX1" fmla="*/ 2457085 w 2457085"/>
              <a:gd name="connsiteY1" fmla="*/ 1371600 h 2743200"/>
              <a:gd name="connsiteX2" fmla="*/ 1085485 w 2457085"/>
              <a:gd name="connsiteY2" fmla="*/ 2743200 h 2743200"/>
              <a:gd name="connsiteX3" fmla="*/ 27092 w 2457085"/>
              <a:gd name="connsiteY3" fmla="*/ 2244065 h 2743200"/>
              <a:gd name="connsiteX4" fmla="*/ 0 w 2457085"/>
              <a:gd name="connsiteY4" fmla="*/ 2207836 h 2743200"/>
              <a:gd name="connsiteX5" fmla="*/ 677815 w 2457085"/>
              <a:gd name="connsiteY5" fmla="*/ 1697726 h 2743200"/>
              <a:gd name="connsiteX6" fmla="*/ 677815 w 2457085"/>
              <a:gd name="connsiteY6" fmla="*/ 1648038 h 2743200"/>
              <a:gd name="connsiteX7" fmla="*/ 650564 w 2457085"/>
              <a:gd name="connsiteY7" fmla="*/ 1597831 h 2743200"/>
              <a:gd name="connsiteX8" fmla="*/ 603856 w 2457085"/>
              <a:gd name="connsiteY8" fmla="*/ 1366479 h 2743200"/>
              <a:gd name="connsiteX9" fmla="*/ 650564 w 2457085"/>
              <a:gd name="connsiteY9" fmla="*/ 1135127 h 2743200"/>
              <a:gd name="connsiteX10" fmla="*/ 677815 w 2457085"/>
              <a:gd name="connsiteY10" fmla="*/ 1084921 h 2743200"/>
              <a:gd name="connsiteX11" fmla="*/ 677815 w 2457085"/>
              <a:gd name="connsiteY11" fmla="*/ 1045474 h 2743200"/>
              <a:gd name="connsiteX12" fmla="*/ 0 w 2457085"/>
              <a:gd name="connsiteY12" fmla="*/ 535364 h 2743200"/>
              <a:gd name="connsiteX13" fmla="*/ 27092 w 2457085"/>
              <a:gd name="connsiteY13" fmla="*/ 499135 h 2743200"/>
              <a:gd name="connsiteX14" fmla="*/ 1085485 w 2457085"/>
              <a:gd name="connsiteY14"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57085" h="2743200">
                <a:moveTo>
                  <a:pt x="1085485" y="0"/>
                </a:moveTo>
                <a:cubicBezTo>
                  <a:pt x="1842999" y="0"/>
                  <a:pt x="2457085" y="614086"/>
                  <a:pt x="2457085" y="1371600"/>
                </a:cubicBezTo>
                <a:cubicBezTo>
                  <a:pt x="2457085" y="2129114"/>
                  <a:pt x="1842999" y="2743200"/>
                  <a:pt x="1085485" y="2743200"/>
                </a:cubicBezTo>
                <a:cubicBezTo>
                  <a:pt x="659384" y="2743200"/>
                  <a:pt x="278664" y="2548900"/>
                  <a:pt x="27092" y="2244065"/>
                </a:cubicBezTo>
                <a:lnTo>
                  <a:pt x="0" y="2207836"/>
                </a:lnTo>
                <a:lnTo>
                  <a:pt x="677815" y="1697726"/>
                </a:lnTo>
                <a:lnTo>
                  <a:pt x="677815" y="1648038"/>
                </a:lnTo>
                <a:lnTo>
                  <a:pt x="650564" y="1597831"/>
                </a:lnTo>
                <a:cubicBezTo>
                  <a:pt x="620488" y="1526723"/>
                  <a:pt x="603856" y="1448543"/>
                  <a:pt x="603856" y="1366479"/>
                </a:cubicBezTo>
                <a:cubicBezTo>
                  <a:pt x="603856" y="1284415"/>
                  <a:pt x="620488" y="1206236"/>
                  <a:pt x="650564" y="1135127"/>
                </a:cubicBezTo>
                <a:lnTo>
                  <a:pt x="677815" y="1084921"/>
                </a:lnTo>
                <a:lnTo>
                  <a:pt x="677815" y="1045474"/>
                </a:lnTo>
                <a:lnTo>
                  <a:pt x="0" y="535364"/>
                </a:lnTo>
                <a:lnTo>
                  <a:pt x="27092" y="499135"/>
                </a:lnTo>
                <a:cubicBezTo>
                  <a:pt x="278664" y="194301"/>
                  <a:pt x="659384" y="0"/>
                  <a:pt x="1085485"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2658FC0C-CC72-4615-A0C9-1BA69AD7FC0A}"/>
              </a:ext>
            </a:extLst>
          </p:cNvPr>
          <p:cNvSpPr>
            <a:spLocks noChangeAspect="1"/>
          </p:cNvSpPr>
          <p:nvPr/>
        </p:nvSpPr>
        <p:spPr>
          <a:xfrm>
            <a:off x="5534712" y="5384646"/>
            <a:ext cx="731520" cy="731520"/>
          </a:xfrm>
          <a:prstGeom prst="ellipse">
            <a:avLst/>
          </a:prstGeom>
          <a:blipFill>
            <a:blip r:embed="rId4"/>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4427314C-89E5-47C2-8FE3-98E6CD4C54A2}"/>
              </a:ext>
            </a:extLst>
          </p:cNvPr>
          <p:cNvSpPr txBox="1"/>
          <p:nvPr/>
        </p:nvSpPr>
        <p:spPr>
          <a:xfrm>
            <a:off x="7010395" y="4891900"/>
            <a:ext cx="3256051" cy="1708160"/>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70%</a:t>
            </a:r>
          </a:p>
          <a:p>
            <a:r>
              <a:rPr lang="en-US" sz="1300" dirty="0">
                <a:solidFill>
                  <a:srgbClr val="4B4E53"/>
                </a:solidFill>
                <a:latin typeface="Candara" panose="020E0502030303020204" pitchFamily="34" charset="0"/>
              </a:rPr>
              <a:t>Lorem ipsum dolor sit amet, consectetur adipiscing elit, sed do eiusmod tempor incididunt ut labore et dolore magna aliqua. </a:t>
            </a:r>
            <a:endParaRPr lang="en-US" sz="400" dirty="0">
              <a:solidFill>
                <a:srgbClr val="4B4E53"/>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p:txBody>
      </p:sp>
      <p:pic>
        <p:nvPicPr>
          <p:cNvPr id="22" name="Picture 21">
            <a:hlinkClick r:id="rId5"/>
            <a:extLst>
              <a:ext uri="{FF2B5EF4-FFF2-40B4-BE49-F238E27FC236}">
                <a16:creationId xmlns:a16="http://schemas.microsoft.com/office/drawing/2014/main" id="{A6352285-4F4C-4E6F-BCB6-2E34A6D85C9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84015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1000"/>
                                        <p:tgtEl>
                                          <p:spTgt spid="1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wipe(up)">
                                      <p:cBhvr>
                                        <p:cTn id="11" dur="750"/>
                                        <p:tgtEl>
                                          <p:spTgt spid="16"/>
                                        </p:tgtEl>
                                      </p:cBhvr>
                                    </p:animEffect>
                                  </p:childTnLst>
                                </p:cTn>
                              </p:par>
                            </p:childTnLst>
                          </p:cTn>
                        </p:par>
                        <p:par>
                          <p:cTn id="12" fill="hold">
                            <p:stCondLst>
                              <p:cond delay="1750"/>
                            </p:stCondLst>
                            <p:childTnLst>
                              <p:par>
                                <p:cTn id="13" presetID="21" presetClass="entr" presetSubtype="1" fill="hold" grpId="0" nodeType="after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wheel(1)">
                                      <p:cBhvr>
                                        <p:cTn id="15" dur="2000"/>
                                        <p:tgtEl>
                                          <p:spTgt spid="32"/>
                                        </p:tgtEl>
                                      </p:cBhvr>
                                    </p:animEffect>
                                  </p:childTnLst>
                                </p:cTn>
                              </p:par>
                              <p:par>
                                <p:cTn id="16" presetID="21" presetClass="entr" presetSubtype="1" fill="hold" grpId="0" nodeType="withEffect">
                                  <p:stCondLst>
                                    <p:cond delay="0"/>
                                  </p:stCondLst>
                                  <p:childTnLst>
                                    <p:set>
                                      <p:cBhvr>
                                        <p:cTn id="17" dur="1" fill="hold">
                                          <p:stCondLst>
                                            <p:cond delay="0"/>
                                          </p:stCondLst>
                                        </p:cTn>
                                        <p:tgtEl>
                                          <p:spTgt spid="33"/>
                                        </p:tgtEl>
                                        <p:attrNameLst>
                                          <p:attrName>style.visibility</p:attrName>
                                        </p:attrNameLst>
                                      </p:cBhvr>
                                      <p:to>
                                        <p:strVal val="visible"/>
                                      </p:to>
                                    </p:set>
                                    <p:animEffect transition="in" filter="wheel(1)">
                                      <p:cBhvr>
                                        <p:cTn id="18" dur="2000"/>
                                        <p:tgtEl>
                                          <p:spTgt spid="33"/>
                                        </p:tgtEl>
                                      </p:cBhvr>
                                    </p:animEffect>
                                  </p:childTnLst>
                                </p:cTn>
                              </p:par>
                              <p:par>
                                <p:cTn id="19" presetID="22" presetClass="entr" presetSubtype="4" fill="hold" nodeType="withEffect">
                                  <p:stCondLst>
                                    <p:cond delay="1100"/>
                                  </p:stCondLst>
                                  <p:childTnLst>
                                    <p:set>
                                      <p:cBhvr>
                                        <p:cTn id="20" dur="1" fill="hold">
                                          <p:stCondLst>
                                            <p:cond delay="0"/>
                                          </p:stCondLst>
                                        </p:cTn>
                                        <p:tgtEl>
                                          <p:spTgt spid="29"/>
                                        </p:tgtEl>
                                        <p:attrNameLst>
                                          <p:attrName>style.visibility</p:attrName>
                                        </p:attrNameLst>
                                      </p:cBhvr>
                                      <p:to>
                                        <p:strVal val="visible"/>
                                      </p:to>
                                    </p:set>
                                    <p:animEffect transition="in" filter="wipe(down)">
                                      <p:cBhvr>
                                        <p:cTn id="21" dur="500"/>
                                        <p:tgtEl>
                                          <p:spTgt spid="29"/>
                                        </p:tgtEl>
                                      </p:cBhvr>
                                    </p:animEffect>
                                  </p:childTnLst>
                                </p:cTn>
                              </p:par>
                            </p:childTnLst>
                          </p:cTn>
                        </p:par>
                        <p:par>
                          <p:cTn id="22" fill="hold">
                            <p:stCondLst>
                              <p:cond delay="3750"/>
                            </p:stCondLst>
                            <p:childTnLst>
                              <p:par>
                                <p:cTn id="23" presetID="42" presetClass="entr" presetSubtype="0" fill="hold" grpId="0" nodeType="after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fade">
                                      <p:cBhvr>
                                        <p:cTn id="25" dur="1000"/>
                                        <p:tgtEl>
                                          <p:spTgt spid="28"/>
                                        </p:tgtEl>
                                      </p:cBhvr>
                                    </p:animEffect>
                                    <p:anim calcmode="lin" valueType="num">
                                      <p:cBhvr>
                                        <p:cTn id="26" dur="1000" fill="hold"/>
                                        <p:tgtEl>
                                          <p:spTgt spid="28"/>
                                        </p:tgtEl>
                                        <p:attrNameLst>
                                          <p:attrName>ppt_x</p:attrName>
                                        </p:attrNameLst>
                                      </p:cBhvr>
                                      <p:tavLst>
                                        <p:tav tm="0">
                                          <p:val>
                                            <p:strVal val="#ppt_x"/>
                                          </p:val>
                                        </p:tav>
                                        <p:tav tm="100000">
                                          <p:val>
                                            <p:strVal val="#ppt_x"/>
                                          </p:val>
                                        </p:tav>
                                      </p:tavLst>
                                    </p:anim>
                                    <p:anim calcmode="lin" valueType="num">
                                      <p:cBhvr>
                                        <p:cTn id="27" dur="1000" fill="hold"/>
                                        <p:tgtEl>
                                          <p:spTgt spid="28"/>
                                        </p:tgtEl>
                                        <p:attrNameLst>
                                          <p:attrName>ppt_y</p:attrName>
                                        </p:attrNameLst>
                                      </p:cBhvr>
                                      <p:tavLst>
                                        <p:tav tm="0">
                                          <p:val>
                                            <p:strVal val="#ppt_y+.1"/>
                                          </p:val>
                                        </p:tav>
                                        <p:tav tm="100000">
                                          <p:val>
                                            <p:strVal val="#ppt_y"/>
                                          </p:val>
                                        </p:tav>
                                      </p:tavLst>
                                    </p:anim>
                                  </p:childTnLst>
                                </p:cTn>
                              </p:par>
                            </p:childTnLst>
                          </p:cTn>
                        </p:par>
                        <p:par>
                          <p:cTn id="28" fill="hold">
                            <p:stCondLst>
                              <p:cond delay="4750"/>
                            </p:stCondLst>
                            <p:childTnLst>
                              <p:par>
                                <p:cTn id="29" presetID="21" presetClass="entr" presetSubtype="1" fill="hold" grpId="0" nodeType="after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wheel(1)">
                                      <p:cBhvr>
                                        <p:cTn id="31" dur="2000"/>
                                        <p:tgtEl>
                                          <p:spTgt spid="37"/>
                                        </p:tgtEl>
                                      </p:cBhvr>
                                    </p:animEffect>
                                  </p:childTnLst>
                                </p:cTn>
                              </p:par>
                              <p:par>
                                <p:cTn id="32" presetID="21" presetClass="entr" presetSubtype="1" fill="hold" grpId="0" nodeType="withEffect">
                                  <p:stCondLst>
                                    <p:cond delay="0"/>
                                  </p:stCondLst>
                                  <p:childTnLst>
                                    <p:set>
                                      <p:cBhvr>
                                        <p:cTn id="33" dur="1" fill="hold">
                                          <p:stCondLst>
                                            <p:cond delay="0"/>
                                          </p:stCondLst>
                                        </p:cTn>
                                        <p:tgtEl>
                                          <p:spTgt spid="38"/>
                                        </p:tgtEl>
                                        <p:attrNameLst>
                                          <p:attrName>style.visibility</p:attrName>
                                        </p:attrNameLst>
                                      </p:cBhvr>
                                      <p:to>
                                        <p:strVal val="visible"/>
                                      </p:to>
                                    </p:set>
                                    <p:animEffect transition="in" filter="wheel(1)">
                                      <p:cBhvr>
                                        <p:cTn id="34" dur="2000"/>
                                        <p:tgtEl>
                                          <p:spTgt spid="38"/>
                                        </p:tgtEl>
                                      </p:cBhvr>
                                    </p:animEffect>
                                  </p:childTnLst>
                                </p:cTn>
                              </p:par>
                              <p:par>
                                <p:cTn id="35" presetID="22" presetClass="entr" presetSubtype="4" fill="hold" nodeType="withEffect">
                                  <p:stCondLst>
                                    <p:cond delay="1100"/>
                                  </p:stCondLst>
                                  <p:childTnLst>
                                    <p:set>
                                      <p:cBhvr>
                                        <p:cTn id="36" dur="1" fill="hold">
                                          <p:stCondLst>
                                            <p:cond delay="0"/>
                                          </p:stCondLst>
                                        </p:cTn>
                                        <p:tgtEl>
                                          <p:spTgt spid="34"/>
                                        </p:tgtEl>
                                        <p:attrNameLst>
                                          <p:attrName>style.visibility</p:attrName>
                                        </p:attrNameLst>
                                      </p:cBhvr>
                                      <p:to>
                                        <p:strVal val="visible"/>
                                      </p:to>
                                    </p:set>
                                    <p:animEffect transition="in" filter="wipe(down)">
                                      <p:cBhvr>
                                        <p:cTn id="37" dur="500"/>
                                        <p:tgtEl>
                                          <p:spTgt spid="34"/>
                                        </p:tgtEl>
                                      </p:cBhvr>
                                    </p:animEffect>
                                  </p:childTnLst>
                                </p:cTn>
                              </p:par>
                            </p:childTnLst>
                          </p:cTn>
                        </p:par>
                        <p:par>
                          <p:cTn id="38" fill="hold">
                            <p:stCondLst>
                              <p:cond delay="6750"/>
                            </p:stCondLst>
                            <p:childTnLst>
                              <p:par>
                                <p:cTn id="39" presetID="42" presetClass="entr" presetSubtype="0" fill="hold" grpId="0" nodeType="afterEffect">
                                  <p:stCondLst>
                                    <p:cond delay="0"/>
                                  </p:stCondLst>
                                  <p:childTnLst>
                                    <p:set>
                                      <p:cBhvr>
                                        <p:cTn id="40" dur="1" fill="hold">
                                          <p:stCondLst>
                                            <p:cond delay="0"/>
                                          </p:stCondLst>
                                        </p:cTn>
                                        <p:tgtEl>
                                          <p:spTgt spid="39"/>
                                        </p:tgtEl>
                                        <p:attrNameLst>
                                          <p:attrName>style.visibility</p:attrName>
                                        </p:attrNameLst>
                                      </p:cBhvr>
                                      <p:to>
                                        <p:strVal val="visible"/>
                                      </p:to>
                                    </p:set>
                                    <p:animEffect transition="in" filter="fade">
                                      <p:cBhvr>
                                        <p:cTn id="41" dur="1000"/>
                                        <p:tgtEl>
                                          <p:spTgt spid="39"/>
                                        </p:tgtEl>
                                      </p:cBhvr>
                                    </p:animEffect>
                                    <p:anim calcmode="lin" valueType="num">
                                      <p:cBhvr>
                                        <p:cTn id="42" dur="1000" fill="hold"/>
                                        <p:tgtEl>
                                          <p:spTgt spid="39"/>
                                        </p:tgtEl>
                                        <p:attrNameLst>
                                          <p:attrName>ppt_x</p:attrName>
                                        </p:attrNameLst>
                                      </p:cBhvr>
                                      <p:tavLst>
                                        <p:tav tm="0">
                                          <p:val>
                                            <p:strVal val="#ppt_x"/>
                                          </p:val>
                                        </p:tav>
                                        <p:tav tm="100000">
                                          <p:val>
                                            <p:strVal val="#ppt_x"/>
                                          </p:val>
                                        </p:tav>
                                      </p:tavLst>
                                    </p:anim>
                                    <p:anim calcmode="lin" valueType="num">
                                      <p:cBhvr>
                                        <p:cTn id="43" dur="1000" fill="hold"/>
                                        <p:tgtEl>
                                          <p:spTgt spid="39"/>
                                        </p:tgtEl>
                                        <p:attrNameLst>
                                          <p:attrName>ppt_y</p:attrName>
                                        </p:attrNameLst>
                                      </p:cBhvr>
                                      <p:tavLst>
                                        <p:tav tm="0">
                                          <p:val>
                                            <p:strVal val="#ppt_y+.1"/>
                                          </p:val>
                                        </p:tav>
                                        <p:tav tm="100000">
                                          <p:val>
                                            <p:strVal val="#ppt_y"/>
                                          </p:val>
                                        </p:tav>
                                      </p:tavLst>
                                    </p:anim>
                                  </p:childTnLst>
                                </p:cTn>
                              </p:par>
                            </p:childTnLst>
                          </p:cTn>
                        </p:par>
                        <p:par>
                          <p:cTn id="44" fill="hold">
                            <p:stCondLst>
                              <p:cond delay="7750"/>
                            </p:stCondLst>
                            <p:childTnLst>
                              <p:par>
                                <p:cTn id="45" presetID="21" presetClass="entr" presetSubtype="1" fill="hold" grpId="0" nodeType="afterEffect">
                                  <p:stCondLst>
                                    <p:cond delay="0"/>
                                  </p:stCondLst>
                                  <p:childTnLst>
                                    <p:set>
                                      <p:cBhvr>
                                        <p:cTn id="46" dur="1" fill="hold">
                                          <p:stCondLst>
                                            <p:cond delay="0"/>
                                          </p:stCondLst>
                                        </p:cTn>
                                        <p:tgtEl>
                                          <p:spTgt spid="43"/>
                                        </p:tgtEl>
                                        <p:attrNameLst>
                                          <p:attrName>style.visibility</p:attrName>
                                        </p:attrNameLst>
                                      </p:cBhvr>
                                      <p:to>
                                        <p:strVal val="visible"/>
                                      </p:to>
                                    </p:set>
                                    <p:animEffect transition="in" filter="wheel(1)">
                                      <p:cBhvr>
                                        <p:cTn id="47" dur="2000"/>
                                        <p:tgtEl>
                                          <p:spTgt spid="43"/>
                                        </p:tgtEl>
                                      </p:cBhvr>
                                    </p:animEffect>
                                  </p:childTnLst>
                                </p:cTn>
                              </p:par>
                              <p:par>
                                <p:cTn id="48" presetID="21" presetClass="entr" presetSubtype="1" fill="hold" grpId="0" nodeType="withEffect">
                                  <p:stCondLst>
                                    <p:cond delay="0"/>
                                  </p:stCondLst>
                                  <p:childTnLst>
                                    <p:set>
                                      <p:cBhvr>
                                        <p:cTn id="49" dur="1" fill="hold">
                                          <p:stCondLst>
                                            <p:cond delay="0"/>
                                          </p:stCondLst>
                                        </p:cTn>
                                        <p:tgtEl>
                                          <p:spTgt spid="44"/>
                                        </p:tgtEl>
                                        <p:attrNameLst>
                                          <p:attrName>style.visibility</p:attrName>
                                        </p:attrNameLst>
                                      </p:cBhvr>
                                      <p:to>
                                        <p:strVal val="visible"/>
                                      </p:to>
                                    </p:set>
                                    <p:animEffect transition="in" filter="wheel(1)">
                                      <p:cBhvr>
                                        <p:cTn id="50" dur="2000"/>
                                        <p:tgtEl>
                                          <p:spTgt spid="44"/>
                                        </p:tgtEl>
                                      </p:cBhvr>
                                    </p:animEffect>
                                  </p:childTnLst>
                                </p:cTn>
                              </p:par>
                              <p:par>
                                <p:cTn id="51" presetID="22" presetClass="entr" presetSubtype="4" fill="hold" nodeType="withEffect">
                                  <p:stCondLst>
                                    <p:cond delay="1100"/>
                                  </p:stCondLst>
                                  <p:childTnLst>
                                    <p:set>
                                      <p:cBhvr>
                                        <p:cTn id="52" dur="1" fill="hold">
                                          <p:stCondLst>
                                            <p:cond delay="0"/>
                                          </p:stCondLst>
                                        </p:cTn>
                                        <p:tgtEl>
                                          <p:spTgt spid="40"/>
                                        </p:tgtEl>
                                        <p:attrNameLst>
                                          <p:attrName>style.visibility</p:attrName>
                                        </p:attrNameLst>
                                      </p:cBhvr>
                                      <p:to>
                                        <p:strVal val="visible"/>
                                      </p:to>
                                    </p:set>
                                    <p:animEffect transition="in" filter="wipe(down)">
                                      <p:cBhvr>
                                        <p:cTn id="53" dur="500"/>
                                        <p:tgtEl>
                                          <p:spTgt spid="40"/>
                                        </p:tgtEl>
                                      </p:cBhvr>
                                    </p:animEffect>
                                  </p:childTnLst>
                                </p:cTn>
                              </p:par>
                            </p:childTnLst>
                          </p:cTn>
                        </p:par>
                        <p:par>
                          <p:cTn id="54" fill="hold">
                            <p:stCondLst>
                              <p:cond delay="9750"/>
                            </p:stCondLst>
                            <p:childTnLst>
                              <p:par>
                                <p:cTn id="55" presetID="42" presetClass="entr" presetSubtype="0" fill="hold" grpId="0" nodeType="afterEffect">
                                  <p:stCondLst>
                                    <p:cond delay="0"/>
                                  </p:stCondLst>
                                  <p:childTnLst>
                                    <p:set>
                                      <p:cBhvr>
                                        <p:cTn id="56" dur="1" fill="hold">
                                          <p:stCondLst>
                                            <p:cond delay="0"/>
                                          </p:stCondLst>
                                        </p:cTn>
                                        <p:tgtEl>
                                          <p:spTgt spid="45"/>
                                        </p:tgtEl>
                                        <p:attrNameLst>
                                          <p:attrName>style.visibility</p:attrName>
                                        </p:attrNameLst>
                                      </p:cBhvr>
                                      <p:to>
                                        <p:strVal val="visible"/>
                                      </p:to>
                                    </p:set>
                                    <p:animEffect transition="in" filter="fade">
                                      <p:cBhvr>
                                        <p:cTn id="57" dur="1000"/>
                                        <p:tgtEl>
                                          <p:spTgt spid="45"/>
                                        </p:tgtEl>
                                      </p:cBhvr>
                                    </p:animEffect>
                                    <p:anim calcmode="lin" valueType="num">
                                      <p:cBhvr>
                                        <p:cTn id="58" dur="1000" fill="hold"/>
                                        <p:tgtEl>
                                          <p:spTgt spid="45"/>
                                        </p:tgtEl>
                                        <p:attrNameLst>
                                          <p:attrName>ppt_x</p:attrName>
                                        </p:attrNameLst>
                                      </p:cBhvr>
                                      <p:tavLst>
                                        <p:tav tm="0">
                                          <p:val>
                                            <p:strVal val="#ppt_x"/>
                                          </p:val>
                                        </p:tav>
                                        <p:tav tm="100000">
                                          <p:val>
                                            <p:strVal val="#ppt_x"/>
                                          </p:val>
                                        </p:tav>
                                      </p:tavLst>
                                    </p:anim>
                                    <p:anim calcmode="lin" valueType="num">
                                      <p:cBhvr>
                                        <p:cTn id="59"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28" grpId="0"/>
      <p:bldP spid="32" grpId="0" animBg="1"/>
      <p:bldP spid="33" grpId="0" animBg="1"/>
      <p:bldP spid="37" grpId="0" animBg="1"/>
      <p:bldP spid="38" grpId="0" animBg="1"/>
      <p:bldP spid="39" grpId="0"/>
      <p:bldP spid="43" grpId="0" animBg="1"/>
      <p:bldP spid="44" grpId="0" animBg="1"/>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1657</TotalTime>
  <Words>1538</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370</cp:revision>
  <dcterms:created xsi:type="dcterms:W3CDTF">2016-09-28T22:08:47Z</dcterms:created>
  <dcterms:modified xsi:type="dcterms:W3CDTF">2019-07-30T18:16:32Z</dcterms:modified>
</cp:coreProperties>
</file>