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353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85214"/>
          </a:xfrm>
          <a:prstGeom prst="rect">
            <a:avLst/>
          </a:prstGeom>
          <a:noFill/>
        </p:spPr>
        <p:txBody>
          <a:bodyPr wrap="square" rtlCol="0">
            <a:spAutoFit/>
          </a:bodyPr>
          <a:lstStyle/>
          <a:p>
            <a:pPr algn="ctr"/>
            <a:r>
              <a:rPr lang="en-US" sz="1500" dirty="0">
                <a:solidFill>
                  <a:srgbClr val="34738D"/>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500" dirty="0">
                <a:solidFill>
                  <a:srgbClr val="189A80"/>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500" dirty="0">
                <a:solidFill>
                  <a:srgbClr val="EF9D27"/>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500" dirty="0">
                <a:solidFill>
                  <a:srgbClr val="D34132"/>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sz="1600" dirty="0">
                <a:solidFill>
                  <a:srgbClr val="4B4E53"/>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1F86EF00-C0D3-4CBD-BDC4-4219A5F2E47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562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2019-07-30T18:14:04Z</dcterms:modified>
</cp:coreProperties>
</file>