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48419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A8DCAD70-8B3D-494E-8BC0-7711134B6CCD}"/>
              </a:ext>
            </a:extLst>
          </p:cNvPr>
          <p:cNvSpPr/>
          <p:nvPr/>
        </p:nvSpPr>
        <p:spPr>
          <a:xfrm>
            <a:off x="6826120" y="1722480"/>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grpSp>
        <p:nvGrpSpPr>
          <p:cNvPr id="12" name="Group 11">
            <a:extLst>
              <a:ext uri="{FF2B5EF4-FFF2-40B4-BE49-F238E27FC236}">
                <a16:creationId xmlns:a16="http://schemas.microsoft.com/office/drawing/2014/main" id="{CC5BDB67-4491-4242-9B7D-780E87C5E7FB}"/>
              </a:ext>
            </a:extLst>
          </p:cNvPr>
          <p:cNvGrpSpPr/>
          <p:nvPr/>
        </p:nvGrpSpPr>
        <p:grpSpPr>
          <a:xfrm>
            <a:off x="6826120" y="3236155"/>
            <a:ext cx="850604" cy="2973263"/>
            <a:chOff x="1095154" y="2955857"/>
            <a:chExt cx="850604" cy="3253561"/>
          </a:xfrm>
        </p:grpSpPr>
        <p:sp>
          <p:nvSpPr>
            <p:cNvPr id="10" name="Rectangle: Rounded Corners 9">
              <a:extLst>
                <a:ext uri="{FF2B5EF4-FFF2-40B4-BE49-F238E27FC236}">
                  <a16:creationId xmlns:a16="http://schemas.microsoft.com/office/drawing/2014/main" id="{4960E3B0-BF10-4F3B-B7BD-98E4F1A175FB}"/>
                </a:ext>
              </a:extLst>
            </p:cNvPr>
            <p:cNvSpPr/>
            <p:nvPr/>
          </p:nvSpPr>
          <p:spPr>
            <a:xfrm>
              <a:off x="1095154" y="2955857"/>
              <a:ext cx="850604" cy="3253561"/>
            </a:xfrm>
            <a:prstGeom prst="roundRect">
              <a:avLst/>
            </a:prstGeom>
            <a:solidFill>
              <a:srgbClr val="FF2B2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1C548466-E343-4EF9-99B5-BC25E036D84B}"/>
                </a:ext>
              </a:extLst>
            </p:cNvPr>
            <p:cNvSpPr txBox="1"/>
            <p:nvPr/>
          </p:nvSpPr>
          <p:spPr>
            <a:xfrm>
              <a:off x="1095154" y="3242930"/>
              <a:ext cx="850604" cy="461665"/>
            </a:xfrm>
            <a:prstGeom prst="rect">
              <a:avLst/>
            </a:prstGeom>
            <a:noFill/>
          </p:spPr>
          <p:txBody>
            <a:bodyPr wrap="square" rtlCol="0">
              <a:spAutoFit/>
            </a:bodyPr>
            <a:lstStyle/>
            <a:p>
              <a:pPr algn="ctr"/>
              <a:r>
                <a:rPr lang="en-US" sz="2400" b="1" dirty="0">
                  <a:solidFill>
                    <a:schemeClr val="bg1"/>
                  </a:solidFill>
                </a:rPr>
                <a:t>53%</a:t>
              </a:r>
            </a:p>
          </p:txBody>
        </p:sp>
      </p:grpSp>
      <p:sp>
        <p:nvSpPr>
          <p:cNvPr id="9" name="Freeform: Shape 8">
            <a:extLst>
              <a:ext uri="{FF2B5EF4-FFF2-40B4-BE49-F238E27FC236}">
                <a16:creationId xmlns:a16="http://schemas.microsoft.com/office/drawing/2014/main" id="{6A22F4E3-F46E-4164-B880-94576A491FCE}"/>
              </a:ext>
            </a:extLst>
          </p:cNvPr>
          <p:cNvSpPr/>
          <p:nvPr/>
        </p:nvSpPr>
        <p:spPr>
          <a:xfrm>
            <a:off x="6826120" y="5380079"/>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56595E"/>
                </a:solidFill>
              </a:rPr>
              <a:t>01</a:t>
            </a:r>
          </a:p>
        </p:txBody>
      </p:sp>
      <p:sp>
        <p:nvSpPr>
          <p:cNvPr id="13" name="Rectangle: Rounded Corners 12">
            <a:extLst>
              <a:ext uri="{FF2B5EF4-FFF2-40B4-BE49-F238E27FC236}">
                <a16:creationId xmlns:a16="http://schemas.microsoft.com/office/drawing/2014/main" id="{5C3D8D6C-8329-4906-AA71-4189401CF134}"/>
              </a:ext>
            </a:extLst>
          </p:cNvPr>
          <p:cNvSpPr/>
          <p:nvPr/>
        </p:nvSpPr>
        <p:spPr>
          <a:xfrm>
            <a:off x="7921274" y="1722480"/>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59519B3-4DB3-4C8E-9384-8C89F1225733}"/>
              </a:ext>
            </a:extLst>
          </p:cNvPr>
          <p:cNvGrpSpPr/>
          <p:nvPr/>
        </p:nvGrpSpPr>
        <p:grpSpPr>
          <a:xfrm>
            <a:off x="7921274" y="2486761"/>
            <a:ext cx="850604" cy="3722657"/>
            <a:chOff x="1095154" y="2955857"/>
            <a:chExt cx="850604" cy="3253561"/>
          </a:xfrm>
        </p:grpSpPr>
        <p:sp>
          <p:nvSpPr>
            <p:cNvPr id="15" name="Rectangle: Rounded Corners 14">
              <a:extLst>
                <a:ext uri="{FF2B5EF4-FFF2-40B4-BE49-F238E27FC236}">
                  <a16:creationId xmlns:a16="http://schemas.microsoft.com/office/drawing/2014/main" id="{CEE35D93-193A-4416-8168-5A9D3F774B93}"/>
                </a:ext>
              </a:extLst>
            </p:cNvPr>
            <p:cNvSpPr/>
            <p:nvPr/>
          </p:nvSpPr>
          <p:spPr>
            <a:xfrm>
              <a:off x="1095154" y="2955857"/>
              <a:ext cx="850604" cy="3253561"/>
            </a:xfrm>
            <a:prstGeom prst="roundRect">
              <a:avLst/>
            </a:prstGeom>
            <a:solidFill>
              <a:srgbClr val="85C40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51A074F3-15F7-4F26-8FCA-3D9EA1B5112A}"/>
                </a:ext>
              </a:extLst>
            </p:cNvPr>
            <p:cNvSpPr txBox="1"/>
            <p:nvPr/>
          </p:nvSpPr>
          <p:spPr>
            <a:xfrm>
              <a:off x="1095154" y="3242930"/>
              <a:ext cx="850604" cy="367889"/>
            </a:xfrm>
            <a:prstGeom prst="rect">
              <a:avLst/>
            </a:prstGeom>
            <a:noFill/>
          </p:spPr>
          <p:txBody>
            <a:bodyPr wrap="square" rtlCol="0">
              <a:spAutoFit/>
            </a:bodyPr>
            <a:lstStyle/>
            <a:p>
              <a:pPr algn="ctr"/>
              <a:r>
                <a:rPr lang="en-US" sz="2400" b="1" dirty="0">
                  <a:solidFill>
                    <a:schemeClr val="bg1"/>
                  </a:solidFill>
                </a:rPr>
                <a:t>77%</a:t>
              </a:r>
            </a:p>
          </p:txBody>
        </p:sp>
      </p:grpSp>
      <p:sp>
        <p:nvSpPr>
          <p:cNvPr id="17" name="Freeform: Shape 16">
            <a:extLst>
              <a:ext uri="{FF2B5EF4-FFF2-40B4-BE49-F238E27FC236}">
                <a16:creationId xmlns:a16="http://schemas.microsoft.com/office/drawing/2014/main" id="{064FE48F-2BAE-4831-97DD-45FD44496F46}"/>
              </a:ext>
            </a:extLst>
          </p:cNvPr>
          <p:cNvSpPr/>
          <p:nvPr/>
        </p:nvSpPr>
        <p:spPr>
          <a:xfrm>
            <a:off x="7921274" y="5380079"/>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56595E"/>
                </a:solidFill>
              </a:rPr>
              <a:t>02</a:t>
            </a:r>
          </a:p>
        </p:txBody>
      </p:sp>
      <p:sp>
        <p:nvSpPr>
          <p:cNvPr id="18" name="Rectangle: Rounded Corners 17">
            <a:extLst>
              <a:ext uri="{FF2B5EF4-FFF2-40B4-BE49-F238E27FC236}">
                <a16:creationId xmlns:a16="http://schemas.microsoft.com/office/drawing/2014/main" id="{4549F3F4-EC14-44E9-80E2-D3EB0AC24E57}"/>
              </a:ext>
            </a:extLst>
          </p:cNvPr>
          <p:cNvSpPr/>
          <p:nvPr/>
        </p:nvSpPr>
        <p:spPr>
          <a:xfrm>
            <a:off x="9016428" y="1722479"/>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58CE00B3-3242-4CFE-A561-55DDD8B40829}"/>
              </a:ext>
            </a:extLst>
          </p:cNvPr>
          <p:cNvGrpSpPr/>
          <p:nvPr/>
        </p:nvGrpSpPr>
        <p:grpSpPr>
          <a:xfrm>
            <a:off x="9016428" y="3437020"/>
            <a:ext cx="850604" cy="2772397"/>
            <a:chOff x="1095154" y="2955857"/>
            <a:chExt cx="850604" cy="3253561"/>
          </a:xfrm>
        </p:grpSpPr>
        <p:sp>
          <p:nvSpPr>
            <p:cNvPr id="20" name="Rectangle: Rounded Corners 19">
              <a:extLst>
                <a:ext uri="{FF2B5EF4-FFF2-40B4-BE49-F238E27FC236}">
                  <a16:creationId xmlns:a16="http://schemas.microsoft.com/office/drawing/2014/main" id="{5795897B-1AF8-4D8F-AC69-B50A1563A268}"/>
                </a:ext>
              </a:extLst>
            </p:cNvPr>
            <p:cNvSpPr/>
            <p:nvPr/>
          </p:nvSpPr>
          <p:spPr>
            <a:xfrm>
              <a:off x="1095154" y="2955857"/>
              <a:ext cx="850604" cy="3253561"/>
            </a:xfrm>
            <a:prstGeom prst="roundRect">
              <a:avLst/>
            </a:prstGeom>
            <a:solidFill>
              <a:srgbClr val="3EB8C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1086F6B4-C869-475F-AE41-35EA3C28F37F}"/>
                </a:ext>
              </a:extLst>
            </p:cNvPr>
            <p:cNvSpPr txBox="1"/>
            <p:nvPr/>
          </p:nvSpPr>
          <p:spPr>
            <a:xfrm>
              <a:off x="1095154" y="3242930"/>
              <a:ext cx="850604" cy="506341"/>
            </a:xfrm>
            <a:prstGeom prst="rect">
              <a:avLst/>
            </a:prstGeom>
            <a:noFill/>
          </p:spPr>
          <p:txBody>
            <a:bodyPr wrap="square" rtlCol="0">
              <a:spAutoFit/>
            </a:bodyPr>
            <a:lstStyle/>
            <a:p>
              <a:pPr algn="ctr"/>
              <a:r>
                <a:rPr lang="en-US" sz="2400" b="1" dirty="0">
                  <a:solidFill>
                    <a:schemeClr val="bg1"/>
                  </a:solidFill>
                </a:rPr>
                <a:t>45%</a:t>
              </a:r>
            </a:p>
          </p:txBody>
        </p:sp>
      </p:grpSp>
      <p:sp>
        <p:nvSpPr>
          <p:cNvPr id="22" name="Freeform: Shape 21">
            <a:extLst>
              <a:ext uri="{FF2B5EF4-FFF2-40B4-BE49-F238E27FC236}">
                <a16:creationId xmlns:a16="http://schemas.microsoft.com/office/drawing/2014/main" id="{D06831DE-11C8-4835-8DE6-BD931D2F1F3E}"/>
              </a:ext>
            </a:extLst>
          </p:cNvPr>
          <p:cNvSpPr/>
          <p:nvPr/>
        </p:nvSpPr>
        <p:spPr>
          <a:xfrm>
            <a:off x="9016428" y="5380078"/>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56595E"/>
                </a:solidFill>
              </a:rPr>
              <a:t>03</a:t>
            </a:r>
          </a:p>
        </p:txBody>
      </p:sp>
      <p:sp>
        <p:nvSpPr>
          <p:cNvPr id="23" name="Rectangle: Rounded Corners 22">
            <a:extLst>
              <a:ext uri="{FF2B5EF4-FFF2-40B4-BE49-F238E27FC236}">
                <a16:creationId xmlns:a16="http://schemas.microsoft.com/office/drawing/2014/main" id="{4A402FAF-10C0-4496-87AE-509A310DD464}"/>
              </a:ext>
            </a:extLst>
          </p:cNvPr>
          <p:cNvSpPr/>
          <p:nvPr/>
        </p:nvSpPr>
        <p:spPr>
          <a:xfrm>
            <a:off x="10111582" y="1722478"/>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7A459560-93FA-42D5-A032-382BF07A9D28}"/>
              </a:ext>
            </a:extLst>
          </p:cNvPr>
          <p:cNvGrpSpPr/>
          <p:nvPr/>
        </p:nvGrpSpPr>
        <p:grpSpPr>
          <a:xfrm>
            <a:off x="10111582" y="1988287"/>
            <a:ext cx="850604" cy="4221129"/>
            <a:chOff x="1095154" y="2955857"/>
            <a:chExt cx="850604" cy="3253561"/>
          </a:xfrm>
        </p:grpSpPr>
        <p:sp>
          <p:nvSpPr>
            <p:cNvPr id="25" name="Rectangle: Rounded Corners 24">
              <a:extLst>
                <a:ext uri="{FF2B5EF4-FFF2-40B4-BE49-F238E27FC236}">
                  <a16:creationId xmlns:a16="http://schemas.microsoft.com/office/drawing/2014/main" id="{5895DE34-4A26-4F57-BAFE-0C53AC43207F}"/>
                </a:ext>
              </a:extLst>
            </p:cNvPr>
            <p:cNvSpPr/>
            <p:nvPr/>
          </p:nvSpPr>
          <p:spPr>
            <a:xfrm>
              <a:off x="1095154" y="2955857"/>
              <a:ext cx="850604" cy="3253561"/>
            </a:xfrm>
            <a:prstGeom prst="roundRect">
              <a:avLst/>
            </a:prstGeom>
            <a:solidFill>
              <a:srgbClr val="FFA80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BC5E4BF4-18F9-4DB5-98B9-712D9757540D}"/>
                </a:ext>
              </a:extLst>
            </p:cNvPr>
            <p:cNvSpPr txBox="1"/>
            <p:nvPr/>
          </p:nvSpPr>
          <p:spPr>
            <a:xfrm>
              <a:off x="1095154" y="3242930"/>
              <a:ext cx="850604" cy="334762"/>
            </a:xfrm>
            <a:prstGeom prst="rect">
              <a:avLst/>
            </a:prstGeom>
            <a:noFill/>
          </p:spPr>
          <p:txBody>
            <a:bodyPr wrap="square" rtlCol="0">
              <a:spAutoFit/>
            </a:bodyPr>
            <a:lstStyle/>
            <a:p>
              <a:pPr algn="ctr"/>
              <a:r>
                <a:rPr lang="en-US" sz="2400" b="1" dirty="0">
                  <a:solidFill>
                    <a:schemeClr val="bg1"/>
                  </a:solidFill>
                </a:rPr>
                <a:t>89%</a:t>
              </a:r>
            </a:p>
          </p:txBody>
        </p:sp>
      </p:grpSp>
      <p:sp>
        <p:nvSpPr>
          <p:cNvPr id="27" name="Freeform: Shape 26">
            <a:extLst>
              <a:ext uri="{FF2B5EF4-FFF2-40B4-BE49-F238E27FC236}">
                <a16:creationId xmlns:a16="http://schemas.microsoft.com/office/drawing/2014/main" id="{305358D2-B863-470D-8495-83BB007A3AB0}"/>
              </a:ext>
            </a:extLst>
          </p:cNvPr>
          <p:cNvSpPr/>
          <p:nvPr/>
        </p:nvSpPr>
        <p:spPr>
          <a:xfrm>
            <a:off x="10111582" y="5380077"/>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56595E"/>
                </a:solidFill>
              </a:rPr>
              <a:t>04</a:t>
            </a:r>
          </a:p>
        </p:txBody>
      </p:sp>
      <p:sp>
        <p:nvSpPr>
          <p:cNvPr id="39" name="Freeform: Shape 38">
            <a:extLst>
              <a:ext uri="{FF2B5EF4-FFF2-40B4-BE49-F238E27FC236}">
                <a16:creationId xmlns:a16="http://schemas.microsoft.com/office/drawing/2014/main" id="{5D719DBB-57D5-40CF-8DB1-64C11107EE4E}"/>
              </a:ext>
            </a:extLst>
          </p:cNvPr>
          <p:cNvSpPr/>
          <p:nvPr/>
        </p:nvSpPr>
        <p:spPr>
          <a:xfrm>
            <a:off x="-1" y="2033195"/>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FF2B2A"/>
          </a:solidFill>
          <a:ln w="6350">
            <a:solidFill>
              <a:schemeClr val="bg1">
                <a:alpha val="3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01</a:t>
            </a:r>
          </a:p>
        </p:txBody>
      </p:sp>
      <p:sp>
        <p:nvSpPr>
          <p:cNvPr id="40" name="Freeform: Shape 39">
            <a:extLst>
              <a:ext uri="{FF2B5EF4-FFF2-40B4-BE49-F238E27FC236}">
                <a16:creationId xmlns:a16="http://schemas.microsoft.com/office/drawing/2014/main" id="{FB7FFB79-2809-445B-9F44-8890490EF162}"/>
              </a:ext>
            </a:extLst>
          </p:cNvPr>
          <p:cNvSpPr/>
          <p:nvPr/>
        </p:nvSpPr>
        <p:spPr>
          <a:xfrm>
            <a:off x="0" y="2947196"/>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85C401"/>
          </a:solidFill>
          <a:ln w="6350">
            <a:solidFill>
              <a:schemeClr val="bg1">
                <a:alpha val="3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02</a:t>
            </a:r>
          </a:p>
        </p:txBody>
      </p:sp>
      <p:sp>
        <p:nvSpPr>
          <p:cNvPr id="41" name="Freeform: Shape 40">
            <a:extLst>
              <a:ext uri="{FF2B5EF4-FFF2-40B4-BE49-F238E27FC236}">
                <a16:creationId xmlns:a16="http://schemas.microsoft.com/office/drawing/2014/main" id="{0876B17B-44F7-40D2-B840-D30967F73EB6}"/>
              </a:ext>
            </a:extLst>
          </p:cNvPr>
          <p:cNvSpPr/>
          <p:nvPr/>
        </p:nvSpPr>
        <p:spPr>
          <a:xfrm>
            <a:off x="0" y="3844373"/>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3EB8CD"/>
          </a:solidFill>
          <a:ln w="6350">
            <a:solidFill>
              <a:schemeClr val="bg1">
                <a:alpha val="3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03</a:t>
            </a:r>
          </a:p>
        </p:txBody>
      </p:sp>
      <p:sp>
        <p:nvSpPr>
          <p:cNvPr id="42" name="Freeform: Shape 41">
            <a:extLst>
              <a:ext uri="{FF2B5EF4-FFF2-40B4-BE49-F238E27FC236}">
                <a16:creationId xmlns:a16="http://schemas.microsoft.com/office/drawing/2014/main" id="{AA9364C4-9780-46A1-9966-F34F22B84AB1}"/>
              </a:ext>
            </a:extLst>
          </p:cNvPr>
          <p:cNvSpPr/>
          <p:nvPr/>
        </p:nvSpPr>
        <p:spPr>
          <a:xfrm>
            <a:off x="0" y="4758374"/>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FFA803"/>
          </a:solidFill>
          <a:ln w="6350">
            <a:solidFill>
              <a:schemeClr val="bg1">
                <a:alpha val="3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04</a:t>
            </a:r>
          </a:p>
        </p:txBody>
      </p:sp>
      <p:sp>
        <p:nvSpPr>
          <p:cNvPr id="45" name="TextBox 44">
            <a:extLst>
              <a:ext uri="{FF2B5EF4-FFF2-40B4-BE49-F238E27FC236}">
                <a16:creationId xmlns:a16="http://schemas.microsoft.com/office/drawing/2014/main" id="{77C3E37E-EA9F-4731-96EA-4640A03D34E4}"/>
              </a:ext>
            </a:extLst>
          </p:cNvPr>
          <p:cNvSpPr txBox="1"/>
          <p:nvPr/>
        </p:nvSpPr>
        <p:spPr>
          <a:xfrm>
            <a:off x="1319238" y="2059735"/>
            <a:ext cx="4581847" cy="707886"/>
          </a:xfrm>
          <a:prstGeom prst="rect">
            <a:avLst/>
          </a:prstGeom>
          <a:noFill/>
        </p:spPr>
        <p:txBody>
          <a:bodyPr wrap="square" lIns="0" tIns="0" rIns="0" bIns="0" rtlCol="0" anchor="t">
            <a:spAutoFit/>
          </a:bodyPr>
          <a:lstStyle/>
          <a:p>
            <a:r>
              <a:rPr lang="en-US" sz="1600" b="1" dirty="0">
                <a:solidFill>
                  <a:srgbClr val="FF2B2A"/>
                </a:solidFill>
                <a:latin typeface="Candara" panose="020E0502030303020204" pitchFamily="34" charset="0"/>
              </a:rPr>
              <a:t>Lorem Ipsum</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1300" dirty="0">
              <a:solidFill>
                <a:srgbClr val="56595E"/>
              </a:solidFill>
            </a:endParaRPr>
          </a:p>
        </p:txBody>
      </p:sp>
      <p:sp>
        <p:nvSpPr>
          <p:cNvPr id="55" name="TextBox 54">
            <a:extLst>
              <a:ext uri="{FF2B5EF4-FFF2-40B4-BE49-F238E27FC236}">
                <a16:creationId xmlns:a16="http://schemas.microsoft.com/office/drawing/2014/main" id="{48C1525E-4FC1-4013-ACBD-8C7DEC81FE82}"/>
              </a:ext>
            </a:extLst>
          </p:cNvPr>
          <p:cNvSpPr txBox="1"/>
          <p:nvPr/>
        </p:nvSpPr>
        <p:spPr>
          <a:xfrm>
            <a:off x="1319237" y="3001556"/>
            <a:ext cx="4581847" cy="707886"/>
          </a:xfrm>
          <a:prstGeom prst="rect">
            <a:avLst/>
          </a:prstGeom>
          <a:noFill/>
        </p:spPr>
        <p:txBody>
          <a:bodyPr wrap="square" lIns="0" tIns="0" rIns="0" bIns="0" rtlCol="0" anchor="t">
            <a:spAutoFit/>
          </a:bodyPr>
          <a:lstStyle/>
          <a:p>
            <a:r>
              <a:rPr lang="en-US" sz="1600" b="1" dirty="0">
                <a:solidFill>
                  <a:srgbClr val="85C401"/>
                </a:solidFill>
                <a:latin typeface="Candara" panose="020E0502030303020204" pitchFamily="34" charset="0"/>
              </a:rPr>
              <a:t>Lorem Ipsum</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1300" dirty="0">
              <a:solidFill>
                <a:srgbClr val="56595E"/>
              </a:solidFill>
            </a:endParaRPr>
          </a:p>
        </p:txBody>
      </p:sp>
      <p:sp>
        <p:nvSpPr>
          <p:cNvPr id="56" name="TextBox 55">
            <a:extLst>
              <a:ext uri="{FF2B5EF4-FFF2-40B4-BE49-F238E27FC236}">
                <a16:creationId xmlns:a16="http://schemas.microsoft.com/office/drawing/2014/main" id="{2B338642-7598-411E-93B3-AA0DB4710731}"/>
              </a:ext>
            </a:extLst>
          </p:cNvPr>
          <p:cNvSpPr txBox="1"/>
          <p:nvPr/>
        </p:nvSpPr>
        <p:spPr>
          <a:xfrm>
            <a:off x="1319236" y="3897367"/>
            <a:ext cx="4581847" cy="707886"/>
          </a:xfrm>
          <a:prstGeom prst="rect">
            <a:avLst/>
          </a:prstGeom>
          <a:noFill/>
        </p:spPr>
        <p:txBody>
          <a:bodyPr wrap="square" lIns="0" tIns="0" rIns="0" bIns="0" rtlCol="0" anchor="t">
            <a:spAutoFit/>
          </a:bodyPr>
          <a:lstStyle/>
          <a:p>
            <a:r>
              <a:rPr lang="en-US" sz="1600" b="1" dirty="0">
                <a:solidFill>
                  <a:srgbClr val="3EB8CD"/>
                </a:solidFill>
                <a:latin typeface="Candara" panose="020E0502030303020204" pitchFamily="34" charset="0"/>
              </a:rPr>
              <a:t>Lorem Ipsum</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1300" dirty="0">
              <a:solidFill>
                <a:srgbClr val="56595E"/>
              </a:solidFill>
            </a:endParaRPr>
          </a:p>
        </p:txBody>
      </p:sp>
      <p:sp>
        <p:nvSpPr>
          <p:cNvPr id="57" name="TextBox 56">
            <a:extLst>
              <a:ext uri="{FF2B5EF4-FFF2-40B4-BE49-F238E27FC236}">
                <a16:creationId xmlns:a16="http://schemas.microsoft.com/office/drawing/2014/main" id="{71FC4989-6472-4FA9-8D82-B4ABA6F2BDFB}"/>
              </a:ext>
            </a:extLst>
          </p:cNvPr>
          <p:cNvSpPr txBox="1"/>
          <p:nvPr/>
        </p:nvSpPr>
        <p:spPr>
          <a:xfrm>
            <a:off x="1319236" y="4848087"/>
            <a:ext cx="4581847" cy="707886"/>
          </a:xfrm>
          <a:prstGeom prst="rect">
            <a:avLst/>
          </a:prstGeom>
          <a:noFill/>
        </p:spPr>
        <p:txBody>
          <a:bodyPr wrap="square" lIns="0" tIns="0" rIns="0" bIns="0" rtlCol="0" anchor="t">
            <a:spAutoFit/>
          </a:bodyPr>
          <a:lstStyle/>
          <a:p>
            <a:r>
              <a:rPr lang="en-US" sz="1600" b="1" dirty="0">
                <a:solidFill>
                  <a:srgbClr val="FFA803"/>
                </a:solidFill>
                <a:latin typeface="Candara" panose="020E0502030303020204" pitchFamily="34" charset="0"/>
              </a:rPr>
              <a:t>Lorem Ipsum</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1300" dirty="0">
              <a:solidFill>
                <a:srgbClr val="56595E"/>
              </a:solidFill>
            </a:endParaRPr>
          </a:p>
        </p:txBody>
      </p:sp>
      <p:pic>
        <p:nvPicPr>
          <p:cNvPr id="31" name="Picture 30">
            <a:hlinkClick r:id="rId2"/>
            <a:extLst>
              <a:ext uri="{FF2B5EF4-FFF2-40B4-BE49-F238E27FC236}">
                <a16:creationId xmlns:a16="http://schemas.microsoft.com/office/drawing/2014/main" id="{FE5EDBE1-016B-424F-80E4-771290EF2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50959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additive="base">
                                        <p:cTn id="11" dur="500" fill="hold"/>
                                        <p:tgtEl>
                                          <p:spTgt spid="39"/>
                                        </p:tgtEl>
                                        <p:attrNameLst>
                                          <p:attrName>ppt_x</p:attrName>
                                        </p:attrNameLst>
                                      </p:cBhvr>
                                      <p:tavLst>
                                        <p:tav tm="0">
                                          <p:val>
                                            <p:strVal val="0-#ppt_w/2"/>
                                          </p:val>
                                        </p:tav>
                                        <p:tav tm="100000">
                                          <p:val>
                                            <p:strVal val="#ppt_x"/>
                                          </p:val>
                                        </p:tav>
                                      </p:tavLst>
                                    </p:anim>
                                    <p:anim calcmode="lin" valueType="num">
                                      <p:cBhvr additive="base">
                                        <p:cTn id="12" dur="500" fill="hold"/>
                                        <p:tgtEl>
                                          <p:spTgt spid="39"/>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wipe(left)">
                                      <p:cBhvr>
                                        <p:cTn id="16" dur="500"/>
                                        <p:tgtEl>
                                          <p:spTgt spid="45"/>
                                        </p:tgtEl>
                                      </p:cBhvr>
                                    </p:animEffect>
                                  </p:childTnLst>
                                </p:cTn>
                              </p:par>
                            </p:childTnLst>
                          </p:cTn>
                        </p:par>
                        <p:par>
                          <p:cTn id="17" fill="hold">
                            <p:stCondLst>
                              <p:cond delay="1500"/>
                            </p:stCondLst>
                            <p:childTnLst>
                              <p:par>
                                <p:cTn id="18" presetID="2" presetClass="entr" presetSubtype="2"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1+#ppt_w/2"/>
                                          </p:val>
                                        </p:tav>
                                        <p:tav tm="100000">
                                          <p:val>
                                            <p:strVal val="#ppt_x"/>
                                          </p:val>
                                        </p:tav>
                                      </p:tavLst>
                                    </p:anim>
                                    <p:anim calcmode="lin" valueType="num">
                                      <p:cBhvr additive="base">
                                        <p:cTn id="21" dur="500" fill="hold"/>
                                        <p:tgtEl>
                                          <p:spTgt spid="8"/>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1+#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childTnLst>
                          </p:cTn>
                        </p:par>
                        <p:par>
                          <p:cTn id="26" fill="hold">
                            <p:stCondLst>
                              <p:cond delay="2000"/>
                            </p:stCondLst>
                            <p:childTnLst>
                              <p:par>
                                <p:cTn id="27" presetID="22" presetClass="entr" presetSubtype="4" fill="hold"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down)">
                                      <p:cBhvr>
                                        <p:cTn id="29" dur="500"/>
                                        <p:tgtEl>
                                          <p:spTgt spid="12"/>
                                        </p:tgtEl>
                                      </p:cBhvr>
                                    </p:animEffect>
                                  </p:childTnLst>
                                </p:cTn>
                              </p:par>
                            </p:childTnLst>
                          </p:cTn>
                        </p:par>
                        <p:par>
                          <p:cTn id="30" fill="hold">
                            <p:stCondLst>
                              <p:cond delay="2500"/>
                            </p:stCondLst>
                            <p:childTnLst>
                              <p:par>
                                <p:cTn id="31" presetID="2" presetClass="entr" presetSubtype="8" fill="hold" grpId="0" nodeType="afterEffect">
                                  <p:stCondLst>
                                    <p:cond delay="0"/>
                                  </p:stCondLst>
                                  <p:childTnLst>
                                    <p:set>
                                      <p:cBhvr>
                                        <p:cTn id="32" dur="1" fill="hold">
                                          <p:stCondLst>
                                            <p:cond delay="0"/>
                                          </p:stCondLst>
                                        </p:cTn>
                                        <p:tgtEl>
                                          <p:spTgt spid="40"/>
                                        </p:tgtEl>
                                        <p:attrNameLst>
                                          <p:attrName>style.visibility</p:attrName>
                                        </p:attrNameLst>
                                      </p:cBhvr>
                                      <p:to>
                                        <p:strVal val="visible"/>
                                      </p:to>
                                    </p:set>
                                    <p:anim calcmode="lin" valueType="num">
                                      <p:cBhvr additive="base">
                                        <p:cTn id="33" dur="500" fill="hold"/>
                                        <p:tgtEl>
                                          <p:spTgt spid="40"/>
                                        </p:tgtEl>
                                        <p:attrNameLst>
                                          <p:attrName>ppt_x</p:attrName>
                                        </p:attrNameLst>
                                      </p:cBhvr>
                                      <p:tavLst>
                                        <p:tav tm="0">
                                          <p:val>
                                            <p:strVal val="0-#ppt_w/2"/>
                                          </p:val>
                                        </p:tav>
                                        <p:tav tm="100000">
                                          <p:val>
                                            <p:strVal val="#ppt_x"/>
                                          </p:val>
                                        </p:tav>
                                      </p:tavLst>
                                    </p:anim>
                                    <p:anim calcmode="lin" valueType="num">
                                      <p:cBhvr additive="base">
                                        <p:cTn id="34" dur="500" fill="hold"/>
                                        <p:tgtEl>
                                          <p:spTgt spid="40"/>
                                        </p:tgtEl>
                                        <p:attrNameLst>
                                          <p:attrName>ppt_y</p:attrName>
                                        </p:attrNameLst>
                                      </p:cBhvr>
                                      <p:tavLst>
                                        <p:tav tm="0">
                                          <p:val>
                                            <p:strVal val="#ppt_y"/>
                                          </p:val>
                                        </p:tav>
                                        <p:tav tm="100000">
                                          <p:val>
                                            <p:strVal val="#ppt_y"/>
                                          </p:val>
                                        </p:tav>
                                      </p:tavLst>
                                    </p:anim>
                                  </p:childTnLst>
                                </p:cTn>
                              </p:par>
                            </p:childTnLst>
                          </p:cTn>
                        </p:par>
                        <p:par>
                          <p:cTn id="35" fill="hold">
                            <p:stCondLst>
                              <p:cond delay="3000"/>
                            </p:stCondLst>
                            <p:childTnLst>
                              <p:par>
                                <p:cTn id="36" presetID="22" presetClass="entr" presetSubtype="8" fill="hold" grpId="0" nodeType="afterEffect">
                                  <p:stCondLst>
                                    <p:cond delay="0"/>
                                  </p:stCondLst>
                                  <p:childTnLst>
                                    <p:set>
                                      <p:cBhvr>
                                        <p:cTn id="37" dur="1" fill="hold">
                                          <p:stCondLst>
                                            <p:cond delay="0"/>
                                          </p:stCondLst>
                                        </p:cTn>
                                        <p:tgtEl>
                                          <p:spTgt spid="55"/>
                                        </p:tgtEl>
                                        <p:attrNameLst>
                                          <p:attrName>style.visibility</p:attrName>
                                        </p:attrNameLst>
                                      </p:cBhvr>
                                      <p:to>
                                        <p:strVal val="visible"/>
                                      </p:to>
                                    </p:set>
                                    <p:animEffect transition="in" filter="wipe(left)">
                                      <p:cBhvr>
                                        <p:cTn id="38" dur="500"/>
                                        <p:tgtEl>
                                          <p:spTgt spid="55"/>
                                        </p:tgtEl>
                                      </p:cBhvr>
                                    </p:animEffect>
                                  </p:childTnLst>
                                </p:cTn>
                              </p:par>
                            </p:childTnLst>
                          </p:cTn>
                        </p:par>
                        <p:par>
                          <p:cTn id="39" fill="hold">
                            <p:stCondLst>
                              <p:cond delay="3500"/>
                            </p:stCondLst>
                            <p:childTnLst>
                              <p:par>
                                <p:cTn id="40" presetID="2" presetClass="entr" presetSubtype="2"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additive="base">
                                        <p:cTn id="42" dur="500" fill="hold"/>
                                        <p:tgtEl>
                                          <p:spTgt spid="13"/>
                                        </p:tgtEl>
                                        <p:attrNameLst>
                                          <p:attrName>ppt_x</p:attrName>
                                        </p:attrNameLst>
                                      </p:cBhvr>
                                      <p:tavLst>
                                        <p:tav tm="0">
                                          <p:val>
                                            <p:strVal val="1+#ppt_w/2"/>
                                          </p:val>
                                        </p:tav>
                                        <p:tav tm="100000">
                                          <p:val>
                                            <p:strVal val="#ppt_x"/>
                                          </p:val>
                                        </p:tav>
                                      </p:tavLst>
                                    </p:anim>
                                    <p:anim calcmode="lin" valueType="num">
                                      <p:cBhvr additive="base">
                                        <p:cTn id="43" dur="500" fill="hold"/>
                                        <p:tgtEl>
                                          <p:spTgt spid="13"/>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 calcmode="lin" valueType="num">
                                      <p:cBhvr additive="base">
                                        <p:cTn id="46" dur="500" fill="hold"/>
                                        <p:tgtEl>
                                          <p:spTgt spid="17"/>
                                        </p:tgtEl>
                                        <p:attrNameLst>
                                          <p:attrName>ppt_x</p:attrName>
                                        </p:attrNameLst>
                                      </p:cBhvr>
                                      <p:tavLst>
                                        <p:tav tm="0">
                                          <p:val>
                                            <p:strVal val="1+#ppt_w/2"/>
                                          </p:val>
                                        </p:tav>
                                        <p:tav tm="100000">
                                          <p:val>
                                            <p:strVal val="#ppt_x"/>
                                          </p:val>
                                        </p:tav>
                                      </p:tavLst>
                                    </p:anim>
                                    <p:anim calcmode="lin" valueType="num">
                                      <p:cBhvr additive="base">
                                        <p:cTn id="47" dur="500" fill="hold"/>
                                        <p:tgtEl>
                                          <p:spTgt spid="17"/>
                                        </p:tgtEl>
                                        <p:attrNameLst>
                                          <p:attrName>ppt_y</p:attrName>
                                        </p:attrNameLst>
                                      </p:cBhvr>
                                      <p:tavLst>
                                        <p:tav tm="0">
                                          <p:val>
                                            <p:strVal val="#ppt_y"/>
                                          </p:val>
                                        </p:tav>
                                        <p:tav tm="100000">
                                          <p:val>
                                            <p:strVal val="#ppt_y"/>
                                          </p:val>
                                        </p:tav>
                                      </p:tavLst>
                                    </p:anim>
                                  </p:childTnLst>
                                </p:cTn>
                              </p:par>
                            </p:childTnLst>
                          </p:cTn>
                        </p:par>
                        <p:par>
                          <p:cTn id="48" fill="hold">
                            <p:stCondLst>
                              <p:cond delay="4000"/>
                            </p:stCondLst>
                            <p:childTnLst>
                              <p:par>
                                <p:cTn id="49" presetID="22" presetClass="entr" presetSubtype="4" fill="hold" nodeType="after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wipe(down)">
                                      <p:cBhvr>
                                        <p:cTn id="51" dur="500"/>
                                        <p:tgtEl>
                                          <p:spTgt spid="14"/>
                                        </p:tgtEl>
                                      </p:cBhvr>
                                    </p:animEffect>
                                  </p:childTnLst>
                                </p:cTn>
                              </p:par>
                            </p:childTnLst>
                          </p:cTn>
                        </p:par>
                        <p:par>
                          <p:cTn id="52" fill="hold">
                            <p:stCondLst>
                              <p:cond delay="4500"/>
                            </p:stCondLst>
                            <p:childTnLst>
                              <p:par>
                                <p:cTn id="53" presetID="2" presetClass="entr" presetSubtype="8" fill="hold" grpId="0" nodeType="afterEffect">
                                  <p:stCondLst>
                                    <p:cond delay="0"/>
                                  </p:stCondLst>
                                  <p:childTnLst>
                                    <p:set>
                                      <p:cBhvr>
                                        <p:cTn id="54" dur="1" fill="hold">
                                          <p:stCondLst>
                                            <p:cond delay="0"/>
                                          </p:stCondLst>
                                        </p:cTn>
                                        <p:tgtEl>
                                          <p:spTgt spid="41"/>
                                        </p:tgtEl>
                                        <p:attrNameLst>
                                          <p:attrName>style.visibility</p:attrName>
                                        </p:attrNameLst>
                                      </p:cBhvr>
                                      <p:to>
                                        <p:strVal val="visible"/>
                                      </p:to>
                                    </p:set>
                                    <p:anim calcmode="lin" valueType="num">
                                      <p:cBhvr additive="base">
                                        <p:cTn id="55" dur="500" fill="hold"/>
                                        <p:tgtEl>
                                          <p:spTgt spid="41"/>
                                        </p:tgtEl>
                                        <p:attrNameLst>
                                          <p:attrName>ppt_x</p:attrName>
                                        </p:attrNameLst>
                                      </p:cBhvr>
                                      <p:tavLst>
                                        <p:tav tm="0">
                                          <p:val>
                                            <p:strVal val="0-#ppt_w/2"/>
                                          </p:val>
                                        </p:tav>
                                        <p:tav tm="100000">
                                          <p:val>
                                            <p:strVal val="#ppt_x"/>
                                          </p:val>
                                        </p:tav>
                                      </p:tavLst>
                                    </p:anim>
                                    <p:anim calcmode="lin" valueType="num">
                                      <p:cBhvr additive="base">
                                        <p:cTn id="56" dur="500" fill="hold"/>
                                        <p:tgtEl>
                                          <p:spTgt spid="41"/>
                                        </p:tgtEl>
                                        <p:attrNameLst>
                                          <p:attrName>ppt_y</p:attrName>
                                        </p:attrNameLst>
                                      </p:cBhvr>
                                      <p:tavLst>
                                        <p:tav tm="0">
                                          <p:val>
                                            <p:strVal val="#ppt_y"/>
                                          </p:val>
                                        </p:tav>
                                        <p:tav tm="100000">
                                          <p:val>
                                            <p:strVal val="#ppt_y"/>
                                          </p:val>
                                        </p:tav>
                                      </p:tavLst>
                                    </p:anim>
                                  </p:childTnLst>
                                </p:cTn>
                              </p:par>
                            </p:childTnLst>
                          </p:cTn>
                        </p:par>
                        <p:par>
                          <p:cTn id="57" fill="hold">
                            <p:stCondLst>
                              <p:cond delay="5000"/>
                            </p:stCondLst>
                            <p:childTnLst>
                              <p:par>
                                <p:cTn id="58" presetID="22" presetClass="entr" presetSubtype="8" fill="hold" grpId="0" nodeType="afterEffect">
                                  <p:stCondLst>
                                    <p:cond delay="0"/>
                                  </p:stCondLst>
                                  <p:childTnLst>
                                    <p:set>
                                      <p:cBhvr>
                                        <p:cTn id="59" dur="1" fill="hold">
                                          <p:stCondLst>
                                            <p:cond delay="0"/>
                                          </p:stCondLst>
                                        </p:cTn>
                                        <p:tgtEl>
                                          <p:spTgt spid="56"/>
                                        </p:tgtEl>
                                        <p:attrNameLst>
                                          <p:attrName>style.visibility</p:attrName>
                                        </p:attrNameLst>
                                      </p:cBhvr>
                                      <p:to>
                                        <p:strVal val="visible"/>
                                      </p:to>
                                    </p:set>
                                    <p:animEffect transition="in" filter="wipe(left)">
                                      <p:cBhvr>
                                        <p:cTn id="60" dur="500"/>
                                        <p:tgtEl>
                                          <p:spTgt spid="56"/>
                                        </p:tgtEl>
                                      </p:cBhvr>
                                    </p:animEffect>
                                  </p:childTnLst>
                                </p:cTn>
                              </p:par>
                            </p:childTnLst>
                          </p:cTn>
                        </p:par>
                        <p:par>
                          <p:cTn id="61" fill="hold">
                            <p:stCondLst>
                              <p:cond delay="5500"/>
                            </p:stCondLst>
                            <p:childTnLst>
                              <p:par>
                                <p:cTn id="62" presetID="2" presetClass="entr" presetSubtype="2" fill="hold" grpId="0" nodeType="after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additive="base">
                                        <p:cTn id="64" dur="500" fill="hold"/>
                                        <p:tgtEl>
                                          <p:spTgt spid="18"/>
                                        </p:tgtEl>
                                        <p:attrNameLst>
                                          <p:attrName>ppt_x</p:attrName>
                                        </p:attrNameLst>
                                      </p:cBhvr>
                                      <p:tavLst>
                                        <p:tav tm="0">
                                          <p:val>
                                            <p:strVal val="1+#ppt_w/2"/>
                                          </p:val>
                                        </p:tav>
                                        <p:tav tm="100000">
                                          <p:val>
                                            <p:strVal val="#ppt_x"/>
                                          </p:val>
                                        </p:tav>
                                      </p:tavLst>
                                    </p:anim>
                                    <p:anim calcmode="lin" valueType="num">
                                      <p:cBhvr additive="base">
                                        <p:cTn id="65" dur="500" fill="hold"/>
                                        <p:tgtEl>
                                          <p:spTgt spid="18"/>
                                        </p:tgtEl>
                                        <p:attrNameLst>
                                          <p:attrName>ppt_y</p:attrName>
                                        </p:attrNameLst>
                                      </p:cBhvr>
                                      <p:tavLst>
                                        <p:tav tm="0">
                                          <p:val>
                                            <p:strVal val="#ppt_y"/>
                                          </p:val>
                                        </p:tav>
                                        <p:tav tm="100000">
                                          <p:val>
                                            <p:strVal val="#ppt_y"/>
                                          </p:val>
                                        </p:tav>
                                      </p:tavLst>
                                    </p:anim>
                                  </p:childTnLst>
                                </p:cTn>
                              </p:par>
                              <p:par>
                                <p:cTn id="66" presetID="2" presetClass="entr" presetSubtype="2"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additive="base">
                                        <p:cTn id="68" dur="500" fill="hold"/>
                                        <p:tgtEl>
                                          <p:spTgt spid="22"/>
                                        </p:tgtEl>
                                        <p:attrNameLst>
                                          <p:attrName>ppt_x</p:attrName>
                                        </p:attrNameLst>
                                      </p:cBhvr>
                                      <p:tavLst>
                                        <p:tav tm="0">
                                          <p:val>
                                            <p:strVal val="1+#ppt_w/2"/>
                                          </p:val>
                                        </p:tav>
                                        <p:tav tm="100000">
                                          <p:val>
                                            <p:strVal val="#ppt_x"/>
                                          </p:val>
                                        </p:tav>
                                      </p:tavLst>
                                    </p:anim>
                                    <p:anim calcmode="lin" valueType="num">
                                      <p:cBhvr additive="base">
                                        <p:cTn id="69" dur="500" fill="hold"/>
                                        <p:tgtEl>
                                          <p:spTgt spid="22"/>
                                        </p:tgtEl>
                                        <p:attrNameLst>
                                          <p:attrName>ppt_y</p:attrName>
                                        </p:attrNameLst>
                                      </p:cBhvr>
                                      <p:tavLst>
                                        <p:tav tm="0">
                                          <p:val>
                                            <p:strVal val="#ppt_y"/>
                                          </p:val>
                                        </p:tav>
                                        <p:tav tm="100000">
                                          <p:val>
                                            <p:strVal val="#ppt_y"/>
                                          </p:val>
                                        </p:tav>
                                      </p:tavLst>
                                    </p:anim>
                                  </p:childTnLst>
                                </p:cTn>
                              </p:par>
                            </p:childTnLst>
                          </p:cTn>
                        </p:par>
                        <p:par>
                          <p:cTn id="70" fill="hold">
                            <p:stCondLst>
                              <p:cond delay="6000"/>
                            </p:stCondLst>
                            <p:childTnLst>
                              <p:par>
                                <p:cTn id="71" presetID="22" presetClass="entr" presetSubtype="4" fill="hold" nodeType="after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wipe(down)">
                                      <p:cBhvr>
                                        <p:cTn id="73" dur="500"/>
                                        <p:tgtEl>
                                          <p:spTgt spid="19"/>
                                        </p:tgtEl>
                                      </p:cBhvr>
                                    </p:animEffect>
                                  </p:childTnLst>
                                </p:cTn>
                              </p:par>
                            </p:childTnLst>
                          </p:cTn>
                        </p:par>
                        <p:par>
                          <p:cTn id="74" fill="hold">
                            <p:stCondLst>
                              <p:cond delay="6500"/>
                            </p:stCondLst>
                            <p:childTnLst>
                              <p:par>
                                <p:cTn id="75" presetID="2" presetClass="entr" presetSubtype="8" fill="hold" grpId="0" nodeType="afterEffect">
                                  <p:stCondLst>
                                    <p:cond delay="0"/>
                                  </p:stCondLst>
                                  <p:childTnLst>
                                    <p:set>
                                      <p:cBhvr>
                                        <p:cTn id="76" dur="1" fill="hold">
                                          <p:stCondLst>
                                            <p:cond delay="0"/>
                                          </p:stCondLst>
                                        </p:cTn>
                                        <p:tgtEl>
                                          <p:spTgt spid="42"/>
                                        </p:tgtEl>
                                        <p:attrNameLst>
                                          <p:attrName>style.visibility</p:attrName>
                                        </p:attrNameLst>
                                      </p:cBhvr>
                                      <p:to>
                                        <p:strVal val="visible"/>
                                      </p:to>
                                    </p:set>
                                    <p:anim calcmode="lin" valueType="num">
                                      <p:cBhvr additive="base">
                                        <p:cTn id="77" dur="500" fill="hold"/>
                                        <p:tgtEl>
                                          <p:spTgt spid="42"/>
                                        </p:tgtEl>
                                        <p:attrNameLst>
                                          <p:attrName>ppt_x</p:attrName>
                                        </p:attrNameLst>
                                      </p:cBhvr>
                                      <p:tavLst>
                                        <p:tav tm="0">
                                          <p:val>
                                            <p:strVal val="0-#ppt_w/2"/>
                                          </p:val>
                                        </p:tav>
                                        <p:tav tm="100000">
                                          <p:val>
                                            <p:strVal val="#ppt_x"/>
                                          </p:val>
                                        </p:tav>
                                      </p:tavLst>
                                    </p:anim>
                                    <p:anim calcmode="lin" valueType="num">
                                      <p:cBhvr additive="base">
                                        <p:cTn id="78" dur="500" fill="hold"/>
                                        <p:tgtEl>
                                          <p:spTgt spid="42"/>
                                        </p:tgtEl>
                                        <p:attrNameLst>
                                          <p:attrName>ppt_y</p:attrName>
                                        </p:attrNameLst>
                                      </p:cBhvr>
                                      <p:tavLst>
                                        <p:tav tm="0">
                                          <p:val>
                                            <p:strVal val="#ppt_y"/>
                                          </p:val>
                                        </p:tav>
                                        <p:tav tm="100000">
                                          <p:val>
                                            <p:strVal val="#ppt_y"/>
                                          </p:val>
                                        </p:tav>
                                      </p:tavLst>
                                    </p:anim>
                                  </p:childTnLst>
                                </p:cTn>
                              </p:par>
                            </p:childTnLst>
                          </p:cTn>
                        </p:par>
                        <p:par>
                          <p:cTn id="79" fill="hold">
                            <p:stCondLst>
                              <p:cond delay="7000"/>
                            </p:stCondLst>
                            <p:childTnLst>
                              <p:par>
                                <p:cTn id="80" presetID="22" presetClass="entr" presetSubtype="8" fill="hold" grpId="0" nodeType="afterEffect">
                                  <p:stCondLst>
                                    <p:cond delay="0"/>
                                  </p:stCondLst>
                                  <p:childTnLst>
                                    <p:set>
                                      <p:cBhvr>
                                        <p:cTn id="81" dur="1" fill="hold">
                                          <p:stCondLst>
                                            <p:cond delay="0"/>
                                          </p:stCondLst>
                                        </p:cTn>
                                        <p:tgtEl>
                                          <p:spTgt spid="57"/>
                                        </p:tgtEl>
                                        <p:attrNameLst>
                                          <p:attrName>style.visibility</p:attrName>
                                        </p:attrNameLst>
                                      </p:cBhvr>
                                      <p:to>
                                        <p:strVal val="visible"/>
                                      </p:to>
                                    </p:set>
                                    <p:animEffect transition="in" filter="wipe(left)">
                                      <p:cBhvr>
                                        <p:cTn id="82" dur="500"/>
                                        <p:tgtEl>
                                          <p:spTgt spid="57"/>
                                        </p:tgtEl>
                                      </p:cBhvr>
                                    </p:animEffect>
                                  </p:childTnLst>
                                </p:cTn>
                              </p:par>
                            </p:childTnLst>
                          </p:cTn>
                        </p:par>
                        <p:par>
                          <p:cTn id="83" fill="hold">
                            <p:stCondLst>
                              <p:cond delay="7500"/>
                            </p:stCondLst>
                            <p:childTnLst>
                              <p:par>
                                <p:cTn id="84" presetID="2" presetClass="entr" presetSubtype="2" fill="hold" grpId="0" nodeType="afterEffect">
                                  <p:stCondLst>
                                    <p:cond delay="0"/>
                                  </p:stCondLst>
                                  <p:childTnLst>
                                    <p:set>
                                      <p:cBhvr>
                                        <p:cTn id="85" dur="1" fill="hold">
                                          <p:stCondLst>
                                            <p:cond delay="0"/>
                                          </p:stCondLst>
                                        </p:cTn>
                                        <p:tgtEl>
                                          <p:spTgt spid="23"/>
                                        </p:tgtEl>
                                        <p:attrNameLst>
                                          <p:attrName>style.visibility</p:attrName>
                                        </p:attrNameLst>
                                      </p:cBhvr>
                                      <p:to>
                                        <p:strVal val="visible"/>
                                      </p:to>
                                    </p:set>
                                    <p:anim calcmode="lin" valueType="num">
                                      <p:cBhvr additive="base">
                                        <p:cTn id="86" dur="500" fill="hold"/>
                                        <p:tgtEl>
                                          <p:spTgt spid="23"/>
                                        </p:tgtEl>
                                        <p:attrNameLst>
                                          <p:attrName>ppt_x</p:attrName>
                                        </p:attrNameLst>
                                      </p:cBhvr>
                                      <p:tavLst>
                                        <p:tav tm="0">
                                          <p:val>
                                            <p:strVal val="1+#ppt_w/2"/>
                                          </p:val>
                                        </p:tav>
                                        <p:tav tm="100000">
                                          <p:val>
                                            <p:strVal val="#ppt_x"/>
                                          </p:val>
                                        </p:tav>
                                      </p:tavLst>
                                    </p:anim>
                                    <p:anim calcmode="lin" valueType="num">
                                      <p:cBhvr additive="base">
                                        <p:cTn id="87" dur="500" fill="hold"/>
                                        <p:tgtEl>
                                          <p:spTgt spid="23"/>
                                        </p:tgtEl>
                                        <p:attrNameLst>
                                          <p:attrName>ppt_y</p:attrName>
                                        </p:attrNameLst>
                                      </p:cBhvr>
                                      <p:tavLst>
                                        <p:tav tm="0">
                                          <p:val>
                                            <p:strVal val="#ppt_y"/>
                                          </p:val>
                                        </p:tav>
                                        <p:tav tm="100000">
                                          <p:val>
                                            <p:strVal val="#ppt_y"/>
                                          </p:val>
                                        </p:tav>
                                      </p:tavLst>
                                    </p:anim>
                                  </p:childTnLst>
                                </p:cTn>
                              </p:par>
                              <p:par>
                                <p:cTn id="88" presetID="2" presetClass="entr" presetSubtype="2" fill="hold" grpId="0" nodeType="withEffect">
                                  <p:stCondLst>
                                    <p:cond delay="0"/>
                                  </p:stCondLst>
                                  <p:childTnLst>
                                    <p:set>
                                      <p:cBhvr>
                                        <p:cTn id="89" dur="1" fill="hold">
                                          <p:stCondLst>
                                            <p:cond delay="0"/>
                                          </p:stCondLst>
                                        </p:cTn>
                                        <p:tgtEl>
                                          <p:spTgt spid="27"/>
                                        </p:tgtEl>
                                        <p:attrNameLst>
                                          <p:attrName>style.visibility</p:attrName>
                                        </p:attrNameLst>
                                      </p:cBhvr>
                                      <p:to>
                                        <p:strVal val="visible"/>
                                      </p:to>
                                    </p:set>
                                    <p:anim calcmode="lin" valueType="num">
                                      <p:cBhvr additive="base">
                                        <p:cTn id="90" dur="500" fill="hold"/>
                                        <p:tgtEl>
                                          <p:spTgt spid="27"/>
                                        </p:tgtEl>
                                        <p:attrNameLst>
                                          <p:attrName>ppt_x</p:attrName>
                                        </p:attrNameLst>
                                      </p:cBhvr>
                                      <p:tavLst>
                                        <p:tav tm="0">
                                          <p:val>
                                            <p:strVal val="1+#ppt_w/2"/>
                                          </p:val>
                                        </p:tav>
                                        <p:tav tm="100000">
                                          <p:val>
                                            <p:strVal val="#ppt_x"/>
                                          </p:val>
                                        </p:tav>
                                      </p:tavLst>
                                    </p:anim>
                                    <p:anim calcmode="lin" valueType="num">
                                      <p:cBhvr additive="base">
                                        <p:cTn id="91" dur="500" fill="hold"/>
                                        <p:tgtEl>
                                          <p:spTgt spid="27"/>
                                        </p:tgtEl>
                                        <p:attrNameLst>
                                          <p:attrName>ppt_y</p:attrName>
                                        </p:attrNameLst>
                                      </p:cBhvr>
                                      <p:tavLst>
                                        <p:tav tm="0">
                                          <p:val>
                                            <p:strVal val="#ppt_y"/>
                                          </p:val>
                                        </p:tav>
                                        <p:tav tm="100000">
                                          <p:val>
                                            <p:strVal val="#ppt_y"/>
                                          </p:val>
                                        </p:tav>
                                      </p:tavLst>
                                    </p:anim>
                                  </p:childTnLst>
                                </p:cTn>
                              </p:par>
                            </p:childTnLst>
                          </p:cTn>
                        </p:par>
                        <p:par>
                          <p:cTn id="92" fill="hold">
                            <p:stCondLst>
                              <p:cond delay="8000"/>
                            </p:stCondLst>
                            <p:childTnLst>
                              <p:par>
                                <p:cTn id="93" presetID="22" presetClass="entr" presetSubtype="4" fill="hold" nodeType="afterEffect">
                                  <p:stCondLst>
                                    <p:cond delay="0"/>
                                  </p:stCondLst>
                                  <p:childTnLst>
                                    <p:set>
                                      <p:cBhvr>
                                        <p:cTn id="94" dur="1" fill="hold">
                                          <p:stCondLst>
                                            <p:cond delay="0"/>
                                          </p:stCondLst>
                                        </p:cTn>
                                        <p:tgtEl>
                                          <p:spTgt spid="24"/>
                                        </p:tgtEl>
                                        <p:attrNameLst>
                                          <p:attrName>style.visibility</p:attrName>
                                        </p:attrNameLst>
                                      </p:cBhvr>
                                      <p:to>
                                        <p:strVal val="visible"/>
                                      </p:to>
                                    </p:set>
                                    <p:animEffect transition="in" filter="wipe(down)">
                                      <p:cBhvr>
                                        <p:cTn id="9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p:bldP spid="9" grpId="0" animBg="1"/>
      <p:bldP spid="13" grpId="0" animBg="1"/>
      <p:bldP spid="17" grpId="0" animBg="1"/>
      <p:bldP spid="18" grpId="0" animBg="1"/>
      <p:bldP spid="22" grpId="0" animBg="1"/>
      <p:bldP spid="23" grpId="0" animBg="1"/>
      <p:bldP spid="27" grpId="0" animBg="1"/>
      <p:bldP spid="39" grpId="0" animBg="1"/>
      <p:bldP spid="40" grpId="0" animBg="1"/>
      <p:bldP spid="41" grpId="0" animBg="1"/>
      <p:bldP spid="42" grpId="0" animBg="1"/>
      <p:bldP spid="45" grpId="0"/>
      <p:bldP spid="55" grpId="0"/>
      <p:bldP spid="5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1298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334</cp:revision>
  <dcterms:created xsi:type="dcterms:W3CDTF">2016-09-28T22:08:47Z</dcterms:created>
  <dcterms:modified xsi:type="dcterms:W3CDTF">2018-01-01T23:05:34Z</dcterms:modified>
</cp:coreProperties>
</file>