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3797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rgbClr val="D34132"/>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rgbClr val="EF9D27"/>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rgbClr val="189A80"/>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rgbClr val="34738D"/>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rgbClr val="D34132"/>
          </a:solidFill>
          <a:ln w="635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rtlCol="0" anchor="ctr" anchorCtr="1" compatLnSpc="1">
            <a:prstTxWarp prst="textNoShape">
              <a:avLst/>
            </a:prstTxWarp>
          </a:bodyPr>
          <a:lstStyle/>
          <a:p>
            <a:pPr>
              <a:spcBef>
                <a:spcPct val="20000"/>
              </a:spcBef>
              <a:defRPr/>
            </a:pPr>
            <a:r>
              <a:rPr lang="en-US" sz="1600" dirty="0">
                <a:solidFill>
                  <a:schemeClr val="bg1"/>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rgbClr val="EF9D27"/>
          </a:solidFill>
          <a:ln w="635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rtlCol="0" anchor="ctr" anchorCtr="1" compatLnSpc="1">
            <a:prstTxWarp prst="textNoShape">
              <a:avLst/>
            </a:prstTxWarp>
          </a:bodyPr>
          <a:lstStyle/>
          <a:p>
            <a:pPr algn="ctr"/>
            <a:r>
              <a:rPr lang="en-US" sz="1600" dirty="0">
                <a:solidFill>
                  <a:schemeClr val="bg1"/>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rgbClr val="189A80"/>
          </a:solidFill>
          <a:ln w="635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rtlCol="0" anchor="ctr" anchorCtr="1" compatLnSpc="1">
            <a:prstTxWarp prst="textNoShape">
              <a:avLst/>
            </a:prstTxWarp>
          </a:bodyPr>
          <a:lstStyle/>
          <a:p>
            <a:pPr>
              <a:spcBef>
                <a:spcPct val="20000"/>
              </a:spcBef>
              <a:defRPr/>
            </a:pPr>
            <a:r>
              <a:rPr lang="en-US" sz="1600" dirty="0">
                <a:solidFill>
                  <a:schemeClr val="bg1"/>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rgbClr val="34738D"/>
          </a:solidFill>
          <a:ln w="635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rtlCol="0" anchor="ctr" anchorCtr="1" compatLnSpc="1">
            <a:prstTxWarp prst="textNoShape">
              <a:avLst/>
            </a:prstTxWarp>
          </a:bodyPr>
          <a:lstStyle/>
          <a:p>
            <a:pPr>
              <a:spcBef>
                <a:spcPct val="20000"/>
              </a:spcBef>
              <a:defRPr/>
            </a:pPr>
            <a:r>
              <a:rPr lang="en-US" sz="1600" dirty="0">
                <a:solidFill>
                  <a:schemeClr val="bg1"/>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34738D"/>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34738D"/>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189A8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189A8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EF9D27"/>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EF9D27"/>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D34132"/>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D34132"/>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A2E113D9-E74E-4EE2-B73C-8D6738F636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2019-07-30T18:12:29Z</dcterms:modified>
</cp:coreProperties>
</file>