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4400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25513"/>
            <a:ext cx="3049878" cy="2887446"/>
            <a:chOff x="3567113" y="2686050"/>
            <a:chExt cx="1997075" cy="1890713"/>
          </a:xfrm>
          <a:solidFill>
            <a:srgbClr val="D34132"/>
          </a:solidFill>
          <a:effectLst/>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47" name="Freeform 7"/>
            <p:cNvSpPr>
              <a:spLocks/>
            </p:cNvSpPr>
            <p:nvPr/>
          </p:nvSpPr>
          <p:spPr bwMode="auto">
            <a:xfrm>
              <a:off x="3567113" y="2686050"/>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F15F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grpSp>
        <p:nvGrpSpPr>
          <p:cNvPr id="5" name="Group 19"/>
          <p:cNvGrpSpPr/>
          <p:nvPr/>
        </p:nvGrpSpPr>
        <p:grpSpPr>
          <a:xfrm>
            <a:off x="4523390" y="3315011"/>
            <a:ext cx="3617185" cy="2252256"/>
            <a:chOff x="3386138" y="2730500"/>
            <a:chExt cx="2368550" cy="1474788"/>
          </a:xfrm>
          <a:solidFill>
            <a:srgbClr val="EF9D27"/>
          </a:solidFill>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FFBB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B4E53"/>
                </a:solidFill>
              </a:endParaRPr>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grpSp>
        <p:nvGrpSpPr>
          <p:cNvPr id="6" name="Group 18"/>
          <p:cNvGrpSpPr/>
          <p:nvPr/>
        </p:nvGrpSpPr>
        <p:grpSpPr>
          <a:xfrm>
            <a:off x="4523390" y="2348574"/>
            <a:ext cx="3612851" cy="2266802"/>
            <a:chOff x="3386138" y="2149475"/>
            <a:chExt cx="2365712" cy="1484313"/>
          </a:xfrm>
          <a:solidFill>
            <a:srgbClr val="189A80"/>
          </a:solidFill>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52" name="Freeform 12"/>
            <p:cNvSpPr>
              <a:spLocks/>
            </p:cNvSpPr>
            <p:nvPr/>
          </p:nvSpPr>
          <p:spPr bwMode="auto">
            <a:xfrm>
              <a:off x="4567575" y="2575529"/>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53" name="Freeform 13"/>
            <p:cNvSpPr>
              <a:spLocks/>
            </p:cNvSpPr>
            <p:nvPr/>
          </p:nvSpPr>
          <p:spPr bwMode="auto">
            <a:xfrm>
              <a:off x="3681420"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36B89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grpSp>
        <p:nvGrpSpPr>
          <p:cNvPr id="7" name="Group 17"/>
          <p:cNvGrpSpPr/>
          <p:nvPr/>
        </p:nvGrpSpPr>
        <p:grpSpPr>
          <a:xfrm>
            <a:off x="5105243" y="1283759"/>
            <a:ext cx="2453481" cy="2068002"/>
            <a:chOff x="3767138" y="1466850"/>
            <a:chExt cx="1606551" cy="1354138"/>
          </a:xfrm>
          <a:solidFill>
            <a:srgbClr val="34738D"/>
          </a:solidFill>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16556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B4E53"/>
                </a:solidFill>
              </a:endParaRPr>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25%</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25%</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25%</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25%</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539CFC3B-C063-4025-9745-C7E7534C69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2019-07-30T18:11:41Z</dcterms:modified>
</cp:coreProperties>
</file>