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395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189A80"/>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34738D"/>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01</a:t>
            </a:r>
            <a:endParaRPr lang="en-US" sz="28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02</a:t>
            </a:r>
            <a:endParaRPr lang="en-US" sz="2800" dirty="0">
              <a:solidFill>
                <a:srgbClr val="454545"/>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sz="1600" dirty="0">
                <a:solidFill>
                  <a:srgbClr val="4B4E53"/>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08327312-DBFD-4F81-9960-05A9A955E82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18" grpId="0" animBg="1"/>
      <p:bldP spid="12"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2019-07-30T18:09:48Z</dcterms:modified>
</cp:coreProperties>
</file>