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43957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Rounded Corners 16">
            <a:extLst>
              <a:ext uri="{FF2B5EF4-FFF2-40B4-BE49-F238E27FC236}">
                <a16:creationId xmlns:a16="http://schemas.microsoft.com/office/drawing/2014/main" id="{FD095466-FFA9-4567-BD49-5340B0E14DEB}"/>
              </a:ext>
            </a:extLst>
          </p:cNvPr>
          <p:cNvSpPr/>
          <p:nvPr/>
        </p:nvSpPr>
        <p:spPr>
          <a:xfrm>
            <a:off x="4191001" y="4572001"/>
            <a:ext cx="3810000" cy="1524000"/>
          </a:xfrm>
          <a:prstGeom prst="roundRect">
            <a:avLst/>
          </a:prstGeom>
          <a:solidFill>
            <a:srgbClr val="189A80"/>
          </a:solidFill>
          <a:ln>
            <a:noFill/>
          </a:ln>
          <a:effectLst>
            <a:outerShdw blurRad="508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Rounded Corners 1">
            <a:extLst>
              <a:ext uri="{FF2B5EF4-FFF2-40B4-BE49-F238E27FC236}">
                <a16:creationId xmlns:a16="http://schemas.microsoft.com/office/drawing/2014/main" id="{5E8456ED-BE72-4BF8-B7DE-47B4973806A6}"/>
              </a:ext>
            </a:extLst>
          </p:cNvPr>
          <p:cNvSpPr/>
          <p:nvPr/>
        </p:nvSpPr>
        <p:spPr>
          <a:xfrm>
            <a:off x="4191000" y="2438401"/>
            <a:ext cx="3810000" cy="1524000"/>
          </a:xfrm>
          <a:prstGeom prst="roundRect">
            <a:avLst/>
          </a:prstGeom>
          <a:solidFill>
            <a:srgbClr val="34738D"/>
          </a:solidFill>
          <a:ln>
            <a:noFill/>
          </a:ln>
          <a:effectLst>
            <a:outerShdw blurRad="50800" dist="254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BC09998-EA1F-408C-A72D-EB5C159ED70F}"/>
              </a:ext>
            </a:extLst>
          </p:cNvPr>
          <p:cNvSpPr/>
          <p:nvPr/>
        </p:nvSpPr>
        <p:spPr>
          <a:xfrm rot="3559988" flipH="1">
            <a:off x="3116768" y="664876"/>
            <a:ext cx="5958461" cy="8679593"/>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254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A1D5006-557E-4747-804E-8E0859B38C38}"/>
              </a:ext>
            </a:extLst>
          </p:cNvPr>
          <p:cNvSpPr/>
          <p:nvPr/>
        </p:nvSpPr>
        <p:spPr>
          <a:xfrm rot="3559988" flipH="1">
            <a:off x="3116768" y="-1468725"/>
            <a:ext cx="5958461" cy="8679593"/>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254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0374A60-FC4D-454C-95F1-D228060FD31C}"/>
              </a:ext>
            </a:extLst>
          </p:cNvPr>
          <p:cNvSpPr txBox="1"/>
          <p:nvPr/>
        </p:nvSpPr>
        <p:spPr>
          <a:xfrm>
            <a:off x="1905000" y="2770667"/>
            <a:ext cx="2667000" cy="523220"/>
          </a:xfrm>
          <a:prstGeom prst="rect">
            <a:avLst/>
          </a:prstGeom>
          <a:noFill/>
        </p:spPr>
        <p:txBody>
          <a:bodyPr wrap="square" rtlCol="0">
            <a:spAutoFit/>
          </a:bodyPr>
          <a:lstStyle/>
          <a:p>
            <a:r>
              <a:rPr lang="en-US" sz="2800" dirty="0">
                <a:solidFill>
                  <a:srgbClr val="454545"/>
                </a:solidFill>
                <a:latin typeface="Bernard MT Condensed" panose="02050806060905020404" pitchFamily="18" charset="0"/>
              </a:rPr>
              <a:t>Lorem Ipsum 01</a:t>
            </a:r>
            <a:endParaRPr lang="en-US" sz="2800" dirty="0">
              <a:solidFill>
                <a:srgbClr val="454545"/>
              </a:solidFill>
              <a:latin typeface="Candara" panose="020E0502030303020204" pitchFamily="34" charset="0"/>
            </a:endParaRPr>
          </a:p>
        </p:txBody>
      </p:sp>
      <p:sp>
        <p:nvSpPr>
          <p:cNvPr id="14" name="TextBox 13">
            <a:extLst>
              <a:ext uri="{FF2B5EF4-FFF2-40B4-BE49-F238E27FC236}">
                <a16:creationId xmlns:a16="http://schemas.microsoft.com/office/drawing/2014/main" id="{8E7213FB-0F3D-42B8-A2A6-9A1BD5FA2687}"/>
              </a:ext>
            </a:extLst>
          </p:cNvPr>
          <p:cNvSpPr txBox="1"/>
          <p:nvPr/>
        </p:nvSpPr>
        <p:spPr>
          <a:xfrm>
            <a:off x="7772400" y="2460445"/>
            <a:ext cx="2971798" cy="1114151"/>
          </a:xfrm>
          <a:prstGeom prst="rect">
            <a:avLst/>
          </a:prstGeom>
          <a:noFill/>
        </p:spPr>
        <p:txBody>
          <a:bodyPr wrap="square" rtlCol="0">
            <a:spAutoFit/>
          </a:bodyPr>
          <a:lstStyle/>
          <a:p>
            <a:pPr defTabSz="1219170">
              <a:spcBef>
                <a:spcPct val="20000"/>
              </a:spcBef>
              <a:defRPr/>
            </a:pPr>
            <a:r>
              <a:rPr lang="en-US" sz="16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15" name="TextBox 14">
            <a:extLst>
              <a:ext uri="{FF2B5EF4-FFF2-40B4-BE49-F238E27FC236}">
                <a16:creationId xmlns:a16="http://schemas.microsoft.com/office/drawing/2014/main" id="{1C3D8D05-D672-4B74-A255-6FF59F918EA3}"/>
              </a:ext>
            </a:extLst>
          </p:cNvPr>
          <p:cNvSpPr txBox="1"/>
          <p:nvPr/>
        </p:nvSpPr>
        <p:spPr>
          <a:xfrm>
            <a:off x="5480294" y="3319343"/>
            <a:ext cx="1161372" cy="584775"/>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endParaRPr lang="en-US" sz="2800" b="1" dirty="0">
              <a:solidFill>
                <a:schemeClr val="bg1"/>
              </a:solidFill>
              <a:latin typeface="Candara" panose="020E0502030303020204" pitchFamily="34" charset="0"/>
            </a:endParaRPr>
          </a:p>
          <a:p>
            <a:pPr algn="ctr"/>
            <a:r>
              <a:rPr lang="en-US" sz="2000" dirty="0">
                <a:solidFill>
                  <a:schemeClr val="bg1"/>
                </a:solidFill>
                <a:latin typeface="Bernard MT Condensed" panose="02050806060905020404" pitchFamily="18" charset="0"/>
              </a:rPr>
              <a:t>5,329</a:t>
            </a:r>
          </a:p>
        </p:txBody>
      </p:sp>
      <p:pic>
        <p:nvPicPr>
          <p:cNvPr id="16" name="Graphic 15" descr="Microscope">
            <a:extLst>
              <a:ext uri="{FF2B5EF4-FFF2-40B4-BE49-F238E27FC236}">
                <a16:creationId xmlns:a16="http://schemas.microsoft.com/office/drawing/2014/main" id="{0D754D4A-9200-4C5F-B142-E8F37A5529C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74394" y="2743201"/>
            <a:ext cx="548640" cy="548640"/>
          </a:xfrm>
          <a:prstGeom prst="rect">
            <a:avLst/>
          </a:prstGeom>
        </p:spPr>
      </p:pic>
      <p:sp>
        <p:nvSpPr>
          <p:cNvPr id="19" name="TextBox 18">
            <a:extLst>
              <a:ext uri="{FF2B5EF4-FFF2-40B4-BE49-F238E27FC236}">
                <a16:creationId xmlns:a16="http://schemas.microsoft.com/office/drawing/2014/main" id="{B550C5D2-E91F-4297-AE00-9C0E2DB9FCA0}"/>
              </a:ext>
            </a:extLst>
          </p:cNvPr>
          <p:cNvSpPr txBox="1"/>
          <p:nvPr/>
        </p:nvSpPr>
        <p:spPr>
          <a:xfrm>
            <a:off x="1905000" y="4822496"/>
            <a:ext cx="2819400" cy="523220"/>
          </a:xfrm>
          <a:prstGeom prst="rect">
            <a:avLst/>
          </a:prstGeom>
          <a:noFill/>
        </p:spPr>
        <p:txBody>
          <a:bodyPr wrap="square" rtlCol="0">
            <a:spAutoFit/>
          </a:bodyPr>
          <a:lstStyle/>
          <a:p>
            <a:r>
              <a:rPr lang="en-US" sz="2800" dirty="0">
                <a:solidFill>
                  <a:srgbClr val="454545"/>
                </a:solidFill>
                <a:latin typeface="Bernard MT Condensed" panose="02050806060905020404" pitchFamily="18" charset="0"/>
              </a:rPr>
              <a:t>Lorem Ipsum 02</a:t>
            </a:r>
            <a:endParaRPr lang="en-US" sz="2800" dirty="0">
              <a:solidFill>
                <a:srgbClr val="454545"/>
              </a:solidFill>
              <a:latin typeface="Candara" panose="020E0502030303020204" pitchFamily="34" charset="0"/>
            </a:endParaRPr>
          </a:p>
        </p:txBody>
      </p:sp>
      <p:sp>
        <p:nvSpPr>
          <p:cNvPr id="20" name="TextBox 19">
            <a:extLst>
              <a:ext uri="{FF2B5EF4-FFF2-40B4-BE49-F238E27FC236}">
                <a16:creationId xmlns:a16="http://schemas.microsoft.com/office/drawing/2014/main" id="{A3E6ED94-FAAF-4D8D-857A-82B59AC4F4F1}"/>
              </a:ext>
            </a:extLst>
          </p:cNvPr>
          <p:cNvSpPr txBox="1"/>
          <p:nvPr/>
        </p:nvSpPr>
        <p:spPr>
          <a:xfrm>
            <a:off x="7772400" y="4557658"/>
            <a:ext cx="2971798" cy="1114151"/>
          </a:xfrm>
          <a:prstGeom prst="rect">
            <a:avLst/>
          </a:prstGeom>
          <a:noFill/>
        </p:spPr>
        <p:txBody>
          <a:bodyPr wrap="square" rtlCol="0">
            <a:spAutoFit/>
          </a:bodyPr>
          <a:lstStyle/>
          <a:p>
            <a:pPr defTabSz="1219170">
              <a:spcBef>
                <a:spcPct val="20000"/>
              </a:spcBef>
              <a:defRPr/>
            </a:pPr>
            <a:r>
              <a:rPr lang="en-US" sz="16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200" dirty="0">
                <a:solidFill>
                  <a:srgbClr val="454545"/>
                </a:solidFill>
                <a:latin typeface="Candara" panose="020E0502030303020204" pitchFamily="34" charset="0"/>
              </a:rPr>
              <a:t>Lorem ipsum dolor sit amet, consectetur adipiscing elit, sed do eiusmod tempor incididunt ut labore et dolore magna aliqua. Ut enim ad minim veniam. </a:t>
            </a:r>
          </a:p>
        </p:txBody>
      </p:sp>
      <p:sp>
        <p:nvSpPr>
          <p:cNvPr id="21" name="TextBox 20">
            <a:extLst>
              <a:ext uri="{FF2B5EF4-FFF2-40B4-BE49-F238E27FC236}">
                <a16:creationId xmlns:a16="http://schemas.microsoft.com/office/drawing/2014/main" id="{EBB97434-A3BC-43E9-9BFB-E897163934CC}"/>
              </a:ext>
            </a:extLst>
          </p:cNvPr>
          <p:cNvSpPr txBox="1"/>
          <p:nvPr/>
        </p:nvSpPr>
        <p:spPr>
          <a:xfrm>
            <a:off x="5474917" y="5396086"/>
            <a:ext cx="1161372" cy="584775"/>
          </a:xfrm>
          <a:prstGeom prst="rect">
            <a:avLst/>
          </a:prstGeom>
          <a:noFill/>
        </p:spPr>
        <p:txBody>
          <a:bodyPr wrap="square" rtlCol="0">
            <a:spAutoFit/>
          </a:bodyPr>
          <a:lstStyle/>
          <a:p>
            <a:pPr algn="ctr"/>
            <a:r>
              <a:rPr lang="en-US" sz="1200" b="1" dirty="0">
                <a:solidFill>
                  <a:schemeClr val="bg1"/>
                </a:solidFill>
                <a:latin typeface="Candara" panose="020E0502030303020204" pitchFamily="34" charset="0"/>
              </a:rPr>
              <a:t>LOREM IPSUM</a:t>
            </a:r>
            <a:endParaRPr lang="en-US" sz="2800" b="1" dirty="0">
              <a:solidFill>
                <a:schemeClr val="bg1"/>
              </a:solidFill>
              <a:latin typeface="Candara" panose="020E0502030303020204" pitchFamily="34" charset="0"/>
            </a:endParaRPr>
          </a:p>
          <a:p>
            <a:pPr algn="ctr"/>
            <a:r>
              <a:rPr lang="en-US" sz="2000" dirty="0">
                <a:solidFill>
                  <a:schemeClr val="bg1"/>
                </a:solidFill>
                <a:latin typeface="Bernard MT Condensed" panose="02050806060905020404" pitchFamily="18" charset="0"/>
              </a:rPr>
              <a:t>4,789</a:t>
            </a:r>
          </a:p>
        </p:txBody>
      </p:sp>
      <p:pic>
        <p:nvPicPr>
          <p:cNvPr id="22" name="Graphic 21" descr="Beaker">
            <a:extLst>
              <a:ext uri="{FF2B5EF4-FFF2-40B4-BE49-F238E27FC236}">
                <a16:creationId xmlns:a16="http://schemas.microsoft.com/office/drawing/2014/main" id="{C4E1394A-AC09-4DDA-9958-8DA49E64257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77902" y="4822496"/>
            <a:ext cx="548640" cy="548640"/>
          </a:xfrm>
          <a:prstGeom prst="rect">
            <a:avLst/>
          </a:prstGeom>
        </p:spPr>
      </p:pic>
      <p:sp>
        <p:nvSpPr>
          <p:cNvPr id="23" name="TextBox 22">
            <a:extLst>
              <a:ext uri="{FF2B5EF4-FFF2-40B4-BE49-F238E27FC236}">
                <a16:creationId xmlns:a16="http://schemas.microsoft.com/office/drawing/2014/main" id="{1EE8D702-8E9D-4906-8FC0-16AFC0DCAC08}"/>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B4E53"/>
                </a:solidFill>
                <a:latin typeface="Bernard MT Condensed" panose="02050806060905020404" pitchFamily="18" charset="0"/>
              </a:rPr>
              <a:t>TITLE GOES HERE</a:t>
            </a:r>
          </a:p>
          <a:p>
            <a:pPr algn="ctr"/>
            <a:r>
              <a:rPr lang="en-US" sz="1600" dirty="0">
                <a:solidFill>
                  <a:srgbClr val="4B4E53"/>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24" name="Picture 23">
            <a:hlinkClick r:id="rId6"/>
            <a:extLst>
              <a:ext uri="{FF2B5EF4-FFF2-40B4-BE49-F238E27FC236}">
                <a16:creationId xmlns:a16="http://schemas.microsoft.com/office/drawing/2014/main" id="{08327312-DBFD-4F81-9960-05A9A955E82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96574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1000"/>
                                        <p:tgtEl>
                                          <p:spTgt spid="2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1000"/>
                                        <p:tgtEl>
                                          <p:spTgt spid="13"/>
                                        </p:tgtEl>
                                      </p:cBhvr>
                                    </p:animEffect>
                                    <p:anim calcmode="lin" valueType="num">
                                      <p:cBhvr>
                                        <p:cTn id="17" dur="1000" fill="hold"/>
                                        <p:tgtEl>
                                          <p:spTgt spid="13"/>
                                        </p:tgtEl>
                                        <p:attrNameLst>
                                          <p:attrName>ppt_x</p:attrName>
                                        </p:attrNameLst>
                                      </p:cBhvr>
                                      <p:tavLst>
                                        <p:tav tm="0">
                                          <p:val>
                                            <p:strVal val="#ppt_x"/>
                                          </p:val>
                                        </p:tav>
                                        <p:tav tm="100000">
                                          <p:val>
                                            <p:strVal val="#ppt_x"/>
                                          </p:val>
                                        </p:tav>
                                      </p:tavLst>
                                    </p:anim>
                                    <p:anim calcmode="lin" valueType="num">
                                      <p:cBhvr>
                                        <p:cTn id="18" dur="1000" fill="hold"/>
                                        <p:tgtEl>
                                          <p:spTgt spid="13"/>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fade">
                                      <p:cBhvr>
                                        <p:cTn id="21" dur="1000"/>
                                        <p:tgtEl>
                                          <p:spTgt spid="14"/>
                                        </p:tgtEl>
                                      </p:cBhvr>
                                    </p:animEffect>
                                    <p:anim calcmode="lin" valueType="num">
                                      <p:cBhvr>
                                        <p:cTn id="22" dur="1000" fill="hold"/>
                                        <p:tgtEl>
                                          <p:spTgt spid="14"/>
                                        </p:tgtEl>
                                        <p:attrNameLst>
                                          <p:attrName>ppt_x</p:attrName>
                                        </p:attrNameLst>
                                      </p:cBhvr>
                                      <p:tavLst>
                                        <p:tav tm="0">
                                          <p:val>
                                            <p:strVal val="#ppt_x"/>
                                          </p:val>
                                        </p:tav>
                                        <p:tav tm="100000">
                                          <p:val>
                                            <p:strVal val="#ppt_x"/>
                                          </p:val>
                                        </p:tav>
                                      </p:tavLst>
                                    </p:anim>
                                    <p:anim calcmode="lin" valueType="num">
                                      <p:cBhvr>
                                        <p:cTn id="23" dur="1000" fill="hold"/>
                                        <p:tgtEl>
                                          <p:spTgt spid="14"/>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7" presetClass="entr" presetSubtype="0"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1000"/>
                                        <p:tgtEl>
                                          <p:spTgt spid="2"/>
                                        </p:tgtEl>
                                      </p:cBhvr>
                                    </p:animEffect>
                                    <p:anim calcmode="lin" valueType="num">
                                      <p:cBhvr>
                                        <p:cTn id="28" dur="1000" fill="hold"/>
                                        <p:tgtEl>
                                          <p:spTgt spid="2"/>
                                        </p:tgtEl>
                                        <p:attrNameLst>
                                          <p:attrName>ppt_x</p:attrName>
                                        </p:attrNameLst>
                                      </p:cBhvr>
                                      <p:tavLst>
                                        <p:tav tm="0">
                                          <p:val>
                                            <p:strVal val="#ppt_x"/>
                                          </p:val>
                                        </p:tav>
                                        <p:tav tm="100000">
                                          <p:val>
                                            <p:strVal val="#ppt_x"/>
                                          </p:val>
                                        </p:tav>
                                      </p:tavLst>
                                    </p:anim>
                                    <p:anim calcmode="lin" valueType="num">
                                      <p:cBhvr>
                                        <p:cTn id="29" dur="1000" fill="hold"/>
                                        <p:tgtEl>
                                          <p:spTgt spid="2"/>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fade">
                                      <p:cBhvr>
                                        <p:cTn id="37" dur="1000"/>
                                        <p:tgtEl>
                                          <p:spTgt spid="15"/>
                                        </p:tgtEl>
                                      </p:cBhvr>
                                    </p:animEffect>
                                    <p:anim calcmode="lin" valueType="num">
                                      <p:cBhvr>
                                        <p:cTn id="38" dur="1000" fill="hold"/>
                                        <p:tgtEl>
                                          <p:spTgt spid="15"/>
                                        </p:tgtEl>
                                        <p:attrNameLst>
                                          <p:attrName>ppt_x</p:attrName>
                                        </p:attrNameLst>
                                      </p:cBhvr>
                                      <p:tavLst>
                                        <p:tav tm="0">
                                          <p:val>
                                            <p:strVal val="#ppt_x"/>
                                          </p:val>
                                        </p:tav>
                                        <p:tav tm="100000">
                                          <p:val>
                                            <p:strVal val="#ppt_x"/>
                                          </p:val>
                                        </p:tav>
                                      </p:tavLst>
                                    </p:anim>
                                    <p:anim calcmode="lin" valueType="num">
                                      <p:cBhvr>
                                        <p:cTn id="39" dur="1000" fill="hold"/>
                                        <p:tgtEl>
                                          <p:spTgt spid="15"/>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1000" fill="hold"/>
                                        <p:tgtEl>
                                          <p:spTgt spid="1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1000"/>
                                        <p:tgtEl>
                                          <p:spTgt spid="19"/>
                                        </p:tgtEl>
                                      </p:cBhvr>
                                    </p:animEffect>
                                    <p:anim calcmode="lin" valueType="num">
                                      <p:cBhvr>
                                        <p:cTn id="49" dur="1000" fill="hold"/>
                                        <p:tgtEl>
                                          <p:spTgt spid="19"/>
                                        </p:tgtEl>
                                        <p:attrNameLst>
                                          <p:attrName>ppt_x</p:attrName>
                                        </p:attrNameLst>
                                      </p:cBhvr>
                                      <p:tavLst>
                                        <p:tav tm="0">
                                          <p:val>
                                            <p:strVal val="#ppt_x"/>
                                          </p:val>
                                        </p:tav>
                                        <p:tav tm="100000">
                                          <p:val>
                                            <p:strVal val="#ppt_x"/>
                                          </p:val>
                                        </p:tav>
                                      </p:tavLst>
                                    </p:anim>
                                    <p:anim calcmode="lin" valueType="num">
                                      <p:cBhvr>
                                        <p:cTn id="50" dur="1000" fill="hold"/>
                                        <p:tgtEl>
                                          <p:spTgt spid="19"/>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1000"/>
                                        <p:tgtEl>
                                          <p:spTgt spid="20"/>
                                        </p:tgtEl>
                                      </p:cBhvr>
                                    </p:animEffect>
                                    <p:anim calcmode="lin" valueType="num">
                                      <p:cBhvr>
                                        <p:cTn id="54" dur="1000" fill="hold"/>
                                        <p:tgtEl>
                                          <p:spTgt spid="20"/>
                                        </p:tgtEl>
                                        <p:attrNameLst>
                                          <p:attrName>ppt_x</p:attrName>
                                        </p:attrNameLst>
                                      </p:cBhvr>
                                      <p:tavLst>
                                        <p:tav tm="0">
                                          <p:val>
                                            <p:strVal val="#ppt_x"/>
                                          </p:val>
                                        </p:tav>
                                        <p:tav tm="100000">
                                          <p:val>
                                            <p:strVal val="#ppt_x"/>
                                          </p:val>
                                        </p:tav>
                                      </p:tavLst>
                                    </p:anim>
                                    <p:anim calcmode="lin" valueType="num">
                                      <p:cBhvr>
                                        <p:cTn id="55" dur="1000" fill="hold"/>
                                        <p:tgtEl>
                                          <p:spTgt spid="20"/>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7" presetClass="entr" presetSubtype="0"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fade">
                                      <p:cBhvr>
                                        <p:cTn id="59" dur="1000"/>
                                        <p:tgtEl>
                                          <p:spTgt spid="17"/>
                                        </p:tgtEl>
                                      </p:cBhvr>
                                    </p:animEffect>
                                    <p:anim calcmode="lin" valueType="num">
                                      <p:cBhvr>
                                        <p:cTn id="60" dur="1000" fill="hold"/>
                                        <p:tgtEl>
                                          <p:spTgt spid="17"/>
                                        </p:tgtEl>
                                        <p:attrNameLst>
                                          <p:attrName>ppt_x</p:attrName>
                                        </p:attrNameLst>
                                      </p:cBhvr>
                                      <p:tavLst>
                                        <p:tav tm="0">
                                          <p:val>
                                            <p:strVal val="#ppt_x"/>
                                          </p:val>
                                        </p:tav>
                                        <p:tav tm="100000">
                                          <p:val>
                                            <p:strVal val="#ppt_x"/>
                                          </p:val>
                                        </p:tav>
                                      </p:tavLst>
                                    </p:anim>
                                    <p:anim calcmode="lin" valueType="num">
                                      <p:cBhvr>
                                        <p:cTn id="61" dur="1000" fill="hold"/>
                                        <p:tgtEl>
                                          <p:spTgt spid="17"/>
                                        </p:tgtEl>
                                        <p:attrNameLst>
                                          <p:attrName>ppt_y</p:attrName>
                                        </p:attrNameLst>
                                      </p:cBhvr>
                                      <p:tavLst>
                                        <p:tav tm="0">
                                          <p:val>
                                            <p:strVal val="#ppt_y-.1"/>
                                          </p:val>
                                        </p:tav>
                                        <p:tav tm="100000">
                                          <p:val>
                                            <p:strVal val="#ppt_y"/>
                                          </p:val>
                                        </p:tav>
                                      </p:tavLst>
                                    </p:anim>
                                  </p:childTnLst>
                                </p:cTn>
                              </p:par>
                              <p:par>
                                <p:cTn id="62" presetID="47" presetClass="entr" presetSubtype="0" fill="hold" nodeType="with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1000"/>
                                        <p:tgtEl>
                                          <p:spTgt spid="22"/>
                                        </p:tgtEl>
                                      </p:cBhvr>
                                    </p:animEffect>
                                    <p:anim calcmode="lin" valueType="num">
                                      <p:cBhvr>
                                        <p:cTn id="65" dur="1000" fill="hold"/>
                                        <p:tgtEl>
                                          <p:spTgt spid="22"/>
                                        </p:tgtEl>
                                        <p:attrNameLst>
                                          <p:attrName>ppt_x</p:attrName>
                                        </p:attrNameLst>
                                      </p:cBhvr>
                                      <p:tavLst>
                                        <p:tav tm="0">
                                          <p:val>
                                            <p:strVal val="#ppt_x"/>
                                          </p:val>
                                        </p:tav>
                                        <p:tav tm="100000">
                                          <p:val>
                                            <p:strVal val="#ppt_x"/>
                                          </p:val>
                                        </p:tav>
                                      </p:tavLst>
                                    </p:anim>
                                    <p:anim calcmode="lin" valueType="num">
                                      <p:cBhvr>
                                        <p:cTn id="66" dur="1000" fill="hold"/>
                                        <p:tgtEl>
                                          <p:spTgt spid="22"/>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21"/>
                                        </p:tgtEl>
                                        <p:attrNameLst>
                                          <p:attrName>style.visibility</p:attrName>
                                        </p:attrNameLst>
                                      </p:cBhvr>
                                      <p:to>
                                        <p:strVal val="visible"/>
                                      </p:to>
                                    </p:set>
                                    <p:animEffect transition="in" filter="fade">
                                      <p:cBhvr>
                                        <p:cTn id="69" dur="1000"/>
                                        <p:tgtEl>
                                          <p:spTgt spid="21"/>
                                        </p:tgtEl>
                                      </p:cBhvr>
                                    </p:animEffect>
                                    <p:anim calcmode="lin" valueType="num">
                                      <p:cBhvr>
                                        <p:cTn id="70" dur="1000" fill="hold"/>
                                        <p:tgtEl>
                                          <p:spTgt spid="21"/>
                                        </p:tgtEl>
                                        <p:attrNameLst>
                                          <p:attrName>ppt_x</p:attrName>
                                        </p:attrNameLst>
                                      </p:cBhvr>
                                      <p:tavLst>
                                        <p:tav tm="0">
                                          <p:val>
                                            <p:strVal val="#ppt_x"/>
                                          </p:val>
                                        </p:tav>
                                        <p:tav tm="100000">
                                          <p:val>
                                            <p:strVal val="#ppt_x"/>
                                          </p:val>
                                        </p:tav>
                                      </p:tavLst>
                                    </p:anim>
                                    <p:anim calcmode="lin" valueType="num">
                                      <p:cBhvr>
                                        <p:cTn id="7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 grpId="0" animBg="1"/>
      <p:bldP spid="18" grpId="0" animBg="1"/>
      <p:bldP spid="12" grpId="0" animBg="1"/>
      <p:bldP spid="13" grpId="0"/>
      <p:bldP spid="14" grpId="0"/>
      <p:bldP spid="15" grpId="0"/>
      <p:bldP spid="19" grpId="0"/>
      <p:bldP spid="20" grpId="0"/>
      <p:bldP spid="21" grpId="0"/>
      <p:bldP spid="2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1650</TotalTime>
  <Words>1367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2019-07-30T18:09:48Z</dcterms:modified>
</cp:coreProperties>
</file>