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6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78" y="24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09635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svg"/><Relationship Id="rId3" Type="http://schemas.openxmlformats.org/officeDocument/2006/relationships/image" Target="../media/image2.svg"/><Relationship Id="rId7" Type="http://schemas.openxmlformats.org/officeDocument/2006/relationships/image" Target="../media/image6.svg"/><Relationship Id="rId12" Type="http://schemas.openxmlformats.org/officeDocument/2006/relationships/image" Target="../media/image11.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11" Type="http://schemas.openxmlformats.org/officeDocument/2006/relationships/image" Target="../media/image10.svg"/><Relationship Id="rId5" Type="http://schemas.openxmlformats.org/officeDocument/2006/relationships/image" Target="../media/image4.svg"/><Relationship Id="rId15" Type="http://schemas.openxmlformats.org/officeDocument/2006/relationships/image" Target="../media/image13.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svg"/><Relationship Id="rId1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Rounded Corners 1">
            <a:extLst>
              <a:ext uri="{FF2B5EF4-FFF2-40B4-BE49-F238E27FC236}">
                <a16:creationId xmlns:a16="http://schemas.microsoft.com/office/drawing/2014/main" id="{5E8456ED-BE72-4BF8-B7DE-47B4973806A6}"/>
              </a:ext>
            </a:extLst>
          </p:cNvPr>
          <p:cNvSpPr/>
          <p:nvPr/>
        </p:nvSpPr>
        <p:spPr>
          <a:xfrm>
            <a:off x="1952570" y="5450211"/>
            <a:ext cx="2339972" cy="935989"/>
          </a:xfrm>
          <a:prstGeom prst="roundRect">
            <a:avLst/>
          </a:prstGeom>
          <a:solidFill>
            <a:srgbClr val="564267"/>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Rounded Corners 24">
            <a:extLst>
              <a:ext uri="{FF2B5EF4-FFF2-40B4-BE49-F238E27FC236}">
                <a16:creationId xmlns:a16="http://schemas.microsoft.com/office/drawing/2014/main" id="{98DA3552-5C38-46D2-8F17-934D0ACB54A5}"/>
              </a:ext>
            </a:extLst>
          </p:cNvPr>
          <p:cNvSpPr/>
          <p:nvPr/>
        </p:nvSpPr>
        <p:spPr>
          <a:xfrm>
            <a:off x="7903657" y="5450211"/>
            <a:ext cx="2339972" cy="935989"/>
          </a:xfrm>
          <a:prstGeom prst="roundRect">
            <a:avLst/>
          </a:prstGeom>
          <a:solidFill>
            <a:srgbClr val="626262"/>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Rectangle: Rounded Corners 38">
            <a:extLst>
              <a:ext uri="{FF2B5EF4-FFF2-40B4-BE49-F238E27FC236}">
                <a16:creationId xmlns:a16="http://schemas.microsoft.com/office/drawing/2014/main" id="{05BCA8AE-0EBE-4E3A-92A6-299BA805877D}"/>
              </a:ext>
            </a:extLst>
          </p:cNvPr>
          <p:cNvSpPr/>
          <p:nvPr/>
        </p:nvSpPr>
        <p:spPr>
          <a:xfrm>
            <a:off x="7932344" y="3979981"/>
            <a:ext cx="2339972" cy="935989"/>
          </a:xfrm>
          <a:prstGeom prst="roundRect">
            <a:avLst/>
          </a:prstGeom>
          <a:solidFill>
            <a:srgbClr val="D34132"/>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ectangle: Rounded Corners 52">
            <a:extLst>
              <a:ext uri="{FF2B5EF4-FFF2-40B4-BE49-F238E27FC236}">
                <a16:creationId xmlns:a16="http://schemas.microsoft.com/office/drawing/2014/main" id="{03006F90-6C67-4DB3-9455-8472010C2923}"/>
              </a:ext>
            </a:extLst>
          </p:cNvPr>
          <p:cNvSpPr/>
          <p:nvPr/>
        </p:nvSpPr>
        <p:spPr>
          <a:xfrm>
            <a:off x="7932344" y="2383724"/>
            <a:ext cx="2339972" cy="935989"/>
          </a:xfrm>
          <a:prstGeom prst="roundRect">
            <a:avLst/>
          </a:prstGeom>
          <a:solidFill>
            <a:srgbClr val="189A80"/>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Rounded Corners 31">
            <a:extLst>
              <a:ext uri="{FF2B5EF4-FFF2-40B4-BE49-F238E27FC236}">
                <a16:creationId xmlns:a16="http://schemas.microsoft.com/office/drawing/2014/main" id="{9EEDBCA5-9F95-4473-A424-287F6CD29F74}"/>
              </a:ext>
            </a:extLst>
          </p:cNvPr>
          <p:cNvSpPr/>
          <p:nvPr/>
        </p:nvSpPr>
        <p:spPr>
          <a:xfrm>
            <a:off x="1981257" y="3979981"/>
            <a:ext cx="2339972" cy="935989"/>
          </a:xfrm>
          <a:prstGeom prst="roundRect">
            <a:avLst/>
          </a:prstGeom>
          <a:solidFill>
            <a:srgbClr val="EF9D27"/>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ectangle: Rounded Corners 45">
            <a:extLst>
              <a:ext uri="{FF2B5EF4-FFF2-40B4-BE49-F238E27FC236}">
                <a16:creationId xmlns:a16="http://schemas.microsoft.com/office/drawing/2014/main" id="{F58C1C7A-E9A3-48BA-AC0B-E1A9000F0A13}"/>
              </a:ext>
            </a:extLst>
          </p:cNvPr>
          <p:cNvSpPr/>
          <p:nvPr/>
        </p:nvSpPr>
        <p:spPr>
          <a:xfrm>
            <a:off x="1981257" y="2383724"/>
            <a:ext cx="2339972" cy="935989"/>
          </a:xfrm>
          <a:prstGeom prst="roundRect">
            <a:avLst/>
          </a:prstGeom>
          <a:solidFill>
            <a:srgbClr val="34738D"/>
          </a:solidFill>
          <a:ln>
            <a:noFill/>
          </a:ln>
          <a:effectLst>
            <a:outerShdw blurRad="50800" dist="127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4EE21342-5FA7-43D8-AC44-FAE767783B1A}"/>
              </a:ext>
            </a:extLst>
          </p:cNvPr>
          <p:cNvSpPr/>
          <p:nvPr/>
        </p:nvSpPr>
        <p:spPr>
          <a:xfrm rot="3559988" flipH="1">
            <a:off x="7243899"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AA9029A7-805F-44D1-B381-87AFCF9085F5}"/>
              </a:ext>
            </a:extLst>
          </p:cNvPr>
          <p:cNvSpPr/>
          <p:nvPr/>
        </p:nvSpPr>
        <p:spPr>
          <a:xfrm rot="3559988" flipH="1">
            <a:off x="7272586"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7906FC0F-B808-447B-970D-DE923B7CE16B}"/>
              </a:ext>
            </a:extLst>
          </p:cNvPr>
          <p:cNvSpPr/>
          <p:nvPr/>
        </p:nvSpPr>
        <p:spPr>
          <a:xfrm rot="3559988" flipH="1">
            <a:off x="7272586"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5A1D5006-557E-4747-804E-8E0859B38C38}"/>
              </a:ext>
            </a:extLst>
          </p:cNvPr>
          <p:cNvSpPr/>
          <p:nvPr/>
        </p:nvSpPr>
        <p:spPr>
          <a:xfrm rot="3559988" flipH="1">
            <a:off x="1292812" y="305058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Shape 46">
            <a:extLst>
              <a:ext uri="{FF2B5EF4-FFF2-40B4-BE49-F238E27FC236}">
                <a16:creationId xmlns:a16="http://schemas.microsoft.com/office/drawing/2014/main" id="{155D6F17-C605-496E-B926-F502E3F586D7}"/>
              </a:ext>
            </a:extLst>
          </p:cNvPr>
          <p:cNvSpPr/>
          <p:nvPr/>
        </p:nvSpPr>
        <p:spPr>
          <a:xfrm rot="3559988" flipH="1">
            <a:off x="1321499" y="-15899"/>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4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6945C5C3-3271-451A-8508-A82F2379122E}"/>
              </a:ext>
            </a:extLst>
          </p:cNvPr>
          <p:cNvSpPr/>
          <p:nvPr/>
        </p:nvSpPr>
        <p:spPr>
          <a:xfrm rot="3559988" flipH="1">
            <a:off x="1321499" y="1580358"/>
            <a:ext cx="3659486" cy="5330711"/>
          </a:xfrm>
          <a:custGeom>
            <a:avLst/>
            <a:gdLst>
              <a:gd name="connsiteX0" fmla="*/ 5764135 w 5958461"/>
              <a:gd name="connsiteY0" fmla="*/ 7668558 h 8679593"/>
              <a:gd name="connsiteX1" fmla="*/ 1216874 w 5958461"/>
              <a:gd name="connsiteY1" fmla="*/ 0 h 8679593"/>
              <a:gd name="connsiteX2" fmla="*/ 998392 w 5958461"/>
              <a:gd name="connsiteY2" fmla="*/ 129554 h 8679593"/>
              <a:gd name="connsiteX3" fmla="*/ 823615 w 5958461"/>
              <a:gd name="connsiteY3" fmla="*/ 233192 h 8679593"/>
              <a:gd name="connsiteX4" fmla="*/ 124491 w 5958461"/>
              <a:gd name="connsiteY4" fmla="*/ 647756 h 8679593"/>
              <a:gd name="connsiteX5" fmla="*/ 35563 w 5958461"/>
              <a:gd name="connsiteY5" fmla="*/ 995792 h 8679593"/>
              <a:gd name="connsiteX6" fmla="*/ 1447670 w 5958461"/>
              <a:gd name="connsiteY6" fmla="*/ 3377187 h 8679593"/>
              <a:gd name="connsiteX7" fmla="*/ 1700482 w 5958461"/>
              <a:gd name="connsiteY7" fmla="*/ 3499373 h 8679593"/>
              <a:gd name="connsiteX8" fmla="*/ 1713424 w 5958461"/>
              <a:gd name="connsiteY8" fmla="*/ 3494853 h 8679593"/>
              <a:gd name="connsiteX9" fmla="*/ 2757696 w 5958461"/>
              <a:gd name="connsiteY9" fmla="*/ 3494853 h 8679593"/>
              <a:gd name="connsiteX10" fmla="*/ 3631120 w 5958461"/>
              <a:gd name="connsiteY10" fmla="*/ 4967807 h 8679593"/>
              <a:gd name="connsiteX11" fmla="*/ 3130175 w 5958461"/>
              <a:gd name="connsiteY11" fmla="*/ 5884082 h 8679593"/>
              <a:gd name="connsiteX12" fmla="*/ 3120001 w 5958461"/>
              <a:gd name="connsiteY12" fmla="*/ 5893270 h 8679593"/>
              <a:gd name="connsiteX13" fmla="*/ 3105935 w 5958461"/>
              <a:gd name="connsiteY13" fmla="*/ 6173708 h 8679593"/>
              <a:gd name="connsiteX14" fmla="*/ 4518041 w 5958461"/>
              <a:gd name="connsiteY14" fmla="*/ 8555103 h 8679593"/>
              <a:gd name="connsiteX15" fmla="*/ 4866078 w 5958461"/>
              <a:gd name="connsiteY15" fmla="*/ 8644030 h 8679593"/>
              <a:gd name="connsiteX16" fmla="*/ 5565202 w 5958461"/>
              <a:gd name="connsiteY16" fmla="*/ 8229467 h 8679593"/>
              <a:gd name="connsiteX17" fmla="*/ 5739980 w 5958461"/>
              <a:gd name="connsiteY17" fmla="*/ 8125829 h 8679593"/>
              <a:gd name="connsiteX18" fmla="*/ 5958461 w 5958461"/>
              <a:gd name="connsiteY18" fmla="*/ 7996275 h 8679593"/>
              <a:gd name="connsiteX19" fmla="*/ 5764134 w 5958461"/>
              <a:gd name="connsiteY19" fmla="*/ 7668559 h 8679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5958461" h="8679593">
                <a:moveTo>
                  <a:pt x="5764135" y="7668558"/>
                </a:moveTo>
                <a:lnTo>
                  <a:pt x="1216874" y="0"/>
                </a:lnTo>
                <a:lnTo>
                  <a:pt x="998392" y="129554"/>
                </a:lnTo>
                <a:lnTo>
                  <a:pt x="823615" y="233192"/>
                </a:lnTo>
                <a:lnTo>
                  <a:pt x="124491" y="647756"/>
                </a:lnTo>
                <a:cubicBezTo>
                  <a:pt x="3826" y="719306"/>
                  <a:pt x="-35988" y="875128"/>
                  <a:pt x="35563" y="995792"/>
                </a:cubicBezTo>
                <a:lnTo>
                  <a:pt x="1447670" y="3377187"/>
                </a:lnTo>
                <a:cubicBezTo>
                  <a:pt x="1501333" y="3467685"/>
                  <a:pt x="1602398" y="3512705"/>
                  <a:pt x="1700482" y="3499373"/>
                </a:cubicBezTo>
                <a:lnTo>
                  <a:pt x="1713424" y="3494853"/>
                </a:lnTo>
                <a:lnTo>
                  <a:pt x="2757696" y="3494853"/>
                </a:lnTo>
                <a:lnTo>
                  <a:pt x="3631120" y="4967807"/>
                </a:lnTo>
                <a:lnTo>
                  <a:pt x="3130175" y="5884082"/>
                </a:lnTo>
                <a:lnTo>
                  <a:pt x="3120001" y="5893270"/>
                </a:lnTo>
                <a:cubicBezTo>
                  <a:pt x="3061252" y="5972936"/>
                  <a:pt x="3052272" y="6083210"/>
                  <a:pt x="3105935" y="6173708"/>
                </a:cubicBezTo>
                <a:lnTo>
                  <a:pt x="4518041" y="8555103"/>
                </a:lnTo>
                <a:cubicBezTo>
                  <a:pt x="4589592" y="8675767"/>
                  <a:pt x="4745414" y="8715582"/>
                  <a:pt x="4866078" y="8644030"/>
                </a:cubicBezTo>
                <a:lnTo>
                  <a:pt x="5565202" y="8229467"/>
                </a:lnTo>
                <a:lnTo>
                  <a:pt x="5739980" y="8125829"/>
                </a:lnTo>
                <a:lnTo>
                  <a:pt x="5958461" y="7996275"/>
                </a:lnTo>
                <a:lnTo>
                  <a:pt x="5764134" y="7668559"/>
                </a:lnTo>
                <a:close/>
              </a:path>
            </a:pathLst>
          </a:custGeom>
          <a:solidFill>
            <a:schemeClr val="bg1"/>
          </a:solidFill>
          <a:ln>
            <a:noFill/>
          </a:ln>
          <a:effectLst>
            <a:outerShdw blurRad="50800" dist="12700" dir="5400000" algn="t" rotWithShape="0">
              <a:prstClr val="black">
                <a:alpha val="30000"/>
              </a:prstClr>
            </a:outerShdw>
          </a:effectLst>
          <a:scene3d>
            <a:camera prst="orthographicFront">
              <a:rot lat="0" lon="0" rev="0"/>
            </a:camera>
            <a:lightRig rig="threePt" dir="t"/>
          </a:scene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30374A60-FC4D-454C-95F1-D228060FD31C}"/>
              </a:ext>
            </a:extLst>
          </p:cNvPr>
          <p:cNvSpPr txBox="1"/>
          <p:nvPr/>
        </p:nvSpPr>
        <p:spPr>
          <a:xfrm>
            <a:off x="548587"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05</a:t>
            </a:r>
            <a:endParaRPr lang="en-US" sz="1600" dirty="0">
              <a:solidFill>
                <a:srgbClr val="454545"/>
              </a:solidFill>
              <a:latin typeface="Candara" panose="020E0502030303020204" pitchFamily="34" charset="0"/>
            </a:endParaRPr>
          </a:p>
        </p:txBody>
      </p:sp>
      <p:sp>
        <p:nvSpPr>
          <p:cNvPr id="14" name="TextBox 13">
            <a:extLst>
              <a:ext uri="{FF2B5EF4-FFF2-40B4-BE49-F238E27FC236}">
                <a16:creationId xmlns:a16="http://schemas.microsoft.com/office/drawing/2014/main" id="{8E7213FB-0F3D-42B8-A2A6-9A1BD5FA2687}"/>
              </a:ext>
            </a:extLst>
          </p:cNvPr>
          <p:cNvSpPr txBox="1"/>
          <p:nvPr/>
        </p:nvSpPr>
        <p:spPr>
          <a:xfrm>
            <a:off x="4118423"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15" name="TextBox 14">
            <a:extLst>
              <a:ext uri="{FF2B5EF4-FFF2-40B4-BE49-F238E27FC236}">
                <a16:creationId xmlns:a16="http://schemas.microsoft.com/office/drawing/2014/main" id="{1C3D8D05-D672-4B74-A255-6FF59F918EA3}"/>
              </a:ext>
            </a:extLst>
          </p:cNvPr>
          <p:cNvSpPr txBox="1"/>
          <p:nvPr/>
        </p:nvSpPr>
        <p:spPr>
          <a:xfrm>
            <a:off x="2733853"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23" name="TextBox 22">
            <a:extLst>
              <a:ext uri="{FF2B5EF4-FFF2-40B4-BE49-F238E27FC236}">
                <a16:creationId xmlns:a16="http://schemas.microsoft.com/office/drawing/2014/main" id="{1EE8D702-8E9D-4906-8FC0-16AFC0DCAC08}"/>
              </a:ext>
            </a:extLst>
          </p:cNvPr>
          <p:cNvSpPr txBox="1"/>
          <p:nvPr/>
        </p:nvSpPr>
        <p:spPr>
          <a:xfrm>
            <a:off x="2995012" y="258364"/>
            <a:ext cx="6025078" cy="1538883"/>
          </a:xfrm>
          <a:prstGeom prst="rect">
            <a:avLst/>
          </a:prstGeom>
          <a:noFill/>
        </p:spPr>
        <p:txBody>
          <a:bodyPr wrap="square" rtlCol="0">
            <a:spAutoFit/>
          </a:bodyPr>
          <a:lstStyle/>
          <a:p>
            <a:pPr algn="ctr"/>
            <a:r>
              <a:rPr lang="en-US" sz="4400" dirty="0">
                <a:solidFill>
                  <a:srgbClr val="4B4E53"/>
                </a:solidFill>
                <a:latin typeface="Bernard MT Condensed" panose="02050806060905020404" pitchFamily="18" charset="0"/>
              </a:rPr>
              <a:t>TITLE GOES HERE</a:t>
            </a:r>
          </a:p>
          <a:p>
            <a:pPr algn="ctr"/>
            <a:r>
              <a:rPr lang="en-US" sz="1600" dirty="0">
                <a:solidFill>
                  <a:srgbClr val="4B4E53"/>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sp>
        <p:nvSpPr>
          <p:cNvPr id="27" name="TextBox 26">
            <a:extLst>
              <a:ext uri="{FF2B5EF4-FFF2-40B4-BE49-F238E27FC236}">
                <a16:creationId xmlns:a16="http://schemas.microsoft.com/office/drawing/2014/main" id="{5273AB77-58D9-444F-AFFB-E83E2868BE28}"/>
              </a:ext>
            </a:extLst>
          </p:cNvPr>
          <p:cNvSpPr txBox="1"/>
          <p:nvPr/>
        </p:nvSpPr>
        <p:spPr>
          <a:xfrm>
            <a:off x="6499674" y="565427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06</a:t>
            </a:r>
            <a:endParaRPr lang="en-US" sz="1600" dirty="0">
              <a:solidFill>
                <a:srgbClr val="454545"/>
              </a:solidFill>
              <a:latin typeface="Candara" panose="020E0502030303020204" pitchFamily="34" charset="0"/>
            </a:endParaRPr>
          </a:p>
        </p:txBody>
      </p:sp>
      <p:sp>
        <p:nvSpPr>
          <p:cNvPr id="28" name="TextBox 27">
            <a:extLst>
              <a:ext uri="{FF2B5EF4-FFF2-40B4-BE49-F238E27FC236}">
                <a16:creationId xmlns:a16="http://schemas.microsoft.com/office/drawing/2014/main" id="{398B4E89-EDC0-4C7A-8F49-C875F5CE875B}"/>
              </a:ext>
            </a:extLst>
          </p:cNvPr>
          <p:cNvSpPr txBox="1"/>
          <p:nvPr/>
        </p:nvSpPr>
        <p:spPr>
          <a:xfrm>
            <a:off x="10069510" y="539673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29" name="TextBox 28">
            <a:extLst>
              <a:ext uri="{FF2B5EF4-FFF2-40B4-BE49-F238E27FC236}">
                <a16:creationId xmlns:a16="http://schemas.microsoft.com/office/drawing/2014/main" id="{BFD473FA-9F00-4865-86CB-277D5C0044DF}"/>
              </a:ext>
            </a:extLst>
          </p:cNvPr>
          <p:cNvSpPr txBox="1"/>
          <p:nvPr/>
        </p:nvSpPr>
        <p:spPr>
          <a:xfrm>
            <a:off x="8684940" y="602273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34" name="TextBox 33">
            <a:extLst>
              <a:ext uri="{FF2B5EF4-FFF2-40B4-BE49-F238E27FC236}">
                <a16:creationId xmlns:a16="http://schemas.microsoft.com/office/drawing/2014/main" id="{979D6793-7B2D-47B7-8A75-E93AF2B6AF03}"/>
              </a:ext>
            </a:extLst>
          </p:cNvPr>
          <p:cNvSpPr txBox="1"/>
          <p:nvPr/>
        </p:nvSpPr>
        <p:spPr>
          <a:xfrm>
            <a:off x="577274"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03</a:t>
            </a:r>
            <a:endParaRPr lang="en-US" sz="1600" dirty="0">
              <a:solidFill>
                <a:srgbClr val="454545"/>
              </a:solidFill>
              <a:latin typeface="Candara" panose="020E0502030303020204" pitchFamily="34" charset="0"/>
            </a:endParaRPr>
          </a:p>
        </p:txBody>
      </p:sp>
      <p:sp>
        <p:nvSpPr>
          <p:cNvPr id="35" name="TextBox 34">
            <a:extLst>
              <a:ext uri="{FF2B5EF4-FFF2-40B4-BE49-F238E27FC236}">
                <a16:creationId xmlns:a16="http://schemas.microsoft.com/office/drawing/2014/main" id="{B13253BA-3B2B-4F2C-B562-D9BD7DA5CFD0}"/>
              </a:ext>
            </a:extLst>
          </p:cNvPr>
          <p:cNvSpPr txBox="1"/>
          <p:nvPr/>
        </p:nvSpPr>
        <p:spPr>
          <a:xfrm>
            <a:off x="4147110"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36" name="TextBox 35">
            <a:extLst>
              <a:ext uri="{FF2B5EF4-FFF2-40B4-BE49-F238E27FC236}">
                <a16:creationId xmlns:a16="http://schemas.microsoft.com/office/drawing/2014/main" id="{A829384B-FA0B-4B38-8ADA-F6BFE882F938}"/>
              </a:ext>
            </a:extLst>
          </p:cNvPr>
          <p:cNvSpPr txBox="1"/>
          <p:nvPr/>
        </p:nvSpPr>
        <p:spPr>
          <a:xfrm>
            <a:off x="2762540"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1" name="TextBox 40">
            <a:extLst>
              <a:ext uri="{FF2B5EF4-FFF2-40B4-BE49-F238E27FC236}">
                <a16:creationId xmlns:a16="http://schemas.microsoft.com/office/drawing/2014/main" id="{0B41FAC4-DFF0-461C-AA39-828F1685345C}"/>
              </a:ext>
            </a:extLst>
          </p:cNvPr>
          <p:cNvSpPr txBox="1"/>
          <p:nvPr/>
        </p:nvSpPr>
        <p:spPr>
          <a:xfrm>
            <a:off x="6528361" y="4184048"/>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04</a:t>
            </a:r>
            <a:endParaRPr lang="en-US" sz="1600" dirty="0">
              <a:solidFill>
                <a:srgbClr val="454545"/>
              </a:solidFill>
              <a:latin typeface="Candara" panose="020E0502030303020204" pitchFamily="34" charset="0"/>
            </a:endParaRPr>
          </a:p>
        </p:txBody>
      </p:sp>
      <p:sp>
        <p:nvSpPr>
          <p:cNvPr id="42" name="TextBox 41">
            <a:extLst>
              <a:ext uri="{FF2B5EF4-FFF2-40B4-BE49-F238E27FC236}">
                <a16:creationId xmlns:a16="http://schemas.microsoft.com/office/drawing/2014/main" id="{AE48381C-F493-40DA-8839-057BE07A4676}"/>
              </a:ext>
            </a:extLst>
          </p:cNvPr>
          <p:cNvSpPr txBox="1"/>
          <p:nvPr/>
        </p:nvSpPr>
        <p:spPr>
          <a:xfrm>
            <a:off x="10098197" y="3926500"/>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43" name="TextBox 42">
            <a:extLst>
              <a:ext uri="{FF2B5EF4-FFF2-40B4-BE49-F238E27FC236}">
                <a16:creationId xmlns:a16="http://schemas.microsoft.com/office/drawing/2014/main" id="{D650F0C8-1CDF-4573-BE88-DABC4B120D99}"/>
              </a:ext>
            </a:extLst>
          </p:cNvPr>
          <p:cNvSpPr txBox="1"/>
          <p:nvPr/>
        </p:nvSpPr>
        <p:spPr>
          <a:xfrm>
            <a:off x="8713627" y="4552505"/>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sp>
        <p:nvSpPr>
          <p:cNvPr id="48" name="TextBox 47">
            <a:extLst>
              <a:ext uri="{FF2B5EF4-FFF2-40B4-BE49-F238E27FC236}">
                <a16:creationId xmlns:a16="http://schemas.microsoft.com/office/drawing/2014/main" id="{D2F3C77B-831B-4282-8AA3-259FD2CA9354}"/>
              </a:ext>
            </a:extLst>
          </p:cNvPr>
          <p:cNvSpPr txBox="1"/>
          <p:nvPr/>
        </p:nvSpPr>
        <p:spPr>
          <a:xfrm>
            <a:off x="577274" y="2587791"/>
            <a:ext cx="1637981" cy="32134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01</a:t>
            </a:r>
            <a:endParaRPr lang="en-US" sz="1600" dirty="0">
              <a:solidFill>
                <a:srgbClr val="454545"/>
              </a:solidFill>
              <a:latin typeface="Candara" panose="020E0502030303020204" pitchFamily="34" charset="0"/>
            </a:endParaRPr>
          </a:p>
        </p:txBody>
      </p:sp>
      <p:sp>
        <p:nvSpPr>
          <p:cNvPr id="49" name="TextBox 48">
            <a:extLst>
              <a:ext uri="{FF2B5EF4-FFF2-40B4-BE49-F238E27FC236}">
                <a16:creationId xmlns:a16="http://schemas.microsoft.com/office/drawing/2014/main" id="{05E6C242-44D3-4A98-8AB7-7AC36796D8F7}"/>
              </a:ext>
            </a:extLst>
          </p:cNvPr>
          <p:cNvSpPr txBox="1"/>
          <p:nvPr/>
        </p:nvSpPr>
        <p:spPr>
          <a:xfrm>
            <a:off x="4147110"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0" name="TextBox 49">
            <a:extLst>
              <a:ext uri="{FF2B5EF4-FFF2-40B4-BE49-F238E27FC236}">
                <a16:creationId xmlns:a16="http://schemas.microsoft.com/office/drawing/2014/main" id="{2FA9C298-7F31-42B2-BEB6-AA712E2E2065}"/>
              </a:ext>
            </a:extLst>
          </p:cNvPr>
          <p:cNvSpPr txBox="1"/>
          <p:nvPr/>
        </p:nvSpPr>
        <p:spPr>
          <a:xfrm>
            <a:off x="2762540"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51" name="Graphic 50" descr="Microscope">
            <a:extLst>
              <a:ext uri="{FF2B5EF4-FFF2-40B4-BE49-F238E27FC236}">
                <a16:creationId xmlns:a16="http://schemas.microsoft.com/office/drawing/2014/main" id="{AC59C084-748F-4319-9C5F-80BCFD1B8A4E}"/>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2950700" y="2619292"/>
            <a:ext cx="336956" cy="336956"/>
          </a:xfrm>
          <a:prstGeom prst="rect">
            <a:avLst/>
          </a:prstGeom>
        </p:spPr>
      </p:pic>
      <p:sp>
        <p:nvSpPr>
          <p:cNvPr id="55" name="TextBox 54">
            <a:extLst>
              <a:ext uri="{FF2B5EF4-FFF2-40B4-BE49-F238E27FC236}">
                <a16:creationId xmlns:a16="http://schemas.microsoft.com/office/drawing/2014/main" id="{530C7960-1309-4535-859D-95E56B328C5B}"/>
              </a:ext>
            </a:extLst>
          </p:cNvPr>
          <p:cNvSpPr txBox="1"/>
          <p:nvPr/>
        </p:nvSpPr>
        <p:spPr>
          <a:xfrm>
            <a:off x="6528361" y="2587791"/>
            <a:ext cx="1637981" cy="338554"/>
          </a:xfrm>
          <a:prstGeom prst="rect">
            <a:avLst/>
          </a:prstGeom>
          <a:noFill/>
        </p:spPr>
        <p:txBody>
          <a:bodyPr wrap="square" rtlCol="0">
            <a:spAutoFit/>
          </a:bodyPr>
          <a:lstStyle/>
          <a:p>
            <a:r>
              <a:rPr lang="en-US" sz="1600" dirty="0">
                <a:solidFill>
                  <a:srgbClr val="454545"/>
                </a:solidFill>
                <a:latin typeface="Bernard MT Condensed" panose="02050806060905020404" pitchFamily="18" charset="0"/>
              </a:rPr>
              <a:t>Lorem Ipsum 02</a:t>
            </a:r>
            <a:endParaRPr lang="en-US" sz="1600" dirty="0">
              <a:solidFill>
                <a:srgbClr val="454545"/>
              </a:solidFill>
              <a:latin typeface="Candara" panose="020E0502030303020204" pitchFamily="34" charset="0"/>
            </a:endParaRPr>
          </a:p>
        </p:txBody>
      </p:sp>
      <p:sp>
        <p:nvSpPr>
          <p:cNvPr id="56" name="TextBox 55">
            <a:extLst>
              <a:ext uri="{FF2B5EF4-FFF2-40B4-BE49-F238E27FC236}">
                <a16:creationId xmlns:a16="http://schemas.microsoft.com/office/drawing/2014/main" id="{0DD34491-4C28-413D-AD8D-AC427CF8EE30}"/>
              </a:ext>
            </a:extLst>
          </p:cNvPr>
          <p:cNvSpPr txBox="1"/>
          <p:nvPr/>
        </p:nvSpPr>
        <p:spPr>
          <a:xfrm>
            <a:off x="10098197" y="2330243"/>
            <a:ext cx="1825177" cy="806375"/>
          </a:xfrm>
          <a:prstGeom prst="rect">
            <a:avLst/>
          </a:prstGeom>
          <a:noFill/>
        </p:spPr>
        <p:txBody>
          <a:bodyPr wrap="square" rtlCol="0">
            <a:spAutoFit/>
          </a:bodyPr>
          <a:lstStyle/>
          <a:p>
            <a:pPr defTabSz="1219170">
              <a:spcBef>
                <a:spcPct val="20000"/>
              </a:spcBef>
              <a:defRPr/>
            </a:pPr>
            <a:r>
              <a:rPr lang="en-US" sz="1400" dirty="0">
                <a:solidFill>
                  <a:srgbClr val="454545"/>
                </a:solidFill>
                <a:latin typeface="Bernard MT Condensed" panose="02050806060905020404" pitchFamily="18" charset="0"/>
              </a:rPr>
              <a:t>LOREM IPSUM DOLOR</a:t>
            </a:r>
          </a:p>
          <a:p>
            <a:pPr defTabSz="1219170">
              <a:spcBef>
                <a:spcPct val="20000"/>
              </a:spcBef>
              <a:defRPr/>
            </a:pPr>
            <a:endParaRPr lang="en-US" sz="200" b="1" dirty="0">
              <a:solidFill>
                <a:srgbClr val="454545"/>
              </a:solidFill>
              <a:latin typeface="Candara" panose="020E0502030303020204" pitchFamily="34" charset="0"/>
            </a:endParaRPr>
          </a:p>
          <a:p>
            <a:r>
              <a:rPr lang="en-US" sz="1000" dirty="0">
                <a:solidFill>
                  <a:srgbClr val="454545"/>
                </a:solidFill>
                <a:latin typeface="Candara" panose="020E0502030303020204" pitchFamily="34" charset="0"/>
              </a:rPr>
              <a:t>Lorem ipsum dolor sit amet, consectetur adipiscing elit, sed do eiusmod.</a:t>
            </a:r>
          </a:p>
        </p:txBody>
      </p:sp>
      <p:sp>
        <p:nvSpPr>
          <p:cNvPr id="57" name="TextBox 56">
            <a:extLst>
              <a:ext uri="{FF2B5EF4-FFF2-40B4-BE49-F238E27FC236}">
                <a16:creationId xmlns:a16="http://schemas.microsoft.com/office/drawing/2014/main" id="{2BC0A439-7F3E-44B5-8A6F-27AD608A9560}"/>
              </a:ext>
            </a:extLst>
          </p:cNvPr>
          <p:cNvSpPr txBox="1"/>
          <p:nvPr/>
        </p:nvSpPr>
        <p:spPr>
          <a:xfrm>
            <a:off x="8713627" y="2956248"/>
            <a:ext cx="713275" cy="315096"/>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5,329</a:t>
            </a:r>
          </a:p>
        </p:txBody>
      </p:sp>
      <p:pic>
        <p:nvPicPr>
          <p:cNvPr id="63" name="Graphic 62" descr="Test tubes">
            <a:extLst>
              <a:ext uri="{FF2B5EF4-FFF2-40B4-BE49-F238E27FC236}">
                <a16:creationId xmlns:a16="http://schemas.microsoft.com/office/drawing/2014/main" id="{B31F19DC-ABB5-428F-8CB0-7070461C81CD}"/>
              </a:ext>
            </a:extLst>
          </p:cNvPr>
          <p:cNvPicPr>
            <a:picLocks noChangeAspect="1"/>
          </p:cNvPicPr>
          <p:nvPr/>
        </p:nvPicPr>
        <p:blipFill>
          <a:blip r:embed="rId4" cstate="print">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904344" y="4204597"/>
            <a:ext cx="338328" cy="338328"/>
          </a:xfrm>
          <a:prstGeom prst="rect">
            <a:avLst/>
          </a:prstGeom>
        </p:spPr>
      </p:pic>
      <p:pic>
        <p:nvPicPr>
          <p:cNvPr id="64" name="Graphic 63" descr="Flask">
            <a:extLst>
              <a:ext uri="{FF2B5EF4-FFF2-40B4-BE49-F238E27FC236}">
                <a16:creationId xmlns:a16="http://schemas.microsoft.com/office/drawing/2014/main" id="{FD62D270-4B98-45B0-BC25-3F77F1A39106}"/>
              </a:ext>
            </a:extLst>
          </p:cNvPr>
          <p:cNvPicPr>
            <a:picLocks noChangeAspect="1"/>
          </p:cNvPicPr>
          <p:nvPr/>
        </p:nvPicPr>
        <p:blipFill>
          <a:blip r:embed="rId6" cstate="print">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2949328" y="4207604"/>
            <a:ext cx="338328" cy="338328"/>
          </a:xfrm>
          <a:prstGeom prst="rect">
            <a:avLst/>
          </a:prstGeom>
        </p:spPr>
      </p:pic>
      <p:pic>
        <p:nvPicPr>
          <p:cNvPr id="65" name="Graphic 64" descr="Beaker">
            <a:extLst>
              <a:ext uri="{FF2B5EF4-FFF2-40B4-BE49-F238E27FC236}">
                <a16:creationId xmlns:a16="http://schemas.microsoft.com/office/drawing/2014/main" id="{7A505E3E-B016-4964-9834-1000C5CD8818}"/>
              </a:ext>
            </a:extLst>
          </p:cNvPr>
          <p:cNvPicPr>
            <a:picLocks noChangeAspect="1"/>
          </p:cNvPicPr>
          <p:nvPr/>
        </p:nvPicPr>
        <p:blipFill>
          <a:blip r:embed="rId8" cstate="print">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8895185" y="2587625"/>
            <a:ext cx="338328" cy="338328"/>
          </a:xfrm>
          <a:prstGeom prst="rect">
            <a:avLst/>
          </a:prstGeom>
        </p:spPr>
      </p:pic>
      <p:pic>
        <p:nvPicPr>
          <p:cNvPr id="66" name="Graphic 65" descr="Medicine">
            <a:extLst>
              <a:ext uri="{FF2B5EF4-FFF2-40B4-BE49-F238E27FC236}">
                <a16:creationId xmlns:a16="http://schemas.microsoft.com/office/drawing/2014/main" id="{E5901410-3F25-45D3-9532-B5B74DDCAEF4}"/>
              </a:ext>
            </a:extLst>
          </p:cNvPr>
          <p:cNvPicPr>
            <a:picLocks noChangeAspect="1"/>
          </p:cNvPicPr>
          <p:nvPr/>
        </p:nvPicPr>
        <p:blipFill>
          <a:blip r:embed="rId10" cstate="print">
            <a:extLst>
              <a:ext uri="{28A0092B-C50C-407E-A947-70E740481C1C}">
                <a14:useLocalDpi xmlns:a14="http://schemas.microsoft.com/office/drawing/2010/main" val="0"/>
              </a:ext>
              <a:ext uri="{96DAC541-7B7A-43D3-8B79-37D633B846F1}">
                <asvg:svgBlip xmlns:asvg="http://schemas.microsoft.com/office/drawing/2016/SVG/main" r:embed="rId11"/>
              </a:ext>
            </a:extLst>
          </a:blip>
          <a:stretch>
            <a:fillRect/>
          </a:stretch>
        </p:blipFill>
        <p:spPr>
          <a:xfrm>
            <a:off x="2916378" y="5618719"/>
            <a:ext cx="365760" cy="365760"/>
          </a:xfrm>
          <a:prstGeom prst="rect">
            <a:avLst/>
          </a:prstGeom>
        </p:spPr>
      </p:pic>
      <p:pic>
        <p:nvPicPr>
          <p:cNvPr id="67" name="Graphic 66" descr="DNA">
            <a:extLst>
              <a:ext uri="{FF2B5EF4-FFF2-40B4-BE49-F238E27FC236}">
                <a16:creationId xmlns:a16="http://schemas.microsoft.com/office/drawing/2014/main" id="{8E9A2B77-FA99-4F95-9128-02438592A21F}"/>
              </a:ext>
            </a:extLst>
          </p:cNvPr>
          <p:cNvPicPr>
            <a:picLocks noChangeAspect="1"/>
          </p:cNvPicPr>
          <p:nvPr/>
        </p:nvPicPr>
        <p:blipFill>
          <a:blip r:embed="rId12" cstate="print">
            <a:extLst>
              <a:ext uri="{28A0092B-C50C-407E-A947-70E740481C1C}">
                <a14:useLocalDpi xmlns:a14="http://schemas.microsoft.com/office/drawing/2010/main" val="0"/>
              </a:ext>
              <a:ext uri="{96DAC541-7B7A-43D3-8B79-37D633B846F1}">
                <asvg:svgBlip xmlns:asvg="http://schemas.microsoft.com/office/drawing/2016/SVG/main" r:embed="rId13"/>
              </a:ext>
            </a:extLst>
          </a:blip>
          <a:stretch>
            <a:fillRect/>
          </a:stretch>
        </p:blipFill>
        <p:spPr>
          <a:xfrm>
            <a:off x="8837210" y="5643246"/>
            <a:ext cx="365760" cy="365760"/>
          </a:xfrm>
          <a:prstGeom prst="rect">
            <a:avLst/>
          </a:prstGeom>
        </p:spPr>
      </p:pic>
      <p:pic>
        <p:nvPicPr>
          <p:cNvPr id="44" name="Picture 43">
            <a:hlinkClick r:id="rId14"/>
            <a:extLst>
              <a:ext uri="{FF2B5EF4-FFF2-40B4-BE49-F238E27FC236}">
                <a16:creationId xmlns:a16="http://schemas.microsoft.com/office/drawing/2014/main" id="{E103F7F8-2454-4551-A757-5CE08483C031}"/>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717251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wipe(left)">
                                      <p:cBhvr>
                                        <p:cTn id="7" dur="1000"/>
                                        <p:tgtEl>
                                          <p:spTgt spid="23"/>
                                        </p:tgtEl>
                                      </p:cBhvr>
                                    </p:animEffect>
                                  </p:childTnLst>
                                </p:cTn>
                              </p:par>
                            </p:childTnLst>
                          </p:cTn>
                        </p:par>
                        <p:par>
                          <p:cTn id="8" fill="hold">
                            <p:stCondLst>
                              <p:cond delay="1000"/>
                            </p:stCondLst>
                            <p:childTnLst>
                              <p:par>
                                <p:cTn id="9" presetID="42" presetClass="entr" presetSubtype="0" fill="hold" grpId="0" nodeType="afterEffect">
                                  <p:stCondLst>
                                    <p:cond delay="0"/>
                                  </p:stCondLst>
                                  <p:childTnLst>
                                    <p:set>
                                      <p:cBhvr>
                                        <p:cTn id="10" dur="1" fill="hold">
                                          <p:stCondLst>
                                            <p:cond delay="0"/>
                                          </p:stCondLst>
                                        </p:cTn>
                                        <p:tgtEl>
                                          <p:spTgt spid="47"/>
                                        </p:tgtEl>
                                        <p:attrNameLst>
                                          <p:attrName>style.visibility</p:attrName>
                                        </p:attrNameLst>
                                      </p:cBhvr>
                                      <p:to>
                                        <p:strVal val="visible"/>
                                      </p:to>
                                    </p:set>
                                    <p:animEffect transition="in" filter="fade">
                                      <p:cBhvr>
                                        <p:cTn id="11" dur="1000"/>
                                        <p:tgtEl>
                                          <p:spTgt spid="47"/>
                                        </p:tgtEl>
                                      </p:cBhvr>
                                    </p:animEffect>
                                    <p:anim calcmode="lin" valueType="num">
                                      <p:cBhvr>
                                        <p:cTn id="12" dur="1000" fill="hold"/>
                                        <p:tgtEl>
                                          <p:spTgt spid="47"/>
                                        </p:tgtEl>
                                        <p:attrNameLst>
                                          <p:attrName>ppt_x</p:attrName>
                                        </p:attrNameLst>
                                      </p:cBhvr>
                                      <p:tavLst>
                                        <p:tav tm="0">
                                          <p:val>
                                            <p:strVal val="#ppt_x"/>
                                          </p:val>
                                        </p:tav>
                                        <p:tav tm="100000">
                                          <p:val>
                                            <p:strVal val="#ppt_x"/>
                                          </p:val>
                                        </p:tav>
                                      </p:tavLst>
                                    </p:anim>
                                    <p:anim calcmode="lin" valueType="num">
                                      <p:cBhvr>
                                        <p:cTn id="13" dur="1000" fill="hold"/>
                                        <p:tgtEl>
                                          <p:spTgt spid="47"/>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48"/>
                                        </p:tgtEl>
                                        <p:attrNameLst>
                                          <p:attrName>style.visibility</p:attrName>
                                        </p:attrNameLst>
                                      </p:cBhvr>
                                      <p:to>
                                        <p:strVal val="visible"/>
                                      </p:to>
                                    </p:set>
                                    <p:animEffect transition="in" filter="fade">
                                      <p:cBhvr>
                                        <p:cTn id="16" dur="1000"/>
                                        <p:tgtEl>
                                          <p:spTgt spid="48"/>
                                        </p:tgtEl>
                                      </p:cBhvr>
                                    </p:animEffect>
                                    <p:anim calcmode="lin" valueType="num">
                                      <p:cBhvr>
                                        <p:cTn id="17" dur="1000" fill="hold"/>
                                        <p:tgtEl>
                                          <p:spTgt spid="48"/>
                                        </p:tgtEl>
                                        <p:attrNameLst>
                                          <p:attrName>ppt_x</p:attrName>
                                        </p:attrNameLst>
                                      </p:cBhvr>
                                      <p:tavLst>
                                        <p:tav tm="0">
                                          <p:val>
                                            <p:strVal val="#ppt_x"/>
                                          </p:val>
                                        </p:tav>
                                        <p:tav tm="100000">
                                          <p:val>
                                            <p:strVal val="#ppt_x"/>
                                          </p:val>
                                        </p:tav>
                                      </p:tavLst>
                                    </p:anim>
                                    <p:anim calcmode="lin" valueType="num">
                                      <p:cBhvr>
                                        <p:cTn id="18" dur="1000" fill="hold"/>
                                        <p:tgtEl>
                                          <p:spTgt spid="48"/>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49"/>
                                        </p:tgtEl>
                                        <p:attrNameLst>
                                          <p:attrName>style.visibility</p:attrName>
                                        </p:attrNameLst>
                                      </p:cBhvr>
                                      <p:to>
                                        <p:strVal val="visible"/>
                                      </p:to>
                                    </p:set>
                                    <p:animEffect transition="in" filter="fade">
                                      <p:cBhvr>
                                        <p:cTn id="21" dur="1000"/>
                                        <p:tgtEl>
                                          <p:spTgt spid="49"/>
                                        </p:tgtEl>
                                      </p:cBhvr>
                                    </p:animEffect>
                                    <p:anim calcmode="lin" valueType="num">
                                      <p:cBhvr>
                                        <p:cTn id="22" dur="1000" fill="hold"/>
                                        <p:tgtEl>
                                          <p:spTgt spid="49"/>
                                        </p:tgtEl>
                                        <p:attrNameLst>
                                          <p:attrName>ppt_x</p:attrName>
                                        </p:attrNameLst>
                                      </p:cBhvr>
                                      <p:tavLst>
                                        <p:tav tm="0">
                                          <p:val>
                                            <p:strVal val="#ppt_x"/>
                                          </p:val>
                                        </p:tav>
                                        <p:tav tm="100000">
                                          <p:val>
                                            <p:strVal val="#ppt_x"/>
                                          </p:val>
                                        </p:tav>
                                      </p:tavLst>
                                    </p:anim>
                                    <p:anim calcmode="lin" valueType="num">
                                      <p:cBhvr>
                                        <p:cTn id="23" dur="1000" fill="hold"/>
                                        <p:tgtEl>
                                          <p:spTgt spid="49"/>
                                        </p:tgtEl>
                                        <p:attrNameLst>
                                          <p:attrName>ppt_y</p:attrName>
                                        </p:attrNameLst>
                                      </p:cBhvr>
                                      <p:tavLst>
                                        <p:tav tm="0">
                                          <p:val>
                                            <p:strVal val="#ppt_y+.1"/>
                                          </p:val>
                                        </p:tav>
                                        <p:tav tm="100000">
                                          <p:val>
                                            <p:strVal val="#ppt_y"/>
                                          </p:val>
                                        </p:tav>
                                      </p:tavLst>
                                    </p:anim>
                                  </p:childTnLst>
                                </p:cTn>
                              </p:par>
                            </p:childTnLst>
                          </p:cTn>
                        </p:par>
                        <p:par>
                          <p:cTn id="24" fill="hold">
                            <p:stCondLst>
                              <p:cond delay="2000"/>
                            </p:stCondLst>
                            <p:childTnLst>
                              <p:par>
                                <p:cTn id="25" presetID="47" presetClass="entr" presetSubtype="0" fill="hold" grpId="0" nodeType="afterEffect">
                                  <p:stCondLst>
                                    <p:cond delay="0"/>
                                  </p:stCondLst>
                                  <p:childTnLst>
                                    <p:set>
                                      <p:cBhvr>
                                        <p:cTn id="26" dur="1" fill="hold">
                                          <p:stCondLst>
                                            <p:cond delay="0"/>
                                          </p:stCondLst>
                                        </p:cTn>
                                        <p:tgtEl>
                                          <p:spTgt spid="46"/>
                                        </p:tgtEl>
                                        <p:attrNameLst>
                                          <p:attrName>style.visibility</p:attrName>
                                        </p:attrNameLst>
                                      </p:cBhvr>
                                      <p:to>
                                        <p:strVal val="visible"/>
                                      </p:to>
                                    </p:set>
                                    <p:animEffect transition="in" filter="fade">
                                      <p:cBhvr>
                                        <p:cTn id="27" dur="1000"/>
                                        <p:tgtEl>
                                          <p:spTgt spid="46"/>
                                        </p:tgtEl>
                                      </p:cBhvr>
                                    </p:animEffect>
                                    <p:anim calcmode="lin" valueType="num">
                                      <p:cBhvr>
                                        <p:cTn id="28" dur="1000" fill="hold"/>
                                        <p:tgtEl>
                                          <p:spTgt spid="46"/>
                                        </p:tgtEl>
                                        <p:attrNameLst>
                                          <p:attrName>ppt_x</p:attrName>
                                        </p:attrNameLst>
                                      </p:cBhvr>
                                      <p:tavLst>
                                        <p:tav tm="0">
                                          <p:val>
                                            <p:strVal val="#ppt_x"/>
                                          </p:val>
                                        </p:tav>
                                        <p:tav tm="100000">
                                          <p:val>
                                            <p:strVal val="#ppt_x"/>
                                          </p:val>
                                        </p:tav>
                                      </p:tavLst>
                                    </p:anim>
                                    <p:anim calcmode="lin" valueType="num">
                                      <p:cBhvr>
                                        <p:cTn id="29" dur="1000" fill="hold"/>
                                        <p:tgtEl>
                                          <p:spTgt spid="46"/>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51"/>
                                        </p:tgtEl>
                                        <p:attrNameLst>
                                          <p:attrName>style.visibility</p:attrName>
                                        </p:attrNameLst>
                                      </p:cBhvr>
                                      <p:to>
                                        <p:strVal val="visible"/>
                                      </p:to>
                                    </p:set>
                                    <p:animEffect transition="in" filter="fade">
                                      <p:cBhvr>
                                        <p:cTn id="32" dur="1000"/>
                                        <p:tgtEl>
                                          <p:spTgt spid="51"/>
                                        </p:tgtEl>
                                      </p:cBhvr>
                                    </p:animEffect>
                                    <p:anim calcmode="lin" valueType="num">
                                      <p:cBhvr>
                                        <p:cTn id="33" dur="1000" fill="hold"/>
                                        <p:tgtEl>
                                          <p:spTgt spid="51"/>
                                        </p:tgtEl>
                                        <p:attrNameLst>
                                          <p:attrName>ppt_x</p:attrName>
                                        </p:attrNameLst>
                                      </p:cBhvr>
                                      <p:tavLst>
                                        <p:tav tm="0">
                                          <p:val>
                                            <p:strVal val="#ppt_x"/>
                                          </p:val>
                                        </p:tav>
                                        <p:tav tm="100000">
                                          <p:val>
                                            <p:strVal val="#ppt_x"/>
                                          </p:val>
                                        </p:tav>
                                      </p:tavLst>
                                    </p:anim>
                                    <p:anim calcmode="lin" valueType="num">
                                      <p:cBhvr>
                                        <p:cTn id="34" dur="1000" fill="hold"/>
                                        <p:tgtEl>
                                          <p:spTgt spid="51"/>
                                        </p:tgtEl>
                                        <p:attrNameLst>
                                          <p:attrName>ppt_y</p:attrName>
                                        </p:attrNameLst>
                                      </p:cBhvr>
                                      <p:tavLst>
                                        <p:tav tm="0">
                                          <p:val>
                                            <p:strVal val="#ppt_y-.1"/>
                                          </p:val>
                                        </p:tav>
                                        <p:tav tm="100000">
                                          <p:val>
                                            <p:strVal val="#ppt_y"/>
                                          </p:val>
                                        </p:tav>
                                      </p:tavLst>
                                    </p:anim>
                                  </p:childTnLst>
                                </p:cTn>
                              </p:par>
                              <p:par>
                                <p:cTn id="35" presetID="47" presetClass="entr" presetSubtype="0" fill="hold" grpId="0" nodeType="withEffect">
                                  <p:stCondLst>
                                    <p:cond delay="0"/>
                                  </p:stCondLst>
                                  <p:childTnLst>
                                    <p:set>
                                      <p:cBhvr>
                                        <p:cTn id="36" dur="1" fill="hold">
                                          <p:stCondLst>
                                            <p:cond delay="0"/>
                                          </p:stCondLst>
                                        </p:cTn>
                                        <p:tgtEl>
                                          <p:spTgt spid="50"/>
                                        </p:tgtEl>
                                        <p:attrNameLst>
                                          <p:attrName>style.visibility</p:attrName>
                                        </p:attrNameLst>
                                      </p:cBhvr>
                                      <p:to>
                                        <p:strVal val="visible"/>
                                      </p:to>
                                    </p:set>
                                    <p:animEffect transition="in" filter="fade">
                                      <p:cBhvr>
                                        <p:cTn id="37" dur="1000"/>
                                        <p:tgtEl>
                                          <p:spTgt spid="50"/>
                                        </p:tgtEl>
                                      </p:cBhvr>
                                    </p:animEffect>
                                    <p:anim calcmode="lin" valueType="num">
                                      <p:cBhvr>
                                        <p:cTn id="38" dur="1000" fill="hold"/>
                                        <p:tgtEl>
                                          <p:spTgt spid="50"/>
                                        </p:tgtEl>
                                        <p:attrNameLst>
                                          <p:attrName>ppt_x</p:attrName>
                                        </p:attrNameLst>
                                      </p:cBhvr>
                                      <p:tavLst>
                                        <p:tav tm="0">
                                          <p:val>
                                            <p:strVal val="#ppt_x"/>
                                          </p:val>
                                        </p:tav>
                                        <p:tav tm="100000">
                                          <p:val>
                                            <p:strVal val="#ppt_x"/>
                                          </p:val>
                                        </p:tav>
                                      </p:tavLst>
                                    </p:anim>
                                    <p:anim calcmode="lin" valueType="num">
                                      <p:cBhvr>
                                        <p:cTn id="39" dur="1000" fill="hold"/>
                                        <p:tgtEl>
                                          <p:spTgt spid="50"/>
                                        </p:tgtEl>
                                        <p:attrNameLst>
                                          <p:attrName>ppt_y</p:attrName>
                                        </p:attrNameLst>
                                      </p:cBhvr>
                                      <p:tavLst>
                                        <p:tav tm="0">
                                          <p:val>
                                            <p:strVal val="#ppt_y-.1"/>
                                          </p:val>
                                        </p:tav>
                                        <p:tav tm="100000">
                                          <p:val>
                                            <p:strVal val="#ppt_y"/>
                                          </p:val>
                                        </p:tav>
                                      </p:tavLst>
                                    </p:anim>
                                  </p:childTnLst>
                                </p:cTn>
                              </p:par>
                            </p:childTnLst>
                          </p:cTn>
                        </p:par>
                        <p:par>
                          <p:cTn id="40" fill="hold">
                            <p:stCondLst>
                              <p:cond delay="3000"/>
                            </p:stCondLst>
                            <p:childTnLst>
                              <p:par>
                                <p:cTn id="41" presetID="42" presetClass="entr" presetSubtype="0" fill="hold" grpId="0" nodeType="afterEffect">
                                  <p:stCondLst>
                                    <p:cond delay="0"/>
                                  </p:stCondLst>
                                  <p:childTnLst>
                                    <p:set>
                                      <p:cBhvr>
                                        <p:cTn id="42" dur="1" fill="hold">
                                          <p:stCondLst>
                                            <p:cond delay="0"/>
                                          </p:stCondLst>
                                        </p:cTn>
                                        <p:tgtEl>
                                          <p:spTgt spid="54"/>
                                        </p:tgtEl>
                                        <p:attrNameLst>
                                          <p:attrName>style.visibility</p:attrName>
                                        </p:attrNameLst>
                                      </p:cBhvr>
                                      <p:to>
                                        <p:strVal val="visible"/>
                                      </p:to>
                                    </p:set>
                                    <p:animEffect transition="in" filter="fade">
                                      <p:cBhvr>
                                        <p:cTn id="43" dur="1000"/>
                                        <p:tgtEl>
                                          <p:spTgt spid="54"/>
                                        </p:tgtEl>
                                      </p:cBhvr>
                                    </p:animEffect>
                                    <p:anim calcmode="lin" valueType="num">
                                      <p:cBhvr>
                                        <p:cTn id="44" dur="1000" fill="hold"/>
                                        <p:tgtEl>
                                          <p:spTgt spid="54"/>
                                        </p:tgtEl>
                                        <p:attrNameLst>
                                          <p:attrName>ppt_x</p:attrName>
                                        </p:attrNameLst>
                                      </p:cBhvr>
                                      <p:tavLst>
                                        <p:tav tm="0">
                                          <p:val>
                                            <p:strVal val="#ppt_x"/>
                                          </p:val>
                                        </p:tav>
                                        <p:tav tm="100000">
                                          <p:val>
                                            <p:strVal val="#ppt_x"/>
                                          </p:val>
                                        </p:tav>
                                      </p:tavLst>
                                    </p:anim>
                                    <p:anim calcmode="lin" valueType="num">
                                      <p:cBhvr>
                                        <p:cTn id="45" dur="1000" fill="hold"/>
                                        <p:tgtEl>
                                          <p:spTgt spid="54"/>
                                        </p:tgtEl>
                                        <p:attrNameLst>
                                          <p:attrName>ppt_y</p:attrName>
                                        </p:attrNameLst>
                                      </p:cBhvr>
                                      <p:tavLst>
                                        <p:tav tm="0">
                                          <p:val>
                                            <p:strVal val="#ppt_y+.1"/>
                                          </p:val>
                                        </p:tav>
                                        <p:tav tm="100000">
                                          <p:val>
                                            <p:strVal val="#ppt_y"/>
                                          </p:val>
                                        </p:tav>
                                      </p:tavLst>
                                    </p:anim>
                                  </p:childTnLst>
                                </p:cTn>
                              </p:par>
                              <p:par>
                                <p:cTn id="46" presetID="42" presetClass="entr" presetSubtype="0" fill="hold" grpId="0" nodeType="withEffect">
                                  <p:stCondLst>
                                    <p:cond delay="0"/>
                                  </p:stCondLst>
                                  <p:childTnLst>
                                    <p:set>
                                      <p:cBhvr>
                                        <p:cTn id="47" dur="1" fill="hold">
                                          <p:stCondLst>
                                            <p:cond delay="0"/>
                                          </p:stCondLst>
                                        </p:cTn>
                                        <p:tgtEl>
                                          <p:spTgt spid="55"/>
                                        </p:tgtEl>
                                        <p:attrNameLst>
                                          <p:attrName>style.visibility</p:attrName>
                                        </p:attrNameLst>
                                      </p:cBhvr>
                                      <p:to>
                                        <p:strVal val="visible"/>
                                      </p:to>
                                    </p:set>
                                    <p:animEffect transition="in" filter="fade">
                                      <p:cBhvr>
                                        <p:cTn id="48" dur="1000"/>
                                        <p:tgtEl>
                                          <p:spTgt spid="55"/>
                                        </p:tgtEl>
                                      </p:cBhvr>
                                    </p:animEffect>
                                    <p:anim calcmode="lin" valueType="num">
                                      <p:cBhvr>
                                        <p:cTn id="49" dur="1000" fill="hold"/>
                                        <p:tgtEl>
                                          <p:spTgt spid="55"/>
                                        </p:tgtEl>
                                        <p:attrNameLst>
                                          <p:attrName>ppt_x</p:attrName>
                                        </p:attrNameLst>
                                      </p:cBhvr>
                                      <p:tavLst>
                                        <p:tav tm="0">
                                          <p:val>
                                            <p:strVal val="#ppt_x"/>
                                          </p:val>
                                        </p:tav>
                                        <p:tav tm="100000">
                                          <p:val>
                                            <p:strVal val="#ppt_x"/>
                                          </p:val>
                                        </p:tav>
                                      </p:tavLst>
                                    </p:anim>
                                    <p:anim calcmode="lin" valueType="num">
                                      <p:cBhvr>
                                        <p:cTn id="50" dur="1000" fill="hold"/>
                                        <p:tgtEl>
                                          <p:spTgt spid="55"/>
                                        </p:tgtEl>
                                        <p:attrNameLst>
                                          <p:attrName>ppt_y</p:attrName>
                                        </p:attrNameLst>
                                      </p:cBhvr>
                                      <p:tavLst>
                                        <p:tav tm="0">
                                          <p:val>
                                            <p:strVal val="#ppt_y+.1"/>
                                          </p:val>
                                        </p:tav>
                                        <p:tav tm="100000">
                                          <p:val>
                                            <p:strVal val="#ppt_y"/>
                                          </p:val>
                                        </p:tav>
                                      </p:tavLst>
                                    </p:anim>
                                  </p:childTnLst>
                                </p:cTn>
                              </p:par>
                              <p:par>
                                <p:cTn id="51" presetID="42" presetClass="entr" presetSubtype="0" fill="hold" grpId="0" nodeType="withEffect">
                                  <p:stCondLst>
                                    <p:cond delay="0"/>
                                  </p:stCondLst>
                                  <p:childTnLst>
                                    <p:set>
                                      <p:cBhvr>
                                        <p:cTn id="52" dur="1" fill="hold">
                                          <p:stCondLst>
                                            <p:cond delay="0"/>
                                          </p:stCondLst>
                                        </p:cTn>
                                        <p:tgtEl>
                                          <p:spTgt spid="56"/>
                                        </p:tgtEl>
                                        <p:attrNameLst>
                                          <p:attrName>style.visibility</p:attrName>
                                        </p:attrNameLst>
                                      </p:cBhvr>
                                      <p:to>
                                        <p:strVal val="visible"/>
                                      </p:to>
                                    </p:set>
                                    <p:animEffect transition="in" filter="fade">
                                      <p:cBhvr>
                                        <p:cTn id="53" dur="1000"/>
                                        <p:tgtEl>
                                          <p:spTgt spid="56"/>
                                        </p:tgtEl>
                                      </p:cBhvr>
                                    </p:animEffect>
                                    <p:anim calcmode="lin" valueType="num">
                                      <p:cBhvr>
                                        <p:cTn id="54" dur="1000" fill="hold"/>
                                        <p:tgtEl>
                                          <p:spTgt spid="56"/>
                                        </p:tgtEl>
                                        <p:attrNameLst>
                                          <p:attrName>ppt_x</p:attrName>
                                        </p:attrNameLst>
                                      </p:cBhvr>
                                      <p:tavLst>
                                        <p:tav tm="0">
                                          <p:val>
                                            <p:strVal val="#ppt_x"/>
                                          </p:val>
                                        </p:tav>
                                        <p:tav tm="100000">
                                          <p:val>
                                            <p:strVal val="#ppt_x"/>
                                          </p:val>
                                        </p:tav>
                                      </p:tavLst>
                                    </p:anim>
                                    <p:anim calcmode="lin" valueType="num">
                                      <p:cBhvr>
                                        <p:cTn id="55" dur="1000" fill="hold"/>
                                        <p:tgtEl>
                                          <p:spTgt spid="56"/>
                                        </p:tgtEl>
                                        <p:attrNameLst>
                                          <p:attrName>ppt_y</p:attrName>
                                        </p:attrNameLst>
                                      </p:cBhvr>
                                      <p:tavLst>
                                        <p:tav tm="0">
                                          <p:val>
                                            <p:strVal val="#ppt_y+.1"/>
                                          </p:val>
                                        </p:tav>
                                        <p:tav tm="100000">
                                          <p:val>
                                            <p:strVal val="#ppt_y"/>
                                          </p:val>
                                        </p:tav>
                                      </p:tavLst>
                                    </p:anim>
                                  </p:childTnLst>
                                </p:cTn>
                              </p:par>
                            </p:childTnLst>
                          </p:cTn>
                        </p:par>
                        <p:par>
                          <p:cTn id="56" fill="hold">
                            <p:stCondLst>
                              <p:cond delay="4000"/>
                            </p:stCondLst>
                            <p:childTnLst>
                              <p:par>
                                <p:cTn id="57" presetID="47" presetClass="entr" presetSubtype="0"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Effect transition="in" filter="fade">
                                      <p:cBhvr>
                                        <p:cTn id="59" dur="1000"/>
                                        <p:tgtEl>
                                          <p:spTgt spid="53"/>
                                        </p:tgtEl>
                                      </p:cBhvr>
                                    </p:animEffect>
                                    <p:anim calcmode="lin" valueType="num">
                                      <p:cBhvr>
                                        <p:cTn id="60" dur="1000" fill="hold"/>
                                        <p:tgtEl>
                                          <p:spTgt spid="53"/>
                                        </p:tgtEl>
                                        <p:attrNameLst>
                                          <p:attrName>ppt_x</p:attrName>
                                        </p:attrNameLst>
                                      </p:cBhvr>
                                      <p:tavLst>
                                        <p:tav tm="0">
                                          <p:val>
                                            <p:strVal val="#ppt_x"/>
                                          </p:val>
                                        </p:tav>
                                        <p:tav tm="100000">
                                          <p:val>
                                            <p:strVal val="#ppt_x"/>
                                          </p:val>
                                        </p:tav>
                                      </p:tavLst>
                                    </p:anim>
                                    <p:anim calcmode="lin" valueType="num">
                                      <p:cBhvr>
                                        <p:cTn id="61" dur="1000" fill="hold"/>
                                        <p:tgtEl>
                                          <p:spTgt spid="53"/>
                                        </p:tgtEl>
                                        <p:attrNameLst>
                                          <p:attrName>ppt_y</p:attrName>
                                        </p:attrNameLst>
                                      </p:cBhvr>
                                      <p:tavLst>
                                        <p:tav tm="0">
                                          <p:val>
                                            <p:strVal val="#ppt_y-.1"/>
                                          </p:val>
                                        </p:tav>
                                        <p:tav tm="100000">
                                          <p:val>
                                            <p:strVal val="#ppt_y"/>
                                          </p:val>
                                        </p:tav>
                                      </p:tavLst>
                                    </p:anim>
                                  </p:childTnLst>
                                </p:cTn>
                              </p:par>
                              <p:par>
                                <p:cTn id="62" presetID="47" presetClass="entr" presetSubtype="0" fill="hold" nodeType="withEffect">
                                  <p:stCondLst>
                                    <p:cond delay="0"/>
                                  </p:stCondLst>
                                  <p:childTnLst>
                                    <p:set>
                                      <p:cBhvr>
                                        <p:cTn id="63" dur="1" fill="hold">
                                          <p:stCondLst>
                                            <p:cond delay="0"/>
                                          </p:stCondLst>
                                        </p:cTn>
                                        <p:tgtEl>
                                          <p:spTgt spid="65"/>
                                        </p:tgtEl>
                                        <p:attrNameLst>
                                          <p:attrName>style.visibility</p:attrName>
                                        </p:attrNameLst>
                                      </p:cBhvr>
                                      <p:to>
                                        <p:strVal val="visible"/>
                                      </p:to>
                                    </p:set>
                                    <p:animEffect transition="in" filter="fade">
                                      <p:cBhvr>
                                        <p:cTn id="64" dur="1000"/>
                                        <p:tgtEl>
                                          <p:spTgt spid="65"/>
                                        </p:tgtEl>
                                      </p:cBhvr>
                                    </p:animEffect>
                                    <p:anim calcmode="lin" valueType="num">
                                      <p:cBhvr>
                                        <p:cTn id="65" dur="1000" fill="hold"/>
                                        <p:tgtEl>
                                          <p:spTgt spid="65"/>
                                        </p:tgtEl>
                                        <p:attrNameLst>
                                          <p:attrName>ppt_x</p:attrName>
                                        </p:attrNameLst>
                                      </p:cBhvr>
                                      <p:tavLst>
                                        <p:tav tm="0">
                                          <p:val>
                                            <p:strVal val="#ppt_x"/>
                                          </p:val>
                                        </p:tav>
                                        <p:tav tm="100000">
                                          <p:val>
                                            <p:strVal val="#ppt_x"/>
                                          </p:val>
                                        </p:tav>
                                      </p:tavLst>
                                    </p:anim>
                                    <p:anim calcmode="lin" valueType="num">
                                      <p:cBhvr>
                                        <p:cTn id="66" dur="1000" fill="hold"/>
                                        <p:tgtEl>
                                          <p:spTgt spid="65"/>
                                        </p:tgtEl>
                                        <p:attrNameLst>
                                          <p:attrName>ppt_y</p:attrName>
                                        </p:attrNameLst>
                                      </p:cBhvr>
                                      <p:tavLst>
                                        <p:tav tm="0">
                                          <p:val>
                                            <p:strVal val="#ppt_y-.1"/>
                                          </p:val>
                                        </p:tav>
                                        <p:tav tm="100000">
                                          <p:val>
                                            <p:strVal val="#ppt_y"/>
                                          </p:val>
                                        </p:tav>
                                      </p:tavLst>
                                    </p:anim>
                                  </p:childTnLst>
                                </p:cTn>
                              </p:par>
                              <p:par>
                                <p:cTn id="67" presetID="47" presetClass="entr" presetSubtype="0" fill="hold" grpId="0" nodeType="withEffect">
                                  <p:stCondLst>
                                    <p:cond delay="0"/>
                                  </p:stCondLst>
                                  <p:childTnLst>
                                    <p:set>
                                      <p:cBhvr>
                                        <p:cTn id="68" dur="1" fill="hold">
                                          <p:stCondLst>
                                            <p:cond delay="0"/>
                                          </p:stCondLst>
                                        </p:cTn>
                                        <p:tgtEl>
                                          <p:spTgt spid="57"/>
                                        </p:tgtEl>
                                        <p:attrNameLst>
                                          <p:attrName>style.visibility</p:attrName>
                                        </p:attrNameLst>
                                      </p:cBhvr>
                                      <p:to>
                                        <p:strVal val="visible"/>
                                      </p:to>
                                    </p:set>
                                    <p:animEffect transition="in" filter="fade">
                                      <p:cBhvr>
                                        <p:cTn id="69" dur="1000"/>
                                        <p:tgtEl>
                                          <p:spTgt spid="57"/>
                                        </p:tgtEl>
                                      </p:cBhvr>
                                    </p:animEffect>
                                    <p:anim calcmode="lin" valueType="num">
                                      <p:cBhvr>
                                        <p:cTn id="70" dur="1000" fill="hold"/>
                                        <p:tgtEl>
                                          <p:spTgt spid="57"/>
                                        </p:tgtEl>
                                        <p:attrNameLst>
                                          <p:attrName>ppt_x</p:attrName>
                                        </p:attrNameLst>
                                      </p:cBhvr>
                                      <p:tavLst>
                                        <p:tav tm="0">
                                          <p:val>
                                            <p:strVal val="#ppt_x"/>
                                          </p:val>
                                        </p:tav>
                                        <p:tav tm="100000">
                                          <p:val>
                                            <p:strVal val="#ppt_x"/>
                                          </p:val>
                                        </p:tav>
                                      </p:tavLst>
                                    </p:anim>
                                    <p:anim calcmode="lin" valueType="num">
                                      <p:cBhvr>
                                        <p:cTn id="71" dur="1000" fill="hold"/>
                                        <p:tgtEl>
                                          <p:spTgt spid="57"/>
                                        </p:tgtEl>
                                        <p:attrNameLst>
                                          <p:attrName>ppt_y</p:attrName>
                                        </p:attrNameLst>
                                      </p:cBhvr>
                                      <p:tavLst>
                                        <p:tav tm="0">
                                          <p:val>
                                            <p:strVal val="#ppt_y-.1"/>
                                          </p:val>
                                        </p:tav>
                                        <p:tav tm="100000">
                                          <p:val>
                                            <p:strVal val="#ppt_y"/>
                                          </p:val>
                                        </p:tav>
                                      </p:tavLst>
                                    </p:anim>
                                  </p:childTnLst>
                                </p:cTn>
                              </p:par>
                            </p:childTnLst>
                          </p:cTn>
                        </p:par>
                        <p:par>
                          <p:cTn id="72" fill="hold">
                            <p:stCondLst>
                              <p:cond delay="5000"/>
                            </p:stCondLst>
                            <p:childTnLst>
                              <p:par>
                                <p:cTn id="73" presetID="42" presetClass="entr" presetSubtype="0" fill="hold" grpId="0"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fade">
                                      <p:cBhvr>
                                        <p:cTn id="75" dur="1000"/>
                                        <p:tgtEl>
                                          <p:spTgt spid="33"/>
                                        </p:tgtEl>
                                      </p:cBhvr>
                                    </p:animEffect>
                                    <p:anim calcmode="lin" valueType="num">
                                      <p:cBhvr>
                                        <p:cTn id="76" dur="1000" fill="hold"/>
                                        <p:tgtEl>
                                          <p:spTgt spid="33"/>
                                        </p:tgtEl>
                                        <p:attrNameLst>
                                          <p:attrName>ppt_x</p:attrName>
                                        </p:attrNameLst>
                                      </p:cBhvr>
                                      <p:tavLst>
                                        <p:tav tm="0">
                                          <p:val>
                                            <p:strVal val="#ppt_x"/>
                                          </p:val>
                                        </p:tav>
                                        <p:tav tm="100000">
                                          <p:val>
                                            <p:strVal val="#ppt_x"/>
                                          </p:val>
                                        </p:tav>
                                      </p:tavLst>
                                    </p:anim>
                                    <p:anim calcmode="lin" valueType="num">
                                      <p:cBhvr>
                                        <p:cTn id="77" dur="1000" fill="hold"/>
                                        <p:tgtEl>
                                          <p:spTgt spid="33"/>
                                        </p:tgtEl>
                                        <p:attrNameLst>
                                          <p:attrName>ppt_y</p:attrName>
                                        </p:attrNameLst>
                                      </p:cBhvr>
                                      <p:tavLst>
                                        <p:tav tm="0">
                                          <p:val>
                                            <p:strVal val="#ppt_y+.1"/>
                                          </p:val>
                                        </p:tav>
                                        <p:tav tm="100000">
                                          <p:val>
                                            <p:strVal val="#ppt_y"/>
                                          </p:val>
                                        </p:tav>
                                      </p:tavLst>
                                    </p:anim>
                                  </p:childTnLst>
                                </p:cTn>
                              </p:par>
                              <p:par>
                                <p:cTn id="78" presetID="42" presetClass="entr" presetSubtype="0" fill="hold" grpId="0" nodeType="withEffect">
                                  <p:stCondLst>
                                    <p:cond delay="0"/>
                                  </p:stCondLst>
                                  <p:childTnLst>
                                    <p:set>
                                      <p:cBhvr>
                                        <p:cTn id="79" dur="1" fill="hold">
                                          <p:stCondLst>
                                            <p:cond delay="0"/>
                                          </p:stCondLst>
                                        </p:cTn>
                                        <p:tgtEl>
                                          <p:spTgt spid="34"/>
                                        </p:tgtEl>
                                        <p:attrNameLst>
                                          <p:attrName>style.visibility</p:attrName>
                                        </p:attrNameLst>
                                      </p:cBhvr>
                                      <p:to>
                                        <p:strVal val="visible"/>
                                      </p:to>
                                    </p:set>
                                    <p:animEffect transition="in" filter="fade">
                                      <p:cBhvr>
                                        <p:cTn id="80" dur="1000"/>
                                        <p:tgtEl>
                                          <p:spTgt spid="34"/>
                                        </p:tgtEl>
                                      </p:cBhvr>
                                    </p:animEffect>
                                    <p:anim calcmode="lin" valueType="num">
                                      <p:cBhvr>
                                        <p:cTn id="81" dur="1000" fill="hold"/>
                                        <p:tgtEl>
                                          <p:spTgt spid="34"/>
                                        </p:tgtEl>
                                        <p:attrNameLst>
                                          <p:attrName>ppt_x</p:attrName>
                                        </p:attrNameLst>
                                      </p:cBhvr>
                                      <p:tavLst>
                                        <p:tav tm="0">
                                          <p:val>
                                            <p:strVal val="#ppt_x"/>
                                          </p:val>
                                        </p:tav>
                                        <p:tav tm="100000">
                                          <p:val>
                                            <p:strVal val="#ppt_x"/>
                                          </p:val>
                                        </p:tav>
                                      </p:tavLst>
                                    </p:anim>
                                    <p:anim calcmode="lin" valueType="num">
                                      <p:cBhvr>
                                        <p:cTn id="82" dur="1000" fill="hold"/>
                                        <p:tgtEl>
                                          <p:spTgt spid="34"/>
                                        </p:tgtEl>
                                        <p:attrNameLst>
                                          <p:attrName>ppt_y</p:attrName>
                                        </p:attrNameLst>
                                      </p:cBhvr>
                                      <p:tavLst>
                                        <p:tav tm="0">
                                          <p:val>
                                            <p:strVal val="#ppt_y+.1"/>
                                          </p:val>
                                        </p:tav>
                                        <p:tav tm="100000">
                                          <p:val>
                                            <p:strVal val="#ppt_y"/>
                                          </p:val>
                                        </p:tav>
                                      </p:tavLst>
                                    </p:anim>
                                  </p:childTnLst>
                                </p:cTn>
                              </p:par>
                              <p:par>
                                <p:cTn id="83" presetID="42" presetClass="entr" presetSubtype="0" fill="hold" grpId="0" nodeType="withEffect">
                                  <p:stCondLst>
                                    <p:cond delay="0"/>
                                  </p:stCondLst>
                                  <p:childTnLst>
                                    <p:set>
                                      <p:cBhvr>
                                        <p:cTn id="84" dur="1" fill="hold">
                                          <p:stCondLst>
                                            <p:cond delay="0"/>
                                          </p:stCondLst>
                                        </p:cTn>
                                        <p:tgtEl>
                                          <p:spTgt spid="35"/>
                                        </p:tgtEl>
                                        <p:attrNameLst>
                                          <p:attrName>style.visibility</p:attrName>
                                        </p:attrNameLst>
                                      </p:cBhvr>
                                      <p:to>
                                        <p:strVal val="visible"/>
                                      </p:to>
                                    </p:set>
                                    <p:animEffect transition="in" filter="fade">
                                      <p:cBhvr>
                                        <p:cTn id="85" dur="1000"/>
                                        <p:tgtEl>
                                          <p:spTgt spid="35"/>
                                        </p:tgtEl>
                                      </p:cBhvr>
                                    </p:animEffect>
                                    <p:anim calcmode="lin" valueType="num">
                                      <p:cBhvr>
                                        <p:cTn id="86" dur="1000" fill="hold"/>
                                        <p:tgtEl>
                                          <p:spTgt spid="35"/>
                                        </p:tgtEl>
                                        <p:attrNameLst>
                                          <p:attrName>ppt_x</p:attrName>
                                        </p:attrNameLst>
                                      </p:cBhvr>
                                      <p:tavLst>
                                        <p:tav tm="0">
                                          <p:val>
                                            <p:strVal val="#ppt_x"/>
                                          </p:val>
                                        </p:tav>
                                        <p:tav tm="100000">
                                          <p:val>
                                            <p:strVal val="#ppt_x"/>
                                          </p:val>
                                        </p:tav>
                                      </p:tavLst>
                                    </p:anim>
                                    <p:anim calcmode="lin" valueType="num">
                                      <p:cBhvr>
                                        <p:cTn id="87" dur="1000" fill="hold"/>
                                        <p:tgtEl>
                                          <p:spTgt spid="35"/>
                                        </p:tgtEl>
                                        <p:attrNameLst>
                                          <p:attrName>ppt_y</p:attrName>
                                        </p:attrNameLst>
                                      </p:cBhvr>
                                      <p:tavLst>
                                        <p:tav tm="0">
                                          <p:val>
                                            <p:strVal val="#ppt_y+.1"/>
                                          </p:val>
                                        </p:tav>
                                        <p:tav tm="100000">
                                          <p:val>
                                            <p:strVal val="#ppt_y"/>
                                          </p:val>
                                        </p:tav>
                                      </p:tavLst>
                                    </p:anim>
                                  </p:childTnLst>
                                </p:cTn>
                              </p:par>
                            </p:childTnLst>
                          </p:cTn>
                        </p:par>
                        <p:par>
                          <p:cTn id="88" fill="hold">
                            <p:stCondLst>
                              <p:cond delay="6000"/>
                            </p:stCondLst>
                            <p:childTnLst>
                              <p:par>
                                <p:cTn id="89" presetID="47" presetClass="entr" presetSubtype="0" fill="hold" grpId="0"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fade">
                                      <p:cBhvr>
                                        <p:cTn id="91" dur="1000"/>
                                        <p:tgtEl>
                                          <p:spTgt spid="32"/>
                                        </p:tgtEl>
                                      </p:cBhvr>
                                    </p:animEffect>
                                    <p:anim calcmode="lin" valueType="num">
                                      <p:cBhvr>
                                        <p:cTn id="92" dur="1000" fill="hold"/>
                                        <p:tgtEl>
                                          <p:spTgt spid="32"/>
                                        </p:tgtEl>
                                        <p:attrNameLst>
                                          <p:attrName>ppt_x</p:attrName>
                                        </p:attrNameLst>
                                      </p:cBhvr>
                                      <p:tavLst>
                                        <p:tav tm="0">
                                          <p:val>
                                            <p:strVal val="#ppt_x"/>
                                          </p:val>
                                        </p:tav>
                                        <p:tav tm="100000">
                                          <p:val>
                                            <p:strVal val="#ppt_x"/>
                                          </p:val>
                                        </p:tav>
                                      </p:tavLst>
                                    </p:anim>
                                    <p:anim calcmode="lin" valueType="num">
                                      <p:cBhvr>
                                        <p:cTn id="93" dur="1000" fill="hold"/>
                                        <p:tgtEl>
                                          <p:spTgt spid="32"/>
                                        </p:tgtEl>
                                        <p:attrNameLst>
                                          <p:attrName>ppt_y</p:attrName>
                                        </p:attrNameLst>
                                      </p:cBhvr>
                                      <p:tavLst>
                                        <p:tav tm="0">
                                          <p:val>
                                            <p:strVal val="#ppt_y-.1"/>
                                          </p:val>
                                        </p:tav>
                                        <p:tav tm="100000">
                                          <p:val>
                                            <p:strVal val="#ppt_y"/>
                                          </p:val>
                                        </p:tav>
                                      </p:tavLst>
                                    </p:anim>
                                  </p:childTnLst>
                                </p:cTn>
                              </p:par>
                              <p:par>
                                <p:cTn id="94" presetID="47" presetClass="entr" presetSubtype="0" fill="hold" nodeType="withEffect">
                                  <p:stCondLst>
                                    <p:cond delay="0"/>
                                  </p:stCondLst>
                                  <p:childTnLst>
                                    <p:set>
                                      <p:cBhvr>
                                        <p:cTn id="95" dur="1" fill="hold">
                                          <p:stCondLst>
                                            <p:cond delay="0"/>
                                          </p:stCondLst>
                                        </p:cTn>
                                        <p:tgtEl>
                                          <p:spTgt spid="64"/>
                                        </p:tgtEl>
                                        <p:attrNameLst>
                                          <p:attrName>style.visibility</p:attrName>
                                        </p:attrNameLst>
                                      </p:cBhvr>
                                      <p:to>
                                        <p:strVal val="visible"/>
                                      </p:to>
                                    </p:set>
                                    <p:animEffect transition="in" filter="fade">
                                      <p:cBhvr>
                                        <p:cTn id="96" dur="1000"/>
                                        <p:tgtEl>
                                          <p:spTgt spid="64"/>
                                        </p:tgtEl>
                                      </p:cBhvr>
                                    </p:animEffect>
                                    <p:anim calcmode="lin" valueType="num">
                                      <p:cBhvr>
                                        <p:cTn id="97" dur="1000" fill="hold"/>
                                        <p:tgtEl>
                                          <p:spTgt spid="64"/>
                                        </p:tgtEl>
                                        <p:attrNameLst>
                                          <p:attrName>ppt_x</p:attrName>
                                        </p:attrNameLst>
                                      </p:cBhvr>
                                      <p:tavLst>
                                        <p:tav tm="0">
                                          <p:val>
                                            <p:strVal val="#ppt_x"/>
                                          </p:val>
                                        </p:tav>
                                        <p:tav tm="100000">
                                          <p:val>
                                            <p:strVal val="#ppt_x"/>
                                          </p:val>
                                        </p:tav>
                                      </p:tavLst>
                                    </p:anim>
                                    <p:anim calcmode="lin" valueType="num">
                                      <p:cBhvr>
                                        <p:cTn id="98" dur="1000" fill="hold"/>
                                        <p:tgtEl>
                                          <p:spTgt spid="64"/>
                                        </p:tgtEl>
                                        <p:attrNameLst>
                                          <p:attrName>ppt_y</p:attrName>
                                        </p:attrNameLst>
                                      </p:cBhvr>
                                      <p:tavLst>
                                        <p:tav tm="0">
                                          <p:val>
                                            <p:strVal val="#ppt_y-.1"/>
                                          </p:val>
                                        </p:tav>
                                        <p:tav tm="100000">
                                          <p:val>
                                            <p:strVal val="#ppt_y"/>
                                          </p:val>
                                        </p:tav>
                                      </p:tavLst>
                                    </p:anim>
                                  </p:childTnLst>
                                </p:cTn>
                              </p:par>
                              <p:par>
                                <p:cTn id="99" presetID="47" presetClass="entr" presetSubtype="0" fill="hold" grpId="0" nodeType="withEffect">
                                  <p:stCondLst>
                                    <p:cond delay="0"/>
                                  </p:stCondLst>
                                  <p:childTnLst>
                                    <p:set>
                                      <p:cBhvr>
                                        <p:cTn id="100" dur="1" fill="hold">
                                          <p:stCondLst>
                                            <p:cond delay="0"/>
                                          </p:stCondLst>
                                        </p:cTn>
                                        <p:tgtEl>
                                          <p:spTgt spid="36"/>
                                        </p:tgtEl>
                                        <p:attrNameLst>
                                          <p:attrName>style.visibility</p:attrName>
                                        </p:attrNameLst>
                                      </p:cBhvr>
                                      <p:to>
                                        <p:strVal val="visible"/>
                                      </p:to>
                                    </p:set>
                                    <p:animEffect transition="in" filter="fade">
                                      <p:cBhvr>
                                        <p:cTn id="101" dur="1000"/>
                                        <p:tgtEl>
                                          <p:spTgt spid="36"/>
                                        </p:tgtEl>
                                      </p:cBhvr>
                                    </p:animEffect>
                                    <p:anim calcmode="lin" valueType="num">
                                      <p:cBhvr>
                                        <p:cTn id="102" dur="1000" fill="hold"/>
                                        <p:tgtEl>
                                          <p:spTgt spid="36"/>
                                        </p:tgtEl>
                                        <p:attrNameLst>
                                          <p:attrName>ppt_x</p:attrName>
                                        </p:attrNameLst>
                                      </p:cBhvr>
                                      <p:tavLst>
                                        <p:tav tm="0">
                                          <p:val>
                                            <p:strVal val="#ppt_x"/>
                                          </p:val>
                                        </p:tav>
                                        <p:tav tm="100000">
                                          <p:val>
                                            <p:strVal val="#ppt_x"/>
                                          </p:val>
                                        </p:tav>
                                      </p:tavLst>
                                    </p:anim>
                                    <p:anim calcmode="lin" valueType="num">
                                      <p:cBhvr>
                                        <p:cTn id="103" dur="1000" fill="hold"/>
                                        <p:tgtEl>
                                          <p:spTgt spid="36"/>
                                        </p:tgtEl>
                                        <p:attrNameLst>
                                          <p:attrName>ppt_y</p:attrName>
                                        </p:attrNameLst>
                                      </p:cBhvr>
                                      <p:tavLst>
                                        <p:tav tm="0">
                                          <p:val>
                                            <p:strVal val="#ppt_y-.1"/>
                                          </p:val>
                                        </p:tav>
                                        <p:tav tm="100000">
                                          <p:val>
                                            <p:strVal val="#ppt_y"/>
                                          </p:val>
                                        </p:tav>
                                      </p:tavLst>
                                    </p:anim>
                                  </p:childTnLst>
                                </p:cTn>
                              </p:par>
                            </p:childTnLst>
                          </p:cTn>
                        </p:par>
                        <p:par>
                          <p:cTn id="104" fill="hold">
                            <p:stCondLst>
                              <p:cond delay="7000"/>
                            </p:stCondLst>
                            <p:childTnLst>
                              <p:par>
                                <p:cTn id="105" presetID="42" presetClass="entr" presetSubtype="0" fill="hold" grpId="0" nodeType="afterEffect">
                                  <p:stCondLst>
                                    <p:cond delay="0"/>
                                  </p:stCondLst>
                                  <p:childTnLst>
                                    <p:set>
                                      <p:cBhvr>
                                        <p:cTn id="106" dur="1" fill="hold">
                                          <p:stCondLst>
                                            <p:cond delay="0"/>
                                          </p:stCondLst>
                                        </p:cTn>
                                        <p:tgtEl>
                                          <p:spTgt spid="40"/>
                                        </p:tgtEl>
                                        <p:attrNameLst>
                                          <p:attrName>style.visibility</p:attrName>
                                        </p:attrNameLst>
                                      </p:cBhvr>
                                      <p:to>
                                        <p:strVal val="visible"/>
                                      </p:to>
                                    </p:set>
                                    <p:animEffect transition="in" filter="fade">
                                      <p:cBhvr>
                                        <p:cTn id="107" dur="1000"/>
                                        <p:tgtEl>
                                          <p:spTgt spid="40"/>
                                        </p:tgtEl>
                                      </p:cBhvr>
                                    </p:animEffect>
                                    <p:anim calcmode="lin" valueType="num">
                                      <p:cBhvr>
                                        <p:cTn id="108" dur="1000" fill="hold"/>
                                        <p:tgtEl>
                                          <p:spTgt spid="40"/>
                                        </p:tgtEl>
                                        <p:attrNameLst>
                                          <p:attrName>ppt_x</p:attrName>
                                        </p:attrNameLst>
                                      </p:cBhvr>
                                      <p:tavLst>
                                        <p:tav tm="0">
                                          <p:val>
                                            <p:strVal val="#ppt_x"/>
                                          </p:val>
                                        </p:tav>
                                        <p:tav tm="100000">
                                          <p:val>
                                            <p:strVal val="#ppt_x"/>
                                          </p:val>
                                        </p:tav>
                                      </p:tavLst>
                                    </p:anim>
                                    <p:anim calcmode="lin" valueType="num">
                                      <p:cBhvr>
                                        <p:cTn id="109" dur="1000" fill="hold"/>
                                        <p:tgtEl>
                                          <p:spTgt spid="40"/>
                                        </p:tgtEl>
                                        <p:attrNameLst>
                                          <p:attrName>ppt_y</p:attrName>
                                        </p:attrNameLst>
                                      </p:cBhvr>
                                      <p:tavLst>
                                        <p:tav tm="0">
                                          <p:val>
                                            <p:strVal val="#ppt_y+.1"/>
                                          </p:val>
                                        </p:tav>
                                        <p:tav tm="100000">
                                          <p:val>
                                            <p:strVal val="#ppt_y"/>
                                          </p:val>
                                        </p:tav>
                                      </p:tavLst>
                                    </p:anim>
                                  </p:childTnLst>
                                </p:cTn>
                              </p:par>
                              <p:par>
                                <p:cTn id="110" presetID="42" presetClass="entr" presetSubtype="0" fill="hold" grpId="0" nodeType="withEffect">
                                  <p:stCondLst>
                                    <p:cond delay="0"/>
                                  </p:stCondLst>
                                  <p:childTnLst>
                                    <p:set>
                                      <p:cBhvr>
                                        <p:cTn id="111" dur="1" fill="hold">
                                          <p:stCondLst>
                                            <p:cond delay="0"/>
                                          </p:stCondLst>
                                        </p:cTn>
                                        <p:tgtEl>
                                          <p:spTgt spid="41"/>
                                        </p:tgtEl>
                                        <p:attrNameLst>
                                          <p:attrName>style.visibility</p:attrName>
                                        </p:attrNameLst>
                                      </p:cBhvr>
                                      <p:to>
                                        <p:strVal val="visible"/>
                                      </p:to>
                                    </p:set>
                                    <p:animEffect transition="in" filter="fade">
                                      <p:cBhvr>
                                        <p:cTn id="112" dur="1000"/>
                                        <p:tgtEl>
                                          <p:spTgt spid="41"/>
                                        </p:tgtEl>
                                      </p:cBhvr>
                                    </p:animEffect>
                                    <p:anim calcmode="lin" valueType="num">
                                      <p:cBhvr>
                                        <p:cTn id="113" dur="1000" fill="hold"/>
                                        <p:tgtEl>
                                          <p:spTgt spid="41"/>
                                        </p:tgtEl>
                                        <p:attrNameLst>
                                          <p:attrName>ppt_x</p:attrName>
                                        </p:attrNameLst>
                                      </p:cBhvr>
                                      <p:tavLst>
                                        <p:tav tm="0">
                                          <p:val>
                                            <p:strVal val="#ppt_x"/>
                                          </p:val>
                                        </p:tav>
                                        <p:tav tm="100000">
                                          <p:val>
                                            <p:strVal val="#ppt_x"/>
                                          </p:val>
                                        </p:tav>
                                      </p:tavLst>
                                    </p:anim>
                                    <p:anim calcmode="lin" valueType="num">
                                      <p:cBhvr>
                                        <p:cTn id="114" dur="1000" fill="hold"/>
                                        <p:tgtEl>
                                          <p:spTgt spid="41"/>
                                        </p:tgtEl>
                                        <p:attrNameLst>
                                          <p:attrName>ppt_y</p:attrName>
                                        </p:attrNameLst>
                                      </p:cBhvr>
                                      <p:tavLst>
                                        <p:tav tm="0">
                                          <p:val>
                                            <p:strVal val="#ppt_y+.1"/>
                                          </p:val>
                                        </p:tav>
                                        <p:tav tm="100000">
                                          <p:val>
                                            <p:strVal val="#ppt_y"/>
                                          </p:val>
                                        </p:tav>
                                      </p:tavLst>
                                    </p:anim>
                                  </p:childTnLst>
                                </p:cTn>
                              </p:par>
                              <p:par>
                                <p:cTn id="115" presetID="42" presetClass="entr" presetSubtype="0" fill="hold" grpId="0" nodeType="withEffect">
                                  <p:stCondLst>
                                    <p:cond delay="0"/>
                                  </p:stCondLst>
                                  <p:childTnLst>
                                    <p:set>
                                      <p:cBhvr>
                                        <p:cTn id="116" dur="1" fill="hold">
                                          <p:stCondLst>
                                            <p:cond delay="0"/>
                                          </p:stCondLst>
                                        </p:cTn>
                                        <p:tgtEl>
                                          <p:spTgt spid="42"/>
                                        </p:tgtEl>
                                        <p:attrNameLst>
                                          <p:attrName>style.visibility</p:attrName>
                                        </p:attrNameLst>
                                      </p:cBhvr>
                                      <p:to>
                                        <p:strVal val="visible"/>
                                      </p:to>
                                    </p:set>
                                    <p:animEffect transition="in" filter="fade">
                                      <p:cBhvr>
                                        <p:cTn id="117" dur="1000"/>
                                        <p:tgtEl>
                                          <p:spTgt spid="42"/>
                                        </p:tgtEl>
                                      </p:cBhvr>
                                    </p:animEffect>
                                    <p:anim calcmode="lin" valueType="num">
                                      <p:cBhvr>
                                        <p:cTn id="118" dur="1000" fill="hold"/>
                                        <p:tgtEl>
                                          <p:spTgt spid="42"/>
                                        </p:tgtEl>
                                        <p:attrNameLst>
                                          <p:attrName>ppt_x</p:attrName>
                                        </p:attrNameLst>
                                      </p:cBhvr>
                                      <p:tavLst>
                                        <p:tav tm="0">
                                          <p:val>
                                            <p:strVal val="#ppt_x"/>
                                          </p:val>
                                        </p:tav>
                                        <p:tav tm="100000">
                                          <p:val>
                                            <p:strVal val="#ppt_x"/>
                                          </p:val>
                                        </p:tav>
                                      </p:tavLst>
                                    </p:anim>
                                    <p:anim calcmode="lin" valueType="num">
                                      <p:cBhvr>
                                        <p:cTn id="119" dur="1000" fill="hold"/>
                                        <p:tgtEl>
                                          <p:spTgt spid="42"/>
                                        </p:tgtEl>
                                        <p:attrNameLst>
                                          <p:attrName>ppt_y</p:attrName>
                                        </p:attrNameLst>
                                      </p:cBhvr>
                                      <p:tavLst>
                                        <p:tav tm="0">
                                          <p:val>
                                            <p:strVal val="#ppt_y+.1"/>
                                          </p:val>
                                        </p:tav>
                                        <p:tav tm="100000">
                                          <p:val>
                                            <p:strVal val="#ppt_y"/>
                                          </p:val>
                                        </p:tav>
                                      </p:tavLst>
                                    </p:anim>
                                  </p:childTnLst>
                                </p:cTn>
                              </p:par>
                            </p:childTnLst>
                          </p:cTn>
                        </p:par>
                        <p:par>
                          <p:cTn id="120" fill="hold">
                            <p:stCondLst>
                              <p:cond delay="8000"/>
                            </p:stCondLst>
                            <p:childTnLst>
                              <p:par>
                                <p:cTn id="121" presetID="47" presetClass="entr" presetSubtype="0" fill="hold" grpId="0" nodeType="afterEffect">
                                  <p:stCondLst>
                                    <p:cond delay="0"/>
                                  </p:stCondLst>
                                  <p:childTnLst>
                                    <p:set>
                                      <p:cBhvr>
                                        <p:cTn id="122" dur="1" fill="hold">
                                          <p:stCondLst>
                                            <p:cond delay="0"/>
                                          </p:stCondLst>
                                        </p:cTn>
                                        <p:tgtEl>
                                          <p:spTgt spid="39"/>
                                        </p:tgtEl>
                                        <p:attrNameLst>
                                          <p:attrName>style.visibility</p:attrName>
                                        </p:attrNameLst>
                                      </p:cBhvr>
                                      <p:to>
                                        <p:strVal val="visible"/>
                                      </p:to>
                                    </p:set>
                                    <p:animEffect transition="in" filter="fade">
                                      <p:cBhvr>
                                        <p:cTn id="123" dur="1000"/>
                                        <p:tgtEl>
                                          <p:spTgt spid="39"/>
                                        </p:tgtEl>
                                      </p:cBhvr>
                                    </p:animEffect>
                                    <p:anim calcmode="lin" valueType="num">
                                      <p:cBhvr>
                                        <p:cTn id="124" dur="1000" fill="hold"/>
                                        <p:tgtEl>
                                          <p:spTgt spid="39"/>
                                        </p:tgtEl>
                                        <p:attrNameLst>
                                          <p:attrName>ppt_x</p:attrName>
                                        </p:attrNameLst>
                                      </p:cBhvr>
                                      <p:tavLst>
                                        <p:tav tm="0">
                                          <p:val>
                                            <p:strVal val="#ppt_x"/>
                                          </p:val>
                                        </p:tav>
                                        <p:tav tm="100000">
                                          <p:val>
                                            <p:strVal val="#ppt_x"/>
                                          </p:val>
                                        </p:tav>
                                      </p:tavLst>
                                    </p:anim>
                                    <p:anim calcmode="lin" valueType="num">
                                      <p:cBhvr>
                                        <p:cTn id="125" dur="1000" fill="hold"/>
                                        <p:tgtEl>
                                          <p:spTgt spid="39"/>
                                        </p:tgtEl>
                                        <p:attrNameLst>
                                          <p:attrName>ppt_y</p:attrName>
                                        </p:attrNameLst>
                                      </p:cBhvr>
                                      <p:tavLst>
                                        <p:tav tm="0">
                                          <p:val>
                                            <p:strVal val="#ppt_y-.1"/>
                                          </p:val>
                                        </p:tav>
                                        <p:tav tm="100000">
                                          <p:val>
                                            <p:strVal val="#ppt_y"/>
                                          </p:val>
                                        </p:tav>
                                      </p:tavLst>
                                    </p:anim>
                                  </p:childTnLst>
                                </p:cTn>
                              </p:par>
                              <p:par>
                                <p:cTn id="126" presetID="47" presetClass="entr" presetSubtype="0" fill="hold" nodeType="withEffect">
                                  <p:stCondLst>
                                    <p:cond delay="0"/>
                                  </p:stCondLst>
                                  <p:childTnLst>
                                    <p:set>
                                      <p:cBhvr>
                                        <p:cTn id="127" dur="1" fill="hold">
                                          <p:stCondLst>
                                            <p:cond delay="0"/>
                                          </p:stCondLst>
                                        </p:cTn>
                                        <p:tgtEl>
                                          <p:spTgt spid="63"/>
                                        </p:tgtEl>
                                        <p:attrNameLst>
                                          <p:attrName>style.visibility</p:attrName>
                                        </p:attrNameLst>
                                      </p:cBhvr>
                                      <p:to>
                                        <p:strVal val="visible"/>
                                      </p:to>
                                    </p:set>
                                    <p:animEffect transition="in" filter="fade">
                                      <p:cBhvr>
                                        <p:cTn id="128" dur="1000"/>
                                        <p:tgtEl>
                                          <p:spTgt spid="63"/>
                                        </p:tgtEl>
                                      </p:cBhvr>
                                    </p:animEffect>
                                    <p:anim calcmode="lin" valueType="num">
                                      <p:cBhvr>
                                        <p:cTn id="129" dur="1000" fill="hold"/>
                                        <p:tgtEl>
                                          <p:spTgt spid="63"/>
                                        </p:tgtEl>
                                        <p:attrNameLst>
                                          <p:attrName>ppt_x</p:attrName>
                                        </p:attrNameLst>
                                      </p:cBhvr>
                                      <p:tavLst>
                                        <p:tav tm="0">
                                          <p:val>
                                            <p:strVal val="#ppt_x"/>
                                          </p:val>
                                        </p:tav>
                                        <p:tav tm="100000">
                                          <p:val>
                                            <p:strVal val="#ppt_x"/>
                                          </p:val>
                                        </p:tav>
                                      </p:tavLst>
                                    </p:anim>
                                    <p:anim calcmode="lin" valueType="num">
                                      <p:cBhvr>
                                        <p:cTn id="130" dur="1000" fill="hold"/>
                                        <p:tgtEl>
                                          <p:spTgt spid="63"/>
                                        </p:tgtEl>
                                        <p:attrNameLst>
                                          <p:attrName>ppt_y</p:attrName>
                                        </p:attrNameLst>
                                      </p:cBhvr>
                                      <p:tavLst>
                                        <p:tav tm="0">
                                          <p:val>
                                            <p:strVal val="#ppt_y-.1"/>
                                          </p:val>
                                        </p:tav>
                                        <p:tav tm="100000">
                                          <p:val>
                                            <p:strVal val="#ppt_y"/>
                                          </p:val>
                                        </p:tav>
                                      </p:tavLst>
                                    </p:anim>
                                  </p:childTnLst>
                                </p:cTn>
                              </p:par>
                              <p:par>
                                <p:cTn id="131" presetID="47" presetClass="entr" presetSubtype="0" fill="hold" grpId="0" nodeType="withEffect">
                                  <p:stCondLst>
                                    <p:cond delay="0"/>
                                  </p:stCondLst>
                                  <p:childTnLst>
                                    <p:set>
                                      <p:cBhvr>
                                        <p:cTn id="132" dur="1" fill="hold">
                                          <p:stCondLst>
                                            <p:cond delay="0"/>
                                          </p:stCondLst>
                                        </p:cTn>
                                        <p:tgtEl>
                                          <p:spTgt spid="43"/>
                                        </p:tgtEl>
                                        <p:attrNameLst>
                                          <p:attrName>style.visibility</p:attrName>
                                        </p:attrNameLst>
                                      </p:cBhvr>
                                      <p:to>
                                        <p:strVal val="visible"/>
                                      </p:to>
                                    </p:set>
                                    <p:animEffect transition="in" filter="fade">
                                      <p:cBhvr>
                                        <p:cTn id="133" dur="1000"/>
                                        <p:tgtEl>
                                          <p:spTgt spid="43"/>
                                        </p:tgtEl>
                                      </p:cBhvr>
                                    </p:animEffect>
                                    <p:anim calcmode="lin" valueType="num">
                                      <p:cBhvr>
                                        <p:cTn id="134" dur="1000" fill="hold"/>
                                        <p:tgtEl>
                                          <p:spTgt spid="43"/>
                                        </p:tgtEl>
                                        <p:attrNameLst>
                                          <p:attrName>ppt_x</p:attrName>
                                        </p:attrNameLst>
                                      </p:cBhvr>
                                      <p:tavLst>
                                        <p:tav tm="0">
                                          <p:val>
                                            <p:strVal val="#ppt_x"/>
                                          </p:val>
                                        </p:tav>
                                        <p:tav tm="100000">
                                          <p:val>
                                            <p:strVal val="#ppt_x"/>
                                          </p:val>
                                        </p:tav>
                                      </p:tavLst>
                                    </p:anim>
                                    <p:anim calcmode="lin" valueType="num">
                                      <p:cBhvr>
                                        <p:cTn id="135" dur="1000" fill="hold"/>
                                        <p:tgtEl>
                                          <p:spTgt spid="43"/>
                                        </p:tgtEl>
                                        <p:attrNameLst>
                                          <p:attrName>ppt_y</p:attrName>
                                        </p:attrNameLst>
                                      </p:cBhvr>
                                      <p:tavLst>
                                        <p:tav tm="0">
                                          <p:val>
                                            <p:strVal val="#ppt_y-.1"/>
                                          </p:val>
                                        </p:tav>
                                        <p:tav tm="100000">
                                          <p:val>
                                            <p:strVal val="#ppt_y"/>
                                          </p:val>
                                        </p:tav>
                                      </p:tavLst>
                                    </p:anim>
                                  </p:childTnLst>
                                </p:cTn>
                              </p:par>
                            </p:childTnLst>
                          </p:cTn>
                        </p:par>
                        <p:par>
                          <p:cTn id="136" fill="hold">
                            <p:stCondLst>
                              <p:cond delay="9000"/>
                            </p:stCondLst>
                            <p:childTnLst>
                              <p:par>
                                <p:cTn id="137" presetID="42" presetClass="entr" presetSubtype="0" fill="hold" grpId="0" nodeType="afterEffect">
                                  <p:stCondLst>
                                    <p:cond delay="0"/>
                                  </p:stCondLst>
                                  <p:childTnLst>
                                    <p:set>
                                      <p:cBhvr>
                                        <p:cTn id="138" dur="1" fill="hold">
                                          <p:stCondLst>
                                            <p:cond delay="0"/>
                                          </p:stCondLst>
                                        </p:cTn>
                                        <p:tgtEl>
                                          <p:spTgt spid="12"/>
                                        </p:tgtEl>
                                        <p:attrNameLst>
                                          <p:attrName>style.visibility</p:attrName>
                                        </p:attrNameLst>
                                      </p:cBhvr>
                                      <p:to>
                                        <p:strVal val="visible"/>
                                      </p:to>
                                    </p:set>
                                    <p:animEffect transition="in" filter="fade">
                                      <p:cBhvr>
                                        <p:cTn id="139" dur="1000"/>
                                        <p:tgtEl>
                                          <p:spTgt spid="12"/>
                                        </p:tgtEl>
                                      </p:cBhvr>
                                    </p:animEffect>
                                    <p:anim calcmode="lin" valueType="num">
                                      <p:cBhvr>
                                        <p:cTn id="140" dur="1000" fill="hold"/>
                                        <p:tgtEl>
                                          <p:spTgt spid="12"/>
                                        </p:tgtEl>
                                        <p:attrNameLst>
                                          <p:attrName>ppt_x</p:attrName>
                                        </p:attrNameLst>
                                      </p:cBhvr>
                                      <p:tavLst>
                                        <p:tav tm="0">
                                          <p:val>
                                            <p:strVal val="#ppt_x"/>
                                          </p:val>
                                        </p:tav>
                                        <p:tav tm="100000">
                                          <p:val>
                                            <p:strVal val="#ppt_x"/>
                                          </p:val>
                                        </p:tav>
                                      </p:tavLst>
                                    </p:anim>
                                    <p:anim calcmode="lin" valueType="num">
                                      <p:cBhvr>
                                        <p:cTn id="141" dur="1000" fill="hold"/>
                                        <p:tgtEl>
                                          <p:spTgt spid="12"/>
                                        </p:tgtEl>
                                        <p:attrNameLst>
                                          <p:attrName>ppt_y</p:attrName>
                                        </p:attrNameLst>
                                      </p:cBhvr>
                                      <p:tavLst>
                                        <p:tav tm="0">
                                          <p:val>
                                            <p:strVal val="#ppt_y+.1"/>
                                          </p:val>
                                        </p:tav>
                                        <p:tav tm="100000">
                                          <p:val>
                                            <p:strVal val="#ppt_y"/>
                                          </p:val>
                                        </p:tav>
                                      </p:tavLst>
                                    </p:anim>
                                  </p:childTnLst>
                                </p:cTn>
                              </p:par>
                              <p:par>
                                <p:cTn id="142" presetID="42" presetClass="entr" presetSubtype="0" fill="hold" grpId="0" nodeType="withEffect">
                                  <p:stCondLst>
                                    <p:cond delay="0"/>
                                  </p:stCondLst>
                                  <p:childTnLst>
                                    <p:set>
                                      <p:cBhvr>
                                        <p:cTn id="143" dur="1" fill="hold">
                                          <p:stCondLst>
                                            <p:cond delay="0"/>
                                          </p:stCondLst>
                                        </p:cTn>
                                        <p:tgtEl>
                                          <p:spTgt spid="13"/>
                                        </p:tgtEl>
                                        <p:attrNameLst>
                                          <p:attrName>style.visibility</p:attrName>
                                        </p:attrNameLst>
                                      </p:cBhvr>
                                      <p:to>
                                        <p:strVal val="visible"/>
                                      </p:to>
                                    </p:set>
                                    <p:animEffect transition="in" filter="fade">
                                      <p:cBhvr>
                                        <p:cTn id="144" dur="1000"/>
                                        <p:tgtEl>
                                          <p:spTgt spid="13"/>
                                        </p:tgtEl>
                                      </p:cBhvr>
                                    </p:animEffect>
                                    <p:anim calcmode="lin" valueType="num">
                                      <p:cBhvr>
                                        <p:cTn id="145" dur="1000" fill="hold"/>
                                        <p:tgtEl>
                                          <p:spTgt spid="13"/>
                                        </p:tgtEl>
                                        <p:attrNameLst>
                                          <p:attrName>ppt_x</p:attrName>
                                        </p:attrNameLst>
                                      </p:cBhvr>
                                      <p:tavLst>
                                        <p:tav tm="0">
                                          <p:val>
                                            <p:strVal val="#ppt_x"/>
                                          </p:val>
                                        </p:tav>
                                        <p:tav tm="100000">
                                          <p:val>
                                            <p:strVal val="#ppt_x"/>
                                          </p:val>
                                        </p:tav>
                                      </p:tavLst>
                                    </p:anim>
                                    <p:anim calcmode="lin" valueType="num">
                                      <p:cBhvr>
                                        <p:cTn id="146" dur="1000" fill="hold"/>
                                        <p:tgtEl>
                                          <p:spTgt spid="13"/>
                                        </p:tgtEl>
                                        <p:attrNameLst>
                                          <p:attrName>ppt_y</p:attrName>
                                        </p:attrNameLst>
                                      </p:cBhvr>
                                      <p:tavLst>
                                        <p:tav tm="0">
                                          <p:val>
                                            <p:strVal val="#ppt_y+.1"/>
                                          </p:val>
                                        </p:tav>
                                        <p:tav tm="100000">
                                          <p:val>
                                            <p:strVal val="#ppt_y"/>
                                          </p:val>
                                        </p:tav>
                                      </p:tavLst>
                                    </p:anim>
                                  </p:childTnLst>
                                </p:cTn>
                              </p:par>
                              <p:par>
                                <p:cTn id="147" presetID="42" presetClass="entr" presetSubtype="0" fill="hold" grpId="0" nodeType="withEffect">
                                  <p:stCondLst>
                                    <p:cond delay="0"/>
                                  </p:stCondLst>
                                  <p:childTnLst>
                                    <p:set>
                                      <p:cBhvr>
                                        <p:cTn id="148" dur="1" fill="hold">
                                          <p:stCondLst>
                                            <p:cond delay="0"/>
                                          </p:stCondLst>
                                        </p:cTn>
                                        <p:tgtEl>
                                          <p:spTgt spid="14"/>
                                        </p:tgtEl>
                                        <p:attrNameLst>
                                          <p:attrName>style.visibility</p:attrName>
                                        </p:attrNameLst>
                                      </p:cBhvr>
                                      <p:to>
                                        <p:strVal val="visible"/>
                                      </p:to>
                                    </p:set>
                                    <p:animEffect transition="in" filter="fade">
                                      <p:cBhvr>
                                        <p:cTn id="149" dur="1000"/>
                                        <p:tgtEl>
                                          <p:spTgt spid="14"/>
                                        </p:tgtEl>
                                      </p:cBhvr>
                                    </p:animEffect>
                                    <p:anim calcmode="lin" valueType="num">
                                      <p:cBhvr>
                                        <p:cTn id="150" dur="1000" fill="hold"/>
                                        <p:tgtEl>
                                          <p:spTgt spid="14"/>
                                        </p:tgtEl>
                                        <p:attrNameLst>
                                          <p:attrName>ppt_x</p:attrName>
                                        </p:attrNameLst>
                                      </p:cBhvr>
                                      <p:tavLst>
                                        <p:tav tm="0">
                                          <p:val>
                                            <p:strVal val="#ppt_x"/>
                                          </p:val>
                                        </p:tav>
                                        <p:tav tm="100000">
                                          <p:val>
                                            <p:strVal val="#ppt_x"/>
                                          </p:val>
                                        </p:tav>
                                      </p:tavLst>
                                    </p:anim>
                                    <p:anim calcmode="lin" valueType="num">
                                      <p:cBhvr>
                                        <p:cTn id="151" dur="1000" fill="hold"/>
                                        <p:tgtEl>
                                          <p:spTgt spid="14"/>
                                        </p:tgtEl>
                                        <p:attrNameLst>
                                          <p:attrName>ppt_y</p:attrName>
                                        </p:attrNameLst>
                                      </p:cBhvr>
                                      <p:tavLst>
                                        <p:tav tm="0">
                                          <p:val>
                                            <p:strVal val="#ppt_y+.1"/>
                                          </p:val>
                                        </p:tav>
                                        <p:tav tm="100000">
                                          <p:val>
                                            <p:strVal val="#ppt_y"/>
                                          </p:val>
                                        </p:tav>
                                      </p:tavLst>
                                    </p:anim>
                                  </p:childTnLst>
                                </p:cTn>
                              </p:par>
                            </p:childTnLst>
                          </p:cTn>
                        </p:par>
                        <p:par>
                          <p:cTn id="152" fill="hold">
                            <p:stCondLst>
                              <p:cond delay="10000"/>
                            </p:stCondLst>
                            <p:childTnLst>
                              <p:par>
                                <p:cTn id="153" presetID="47" presetClass="entr" presetSubtype="0" fill="hold" grpId="0" nodeType="afterEffect">
                                  <p:stCondLst>
                                    <p:cond delay="0"/>
                                  </p:stCondLst>
                                  <p:childTnLst>
                                    <p:set>
                                      <p:cBhvr>
                                        <p:cTn id="154" dur="1" fill="hold">
                                          <p:stCondLst>
                                            <p:cond delay="0"/>
                                          </p:stCondLst>
                                        </p:cTn>
                                        <p:tgtEl>
                                          <p:spTgt spid="2"/>
                                        </p:tgtEl>
                                        <p:attrNameLst>
                                          <p:attrName>style.visibility</p:attrName>
                                        </p:attrNameLst>
                                      </p:cBhvr>
                                      <p:to>
                                        <p:strVal val="visible"/>
                                      </p:to>
                                    </p:set>
                                    <p:animEffect transition="in" filter="fade">
                                      <p:cBhvr>
                                        <p:cTn id="155" dur="1000"/>
                                        <p:tgtEl>
                                          <p:spTgt spid="2"/>
                                        </p:tgtEl>
                                      </p:cBhvr>
                                    </p:animEffect>
                                    <p:anim calcmode="lin" valueType="num">
                                      <p:cBhvr>
                                        <p:cTn id="156" dur="1000" fill="hold"/>
                                        <p:tgtEl>
                                          <p:spTgt spid="2"/>
                                        </p:tgtEl>
                                        <p:attrNameLst>
                                          <p:attrName>ppt_x</p:attrName>
                                        </p:attrNameLst>
                                      </p:cBhvr>
                                      <p:tavLst>
                                        <p:tav tm="0">
                                          <p:val>
                                            <p:strVal val="#ppt_x"/>
                                          </p:val>
                                        </p:tav>
                                        <p:tav tm="100000">
                                          <p:val>
                                            <p:strVal val="#ppt_x"/>
                                          </p:val>
                                        </p:tav>
                                      </p:tavLst>
                                    </p:anim>
                                    <p:anim calcmode="lin" valueType="num">
                                      <p:cBhvr>
                                        <p:cTn id="157" dur="1000" fill="hold"/>
                                        <p:tgtEl>
                                          <p:spTgt spid="2"/>
                                        </p:tgtEl>
                                        <p:attrNameLst>
                                          <p:attrName>ppt_y</p:attrName>
                                        </p:attrNameLst>
                                      </p:cBhvr>
                                      <p:tavLst>
                                        <p:tav tm="0">
                                          <p:val>
                                            <p:strVal val="#ppt_y-.1"/>
                                          </p:val>
                                        </p:tav>
                                        <p:tav tm="100000">
                                          <p:val>
                                            <p:strVal val="#ppt_y"/>
                                          </p:val>
                                        </p:tav>
                                      </p:tavLst>
                                    </p:anim>
                                  </p:childTnLst>
                                </p:cTn>
                              </p:par>
                              <p:par>
                                <p:cTn id="158" presetID="47" presetClass="entr" presetSubtype="0" fill="hold" nodeType="withEffect">
                                  <p:stCondLst>
                                    <p:cond delay="0"/>
                                  </p:stCondLst>
                                  <p:childTnLst>
                                    <p:set>
                                      <p:cBhvr>
                                        <p:cTn id="159" dur="1" fill="hold">
                                          <p:stCondLst>
                                            <p:cond delay="0"/>
                                          </p:stCondLst>
                                        </p:cTn>
                                        <p:tgtEl>
                                          <p:spTgt spid="66"/>
                                        </p:tgtEl>
                                        <p:attrNameLst>
                                          <p:attrName>style.visibility</p:attrName>
                                        </p:attrNameLst>
                                      </p:cBhvr>
                                      <p:to>
                                        <p:strVal val="visible"/>
                                      </p:to>
                                    </p:set>
                                    <p:animEffect transition="in" filter="fade">
                                      <p:cBhvr>
                                        <p:cTn id="160" dur="1000"/>
                                        <p:tgtEl>
                                          <p:spTgt spid="66"/>
                                        </p:tgtEl>
                                      </p:cBhvr>
                                    </p:animEffect>
                                    <p:anim calcmode="lin" valueType="num">
                                      <p:cBhvr>
                                        <p:cTn id="161" dur="1000" fill="hold"/>
                                        <p:tgtEl>
                                          <p:spTgt spid="66"/>
                                        </p:tgtEl>
                                        <p:attrNameLst>
                                          <p:attrName>ppt_x</p:attrName>
                                        </p:attrNameLst>
                                      </p:cBhvr>
                                      <p:tavLst>
                                        <p:tav tm="0">
                                          <p:val>
                                            <p:strVal val="#ppt_x"/>
                                          </p:val>
                                        </p:tav>
                                        <p:tav tm="100000">
                                          <p:val>
                                            <p:strVal val="#ppt_x"/>
                                          </p:val>
                                        </p:tav>
                                      </p:tavLst>
                                    </p:anim>
                                    <p:anim calcmode="lin" valueType="num">
                                      <p:cBhvr>
                                        <p:cTn id="162" dur="1000" fill="hold"/>
                                        <p:tgtEl>
                                          <p:spTgt spid="66"/>
                                        </p:tgtEl>
                                        <p:attrNameLst>
                                          <p:attrName>ppt_y</p:attrName>
                                        </p:attrNameLst>
                                      </p:cBhvr>
                                      <p:tavLst>
                                        <p:tav tm="0">
                                          <p:val>
                                            <p:strVal val="#ppt_y-.1"/>
                                          </p:val>
                                        </p:tav>
                                        <p:tav tm="100000">
                                          <p:val>
                                            <p:strVal val="#ppt_y"/>
                                          </p:val>
                                        </p:tav>
                                      </p:tavLst>
                                    </p:anim>
                                  </p:childTnLst>
                                </p:cTn>
                              </p:par>
                              <p:par>
                                <p:cTn id="163" presetID="47" presetClass="entr" presetSubtype="0" fill="hold" grpId="0" nodeType="withEffect">
                                  <p:stCondLst>
                                    <p:cond delay="0"/>
                                  </p:stCondLst>
                                  <p:childTnLst>
                                    <p:set>
                                      <p:cBhvr>
                                        <p:cTn id="164" dur="1" fill="hold">
                                          <p:stCondLst>
                                            <p:cond delay="0"/>
                                          </p:stCondLst>
                                        </p:cTn>
                                        <p:tgtEl>
                                          <p:spTgt spid="15"/>
                                        </p:tgtEl>
                                        <p:attrNameLst>
                                          <p:attrName>style.visibility</p:attrName>
                                        </p:attrNameLst>
                                      </p:cBhvr>
                                      <p:to>
                                        <p:strVal val="visible"/>
                                      </p:to>
                                    </p:set>
                                    <p:animEffect transition="in" filter="fade">
                                      <p:cBhvr>
                                        <p:cTn id="165" dur="1000"/>
                                        <p:tgtEl>
                                          <p:spTgt spid="15"/>
                                        </p:tgtEl>
                                      </p:cBhvr>
                                    </p:animEffect>
                                    <p:anim calcmode="lin" valueType="num">
                                      <p:cBhvr>
                                        <p:cTn id="166" dur="1000" fill="hold"/>
                                        <p:tgtEl>
                                          <p:spTgt spid="15"/>
                                        </p:tgtEl>
                                        <p:attrNameLst>
                                          <p:attrName>ppt_x</p:attrName>
                                        </p:attrNameLst>
                                      </p:cBhvr>
                                      <p:tavLst>
                                        <p:tav tm="0">
                                          <p:val>
                                            <p:strVal val="#ppt_x"/>
                                          </p:val>
                                        </p:tav>
                                        <p:tav tm="100000">
                                          <p:val>
                                            <p:strVal val="#ppt_x"/>
                                          </p:val>
                                        </p:tav>
                                      </p:tavLst>
                                    </p:anim>
                                    <p:anim calcmode="lin" valueType="num">
                                      <p:cBhvr>
                                        <p:cTn id="167" dur="1000" fill="hold"/>
                                        <p:tgtEl>
                                          <p:spTgt spid="15"/>
                                        </p:tgtEl>
                                        <p:attrNameLst>
                                          <p:attrName>ppt_y</p:attrName>
                                        </p:attrNameLst>
                                      </p:cBhvr>
                                      <p:tavLst>
                                        <p:tav tm="0">
                                          <p:val>
                                            <p:strVal val="#ppt_y-.1"/>
                                          </p:val>
                                        </p:tav>
                                        <p:tav tm="100000">
                                          <p:val>
                                            <p:strVal val="#ppt_y"/>
                                          </p:val>
                                        </p:tav>
                                      </p:tavLst>
                                    </p:anim>
                                  </p:childTnLst>
                                </p:cTn>
                              </p:par>
                            </p:childTnLst>
                          </p:cTn>
                        </p:par>
                        <p:par>
                          <p:cTn id="168" fill="hold">
                            <p:stCondLst>
                              <p:cond delay="11000"/>
                            </p:stCondLst>
                            <p:childTnLst>
                              <p:par>
                                <p:cTn id="169" presetID="42" presetClass="entr" presetSubtype="0" fill="hold" grpId="0" nodeType="afterEffect">
                                  <p:stCondLst>
                                    <p:cond delay="0"/>
                                  </p:stCondLst>
                                  <p:childTnLst>
                                    <p:set>
                                      <p:cBhvr>
                                        <p:cTn id="170" dur="1" fill="hold">
                                          <p:stCondLst>
                                            <p:cond delay="0"/>
                                          </p:stCondLst>
                                        </p:cTn>
                                        <p:tgtEl>
                                          <p:spTgt spid="26"/>
                                        </p:tgtEl>
                                        <p:attrNameLst>
                                          <p:attrName>style.visibility</p:attrName>
                                        </p:attrNameLst>
                                      </p:cBhvr>
                                      <p:to>
                                        <p:strVal val="visible"/>
                                      </p:to>
                                    </p:set>
                                    <p:animEffect transition="in" filter="fade">
                                      <p:cBhvr>
                                        <p:cTn id="171" dur="1000"/>
                                        <p:tgtEl>
                                          <p:spTgt spid="26"/>
                                        </p:tgtEl>
                                      </p:cBhvr>
                                    </p:animEffect>
                                    <p:anim calcmode="lin" valueType="num">
                                      <p:cBhvr>
                                        <p:cTn id="172" dur="1000" fill="hold"/>
                                        <p:tgtEl>
                                          <p:spTgt spid="26"/>
                                        </p:tgtEl>
                                        <p:attrNameLst>
                                          <p:attrName>ppt_x</p:attrName>
                                        </p:attrNameLst>
                                      </p:cBhvr>
                                      <p:tavLst>
                                        <p:tav tm="0">
                                          <p:val>
                                            <p:strVal val="#ppt_x"/>
                                          </p:val>
                                        </p:tav>
                                        <p:tav tm="100000">
                                          <p:val>
                                            <p:strVal val="#ppt_x"/>
                                          </p:val>
                                        </p:tav>
                                      </p:tavLst>
                                    </p:anim>
                                    <p:anim calcmode="lin" valueType="num">
                                      <p:cBhvr>
                                        <p:cTn id="173" dur="1000" fill="hold"/>
                                        <p:tgtEl>
                                          <p:spTgt spid="26"/>
                                        </p:tgtEl>
                                        <p:attrNameLst>
                                          <p:attrName>ppt_y</p:attrName>
                                        </p:attrNameLst>
                                      </p:cBhvr>
                                      <p:tavLst>
                                        <p:tav tm="0">
                                          <p:val>
                                            <p:strVal val="#ppt_y+.1"/>
                                          </p:val>
                                        </p:tav>
                                        <p:tav tm="100000">
                                          <p:val>
                                            <p:strVal val="#ppt_y"/>
                                          </p:val>
                                        </p:tav>
                                      </p:tavLst>
                                    </p:anim>
                                  </p:childTnLst>
                                </p:cTn>
                              </p:par>
                              <p:par>
                                <p:cTn id="174" presetID="42" presetClass="entr" presetSubtype="0" fill="hold" grpId="0" nodeType="withEffect">
                                  <p:stCondLst>
                                    <p:cond delay="0"/>
                                  </p:stCondLst>
                                  <p:childTnLst>
                                    <p:set>
                                      <p:cBhvr>
                                        <p:cTn id="175" dur="1" fill="hold">
                                          <p:stCondLst>
                                            <p:cond delay="0"/>
                                          </p:stCondLst>
                                        </p:cTn>
                                        <p:tgtEl>
                                          <p:spTgt spid="27"/>
                                        </p:tgtEl>
                                        <p:attrNameLst>
                                          <p:attrName>style.visibility</p:attrName>
                                        </p:attrNameLst>
                                      </p:cBhvr>
                                      <p:to>
                                        <p:strVal val="visible"/>
                                      </p:to>
                                    </p:set>
                                    <p:animEffect transition="in" filter="fade">
                                      <p:cBhvr>
                                        <p:cTn id="176" dur="1000"/>
                                        <p:tgtEl>
                                          <p:spTgt spid="27"/>
                                        </p:tgtEl>
                                      </p:cBhvr>
                                    </p:animEffect>
                                    <p:anim calcmode="lin" valueType="num">
                                      <p:cBhvr>
                                        <p:cTn id="177" dur="1000" fill="hold"/>
                                        <p:tgtEl>
                                          <p:spTgt spid="27"/>
                                        </p:tgtEl>
                                        <p:attrNameLst>
                                          <p:attrName>ppt_x</p:attrName>
                                        </p:attrNameLst>
                                      </p:cBhvr>
                                      <p:tavLst>
                                        <p:tav tm="0">
                                          <p:val>
                                            <p:strVal val="#ppt_x"/>
                                          </p:val>
                                        </p:tav>
                                        <p:tav tm="100000">
                                          <p:val>
                                            <p:strVal val="#ppt_x"/>
                                          </p:val>
                                        </p:tav>
                                      </p:tavLst>
                                    </p:anim>
                                    <p:anim calcmode="lin" valueType="num">
                                      <p:cBhvr>
                                        <p:cTn id="178" dur="1000" fill="hold"/>
                                        <p:tgtEl>
                                          <p:spTgt spid="27"/>
                                        </p:tgtEl>
                                        <p:attrNameLst>
                                          <p:attrName>ppt_y</p:attrName>
                                        </p:attrNameLst>
                                      </p:cBhvr>
                                      <p:tavLst>
                                        <p:tav tm="0">
                                          <p:val>
                                            <p:strVal val="#ppt_y+.1"/>
                                          </p:val>
                                        </p:tav>
                                        <p:tav tm="100000">
                                          <p:val>
                                            <p:strVal val="#ppt_y"/>
                                          </p:val>
                                        </p:tav>
                                      </p:tavLst>
                                    </p:anim>
                                  </p:childTnLst>
                                </p:cTn>
                              </p:par>
                              <p:par>
                                <p:cTn id="179" presetID="42" presetClass="entr" presetSubtype="0" fill="hold" grpId="0" nodeType="withEffect">
                                  <p:stCondLst>
                                    <p:cond delay="0"/>
                                  </p:stCondLst>
                                  <p:childTnLst>
                                    <p:set>
                                      <p:cBhvr>
                                        <p:cTn id="180" dur="1" fill="hold">
                                          <p:stCondLst>
                                            <p:cond delay="0"/>
                                          </p:stCondLst>
                                        </p:cTn>
                                        <p:tgtEl>
                                          <p:spTgt spid="28"/>
                                        </p:tgtEl>
                                        <p:attrNameLst>
                                          <p:attrName>style.visibility</p:attrName>
                                        </p:attrNameLst>
                                      </p:cBhvr>
                                      <p:to>
                                        <p:strVal val="visible"/>
                                      </p:to>
                                    </p:set>
                                    <p:animEffect transition="in" filter="fade">
                                      <p:cBhvr>
                                        <p:cTn id="181" dur="1000"/>
                                        <p:tgtEl>
                                          <p:spTgt spid="28"/>
                                        </p:tgtEl>
                                      </p:cBhvr>
                                    </p:animEffect>
                                    <p:anim calcmode="lin" valueType="num">
                                      <p:cBhvr>
                                        <p:cTn id="182" dur="1000" fill="hold"/>
                                        <p:tgtEl>
                                          <p:spTgt spid="28"/>
                                        </p:tgtEl>
                                        <p:attrNameLst>
                                          <p:attrName>ppt_x</p:attrName>
                                        </p:attrNameLst>
                                      </p:cBhvr>
                                      <p:tavLst>
                                        <p:tav tm="0">
                                          <p:val>
                                            <p:strVal val="#ppt_x"/>
                                          </p:val>
                                        </p:tav>
                                        <p:tav tm="100000">
                                          <p:val>
                                            <p:strVal val="#ppt_x"/>
                                          </p:val>
                                        </p:tav>
                                      </p:tavLst>
                                    </p:anim>
                                    <p:anim calcmode="lin" valueType="num">
                                      <p:cBhvr>
                                        <p:cTn id="183" dur="1000" fill="hold"/>
                                        <p:tgtEl>
                                          <p:spTgt spid="28"/>
                                        </p:tgtEl>
                                        <p:attrNameLst>
                                          <p:attrName>ppt_y</p:attrName>
                                        </p:attrNameLst>
                                      </p:cBhvr>
                                      <p:tavLst>
                                        <p:tav tm="0">
                                          <p:val>
                                            <p:strVal val="#ppt_y+.1"/>
                                          </p:val>
                                        </p:tav>
                                        <p:tav tm="100000">
                                          <p:val>
                                            <p:strVal val="#ppt_y"/>
                                          </p:val>
                                        </p:tav>
                                      </p:tavLst>
                                    </p:anim>
                                  </p:childTnLst>
                                </p:cTn>
                              </p:par>
                            </p:childTnLst>
                          </p:cTn>
                        </p:par>
                        <p:par>
                          <p:cTn id="184" fill="hold">
                            <p:stCondLst>
                              <p:cond delay="12000"/>
                            </p:stCondLst>
                            <p:childTnLst>
                              <p:par>
                                <p:cTn id="185" presetID="47" presetClass="entr" presetSubtype="0" fill="hold" grpId="0" nodeType="afterEffect">
                                  <p:stCondLst>
                                    <p:cond delay="0"/>
                                  </p:stCondLst>
                                  <p:childTnLst>
                                    <p:set>
                                      <p:cBhvr>
                                        <p:cTn id="186" dur="1" fill="hold">
                                          <p:stCondLst>
                                            <p:cond delay="0"/>
                                          </p:stCondLst>
                                        </p:cTn>
                                        <p:tgtEl>
                                          <p:spTgt spid="25"/>
                                        </p:tgtEl>
                                        <p:attrNameLst>
                                          <p:attrName>style.visibility</p:attrName>
                                        </p:attrNameLst>
                                      </p:cBhvr>
                                      <p:to>
                                        <p:strVal val="visible"/>
                                      </p:to>
                                    </p:set>
                                    <p:animEffect transition="in" filter="fade">
                                      <p:cBhvr>
                                        <p:cTn id="187" dur="1000"/>
                                        <p:tgtEl>
                                          <p:spTgt spid="25"/>
                                        </p:tgtEl>
                                      </p:cBhvr>
                                    </p:animEffect>
                                    <p:anim calcmode="lin" valueType="num">
                                      <p:cBhvr>
                                        <p:cTn id="188" dur="1000" fill="hold"/>
                                        <p:tgtEl>
                                          <p:spTgt spid="25"/>
                                        </p:tgtEl>
                                        <p:attrNameLst>
                                          <p:attrName>ppt_x</p:attrName>
                                        </p:attrNameLst>
                                      </p:cBhvr>
                                      <p:tavLst>
                                        <p:tav tm="0">
                                          <p:val>
                                            <p:strVal val="#ppt_x"/>
                                          </p:val>
                                        </p:tav>
                                        <p:tav tm="100000">
                                          <p:val>
                                            <p:strVal val="#ppt_x"/>
                                          </p:val>
                                        </p:tav>
                                      </p:tavLst>
                                    </p:anim>
                                    <p:anim calcmode="lin" valueType="num">
                                      <p:cBhvr>
                                        <p:cTn id="189" dur="1000" fill="hold"/>
                                        <p:tgtEl>
                                          <p:spTgt spid="25"/>
                                        </p:tgtEl>
                                        <p:attrNameLst>
                                          <p:attrName>ppt_y</p:attrName>
                                        </p:attrNameLst>
                                      </p:cBhvr>
                                      <p:tavLst>
                                        <p:tav tm="0">
                                          <p:val>
                                            <p:strVal val="#ppt_y-.1"/>
                                          </p:val>
                                        </p:tav>
                                        <p:tav tm="100000">
                                          <p:val>
                                            <p:strVal val="#ppt_y"/>
                                          </p:val>
                                        </p:tav>
                                      </p:tavLst>
                                    </p:anim>
                                  </p:childTnLst>
                                </p:cTn>
                              </p:par>
                              <p:par>
                                <p:cTn id="190" presetID="47" presetClass="entr" presetSubtype="0" fill="hold" nodeType="withEffect">
                                  <p:stCondLst>
                                    <p:cond delay="0"/>
                                  </p:stCondLst>
                                  <p:childTnLst>
                                    <p:set>
                                      <p:cBhvr>
                                        <p:cTn id="191" dur="1" fill="hold">
                                          <p:stCondLst>
                                            <p:cond delay="0"/>
                                          </p:stCondLst>
                                        </p:cTn>
                                        <p:tgtEl>
                                          <p:spTgt spid="67"/>
                                        </p:tgtEl>
                                        <p:attrNameLst>
                                          <p:attrName>style.visibility</p:attrName>
                                        </p:attrNameLst>
                                      </p:cBhvr>
                                      <p:to>
                                        <p:strVal val="visible"/>
                                      </p:to>
                                    </p:set>
                                    <p:animEffect transition="in" filter="fade">
                                      <p:cBhvr>
                                        <p:cTn id="192" dur="1000"/>
                                        <p:tgtEl>
                                          <p:spTgt spid="67"/>
                                        </p:tgtEl>
                                      </p:cBhvr>
                                    </p:animEffect>
                                    <p:anim calcmode="lin" valueType="num">
                                      <p:cBhvr>
                                        <p:cTn id="193" dur="1000" fill="hold"/>
                                        <p:tgtEl>
                                          <p:spTgt spid="67"/>
                                        </p:tgtEl>
                                        <p:attrNameLst>
                                          <p:attrName>ppt_x</p:attrName>
                                        </p:attrNameLst>
                                      </p:cBhvr>
                                      <p:tavLst>
                                        <p:tav tm="0">
                                          <p:val>
                                            <p:strVal val="#ppt_x"/>
                                          </p:val>
                                        </p:tav>
                                        <p:tav tm="100000">
                                          <p:val>
                                            <p:strVal val="#ppt_x"/>
                                          </p:val>
                                        </p:tav>
                                      </p:tavLst>
                                    </p:anim>
                                    <p:anim calcmode="lin" valueType="num">
                                      <p:cBhvr>
                                        <p:cTn id="194" dur="1000" fill="hold"/>
                                        <p:tgtEl>
                                          <p:spTgt spid="67"/>
                                        </p:tgtEl>
                                        <p:attrNameLst>
                                          <p:attrName>ppt_y</p:attrName>
                                        </p:attrNameLst>
                                      </p:cBhvr>
                                      <p:tavLst>
                                        <p:tav tm="0">
                                          <p:val>
                                            <p:strVal val="#ppt_y-.1"/>
                                          </p:val>
                                        </p:tav>
                                        <p:tav tm="100000">
                                          <p:val>
                                            <p:strVal val="#ppt_y"/>
                                          </p:val>
                                        </p:tav>
                                      </p:tavLst>
                                    </p:anim>
                                  </p:childTnLst>
                                </p:cTn>
                              </p:par>
                              <p:par>
                                <p:cTn id="195" presetID="47" presetClass="entr" presetSubtype="0" fill="hold" grpId="0" nodeType="withEffect">
                                  <p:stCondLst>
                                    <p:cond delay="0"/>
                                  </p:stCondLst>
                                  <p:childTnLst>
                                    <p:set>
                                      <p:cBhvr>
                                        <p:cTn id="196" dur="1" fill="hold">
                                          <p:stCondLst>
                                            <p:cond delay="0"/>
                                          </p:stCondLst>
                                        </p:cTn>
                                        <p:tgtEl>
                                          <p:spTgt spid="29"/>
                                        </p:tgtEl>
                                        <p:attrNameLst>
                                          <p:attrName>style.visibility</p:attrName>
                                        </p:attrNameLst>
                                      </p:cBhvr>
                                      <p:to>
                                        <p:strVal val="visible"/>
                                      </p:to>
                                    </p:set>
                                    <p:animEffect transition="in" filter="fade">
                                      <p:cBhvr>
                                        <p:cTn id="197" dur="1000"/>
                                        <p:tgtEl>
                                          <p:spTgt spid="29"/>
                                        </p:tgtEl>
                                      </p:cBhvr>
                                    </p:animEffect>
                                    <p:anim calcmode="lin" valueType="num">
                                      <p:cBhvr>
                                        <p:cTn id="198" dur="1000" fill="hold"/>
                                        <p:tgtEl>
                                          <p:spTgt spid="29"/>
                                        </p:tgtEl>
                                        <p:attrNameLst>
                                          <p:attrName>ppt_x</p:attrName>
                                        </p:attrNameLst>
                                      </p:cBhvr>
                                      <p:tavLst>
                                        <p:tav tm="0">
                                          <p:val>
                                            <p:strVal val="#ppt_x"/>
                                          </p:val>
                                        </p:tav>
                                        <p:tav tm="100000">
                                          <p:val>
                                            <p:strVal val="#ppt_x"/>
                                          </p:val>
                                        </p:tav>
                                      </p:tavLst>
                                    </p:anim>
                                    <p:anim calcmode="lin" valueType="num">
                                      <p:cBhvr>
                                        <p:cTn id="199" dur="1000" fill="hold"/>
                                        <p:tgtEl>
                                          <p:spTgt spid="2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25" grpId="0" animBg="1"/>
      <p:bldP spid="39" grpId="0" animBg="1"/>
      <p:bldP spid="53" grpId="0" animBg="1"/>
      <p:bldP spid="32" grpId="0" animBg="1"/>
      <p:bldP spid="46" grpId="0" animBg="1"/>
      <p:bldP spid="26" grpId="0" animBg="1"/>
      <p:bldP spid="54" grpId="0" animBg="1"/>
      <p:bldP spid="40" grpId="0" animBg="1"/>
      <p:bldP spid="12" grpId="0" animBg="1"/>
      <p:bldP spid="47" grpId="0" animBg="1"/>
      <p:bldP spid="33" grpId="0" animBg="1"/>
      <p:bldP spid="13" grpId="0"/>
      <p:bldP spid="14" grpId="0"/>
      <p:bldP spid="15" grpId="0"/>
      <p:bldP spid="23" grpId="0"/>
      <p:bldP spid="27" grpId="0"/>
      <p:bldP spid="28" grpId="0"/>
      <p:bldP spid="29" grpId="0"/>
      <p:bldP spid="34" grpId="0"/>
      <p:bldP spid="35" grpId="0"/>
      <p:bldP spid="36" grpId="0"/>
      <p:bldP spid="41" grpId="0"/>
      <p:bldP spid="42" grpId="0"/>
      <p:bldP spid="43" grpId="0"/>
      <p:bldP spid="48" grpId="0"/>
      <p:bldP spid="49" grpId="0"/>
      <p:bldP spid="50" grpId="0"/>
      <p:bldP spid="55" grpId="0"/>
      <p:bldP spid="56" grpId="0"/>
      <p:bldP spid="5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1650</TotalTime>
  <Words>1419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361</cp:revision>
  <dcterms:created xsi:type="dcterms:W3CDTF">2016-09-28T22:08:47Z</dcterms:created>
  <dcterms:modified xsi:type="dcterms:W3CDTF">2019-07-30T18:08:59Z</dcterms:modified>
</cp:coreProperties>
</file>