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33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Shape 50">
            <a:extLst>
              <a:ext uri="{FF2B5EF4-FFF2-40B4-BE49-F238E27FC236}">
                <a16:creationId xmlns:a16="http://schemas.microsoft.com/office/drawing/2014/main" id="{CAE2CF32-28E6-4E27-BCFD-4C039D4F39F9}"/>
              </a:ext>
            </a:extLst>
          </p:cNvPr>
          <p:cNvSpPr>
            <a:spLocks/>
          </p:cNvSpPr>
          <p:nvPr/>
        </p:nvSpPr>
        <p:spPr bwMode="auto">
          <a:xfrm>
            <a:off x="1298229" y="1735111"/>
            <a:ext cx="983464" cy="4507541"/>
          </a:xfrm>
          <a:custGeom>
            <a:avLst/>
            <a:gdLst>
              <a:gd name="connsiteX0" fmla="*/ 489473 w 983464"/>
              <a:gd name="connsiteY0" fmla="*/ 0 h 4507541"/>
              <a:gd name="connsiteX1" fmla="*/ 692896 w 983464"/>
              <a:gd name="connsiteY1" fmla="*/ 183848 h 4507541"/>
              <a:gd name="connsiteX2" fmla="*/ 692896 w 983464"/>
              <a:gd name="connsiteY2" fmla="*/ 3565214 h 4507541"/>
              <a:gd name="connsiteX3" fmla="*/ 692896 w 983464"/>
              <a:gd name="connsiteY3" fmla="*/ 3577508 h 4507541"/>
              <a:gd name="connsiteX4" fmla="*/ 766664 w 983464"/>
              <a:gd name="connsiteY4" fmla="*/ 3617143 h 4507541"/>
              <a:gd name="connsiteX5" fmla="*/ 983464 w 983464"/>
              <a:gd name="connsiteY5" fmla="*/ 4020776 h 4507541"/>
              <a:gd name="connsiteX6" fmla="*/ 491732 w 983464"/>
              <a:gd name="connsiteY6" fmla="*/ 4507541 h 4507541"/>
              <a:gd name="connsiteX7" fmla="*/ 0 w 983464"/>
              <a:gd name="connsiteY7" fmla="*/ 4020776 h 4507541"/>
              <a:gd name="connsiteX8" fmla="*/ 216800 w 983464"/>
              <a:gd name="connsiteY8" fmla="*/ 3617143 h 4507541"/>
              <a:gd name="connsiteX9" fmla="*/ 290570 w 983464"/>
              <a:gd name="connsiteY9" fmla="*/ 3577506 h 4507541"/>
              <a:gd name="connsiteX10" fmla="*/ 290570 w 983464"/>
              <a:gd name="connsiteY10" fmla="*/ 3227802 h 4507541"/>
              <a:gd name="connsiteX11" fmla="*/ 290570 w 983464"/>
              <a:gd name="connsiteY11" fmla="*/ 201784 h 4507541"/>
              <a:gd name="connsiteX12" fmla="*/ 290570 w 983464"/>
              <a:gd name="connsiteY12" fmla="*/ 183848 h 4507541"/>
              <a:gd name="connsiteX13" fmla="*/ 489473 w 983464"/>
              <a:gd name="connsiteY13" fmla="*/ 0 h 4507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83464" h="4507541">
                <a:moveTo>
                  <a:pt x="489473" y="0"/>
                </a:moveTo>
                <a:cubicBezTo>
                  <a:pt x="597965" y="0"/>
                  <a:pt x="683855" y="80714"/>
                  <a:pt x="692896" y="183848"/>
                </a:cubicBezTo>
                <a:cubicBezTo>
                  <a:pt x="692896" y="2259698"/>
                  <a:pt x="692896" y="3167883"/>
                  <a:pt x="692896" y="3565214"/>
                </a:cubicBezTo>
                <a:lnTo>
                  <a:pt x="692896" y="3577508"/>
                </a:lnTo>
                <a:lnTo>
                  <a:pt x="766664" y="3617143"/>
                </a:lnTo>
                <a:cubicBezTo>
                  <a:pt x="897466" y="3704618"/>
                  <a:pt x="983464" y="3852756"/>
                  <a:pt x="983464" y="4020776"/>
                </a:cubicBezTo>
                <a:cubicBezTo>
                  <a:pt x="983464" y="4289609"/>
                  <a:pt x="763308" y="4507541"/>
                  <a:pt x="491732" y="4507541"/>
                </a:cubicBezTo>
                <a:cubicBezTo>
                  <a:pt x="220156" y="4507541"/>
                  <a:pt x="0" y="4289609"/>
                  <a:pt x="0" y="4020776"/>
                </a:cubicBezTo>
                <a:cubicBezTo>
                  <a:pt x="0" y="3852756"/>
                  <a:pt x="85998" y="3704618"/>
                  <a:pt x="216800" y="3617143"/>
                </a:cubicBezTo>
                <a:lnTo>
                  <a:pt x="290570" y="3577506"/>
                </a:lnTo>
                <a:lnTo>
                  <a:pt x="290570" y="3227802"/>
                </a:lnTo>
                <a:cubicBezTo>
                  <a:pt x="290570" y="201784"/>
                  <a:pt x="290570" y="201784"/>
                  <a:pt x="290570" y="201784"/>
                </a:cubicBezTo>
                <a:lnTo>
                  <a:pt x="290570" y="183848"/>
                </a:lnTo>
                <a:cubicBezTo>
                  <a:pt x="299611" y="80714"/>
                  <a:pt x="385501" y="0"/>
                  <a:pt x="489473" y="0"/>
                </a:cubicBezTo>
                <a:close/>
              </a:path>
            </a:pathLst>
          </a:custGeom>
          <a:solidFill>
            <a:schemeClr val="bg1">
              <a:lumMod val="85000"/>
            </a:schemeClr>
          </a:solidFill>
          <a:ln w="4" cap="flat">
            <a:noFill/>
            <a:prstDash val="solid"/>
            <a:miter lim="800000"/>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53" name="Freeform: Shape 52">
            <a:extLst>
              <a:ext uri="{FF2B5EF4-FFF2-40B4-BE49-F238E27FC236}">
                <a16:creationId xmlns:a16="http://schemas.microsoft.com/office/drawing/2014/main" id="{583BD92B-2AC5-4A88-A210-84C1BB6E3FA0}"/>
              </a:ext>
            </a:extLst>
          </p:cNvPr>
          <p:cNvSpPr>
            <a:spLocks/>
          </p:cNvSpPr>
          <p:nvPr/>
        </p:nvSpPr>
        <p:spPr bwMode="auto">
          <a:xfrm>
            <a:off x="2472013" y="1735109"/>
            <a:ext cx="983464" cy="4507542"/>
          </a:xfrm>
          <a:custGeom>
            <a:avLst/>
            <a:gdLst>
              <a:gd name="connsiteX0" fmla="*/ 489473 w 983464"/>
              <a:gd name="connsiteY0" fmla="*/ 0 h 4507542"/>
              <a:gd name="connsiteX1" fmla="*/ 692896 w 983464"/>
              <a:gd name="connsiteY1" fmla="*/ 183848 h 4507542"/>
              <a:gd name="connsiteX2" fmla="*/ 692896 w 983464"/>
              <a:gd name="connsiteY2" fmla="*/ 3565214 h 4507542"/>
              <a:gd name="connsiteX3" fmla="*/ 692896 w 983464"/>
              <a:gd name="connsiteY3" fmla="*/ 3577509 h 4507542"/>
              <a:gd name="connsiteX4" fmla="*/ 766664 w 983464"/>
              <a:gd name="connsiteY4" fmla="*/ 3617144 h 4507542"/>
              <a:gd name="connsiteX5" fmla="*/ 983464 w 983464"/>
              <a:gd name="connsiteY5" fmla="*/ 4020777 h 4507542"/>
              <a:gd name="connsiteX6" fmla="*/ 491732 w 983464"/>
              <a:gd name="connsiteY6" fmla="*/ 4507542 h 4507542"/>
              <a:gd name="connsiteX7" fmla="*/ 0 w 983464"/>
              <a:gd name="connsiteY7" fmla="*/ 4020777 h 4507542"/>
              <a:gd name="connsiteX8" fmla="*/ 216800 w 983464"/>
              <a:gd name="connsiteY8" fmla="*/ 3617144 h 4507542"/>
              <a:gd name="connsiteX9" fmla="*/ 290570 w 983464"/>
              <a:gd name="connsiteY9" fmla="*/ 3577507 h 4507542"/>
              <a:gd name="connsiteX10" fmla="*/ 290570 w 983464"/>
              <a:gd name="connsiteY10" fmla="*/ 3227802 h 4507542"/>
              <a:gd name="connsiteX11" fmla="*/ 290570 w 983464"/>
              <a:gd name="connsiteY11" fmla="*/ 201784 h 4507542"/>
              <a:gd name="connsiteX12" fmla="*/ 290570 w 983464"/>
              <a:gd name="connsiteY12" fmla="*/ 183848 h 4507542"/>
              <a:gd name="connsiteX13" fmla="*/ 489473 w 983464"/>
              <a:gd name="connsiteY13" fmla="*/ 0 h 450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83464" h="4507542">
                <a:moveTo>
                  <a:pt x="489473" y="0"/>
                </a:moveTo>
                <a:cubicBezTo>
                  <a:pt x="597965" y="0"/>
                  <a:pt x="683855" y="80714"/>
                  <a:pt x="692896" y="183848"/>
                </a:cubicBezTo>
                <a:cubicBezTo>
                  <a:pt x="692896" y="2259699"/>
                  <a:pt x="692896" y="3167883"/>
                  <a:pt x="692896" y="3565214"/>
                </a:cubicBezTo>
                <a:lnTo>
                  <a:pt x="692896" y="3577509"/>
                </a:lnTo>
                <a:lnTo>
                  <a:pt x="766664" y="3617144"/>
                </a:lnTo>
                <a:cubicBezTo>
                  <a:pt x="897466" y="3704619"/>
                  <a:pt x="983464" y="3852757"/>
                  <a:pt x="983464" y="4020777"/>
                </a:cubicBezTo>
                <a:cubicBezTo>
                  <a:pt x="983464" y="4289610"/>
                  <a:pt x="763308" y="4507542"/>
                  <a:pt x="491732" y="4507542"/>
                </a:cubicBezTo>
                <a:cubicBezTo>
                  <a:pt x="220156" y="4507542"/>
                  <a:pt x="0" y="4289610"/>
                  <a:pt x="0" y="4020777"/>
                </a:cubicBezTo>
                <a:cubicBezTo>
                  <a:pt x="0" y="3852757"/>
                  <a:pt x="85998" y="3704619"/>
                  <a:pt x="216800" y="3617144"/>
                </a:cubicBezTo>
                <a:lnTo>
                  <a:pt x="290570" y="3577507"/>
                </a:lnTo>
                <a:lnTo>
                  <a:pt x="290570" y="3227802"/>
                </a:lnTo>
                <a:cubicBezTo>
                  <a:pt x="290570" y="201784"/>
                  <a:pt x="290570" y="201784"/>
                  <a:pt x="290570" y="201784"/>
                </a:cubicBezTo>
                <a:lnTo>
                  <a:pt x="290570" y="183848"/>
                </a:lnTo>
                <a:cubicBezTo>
                  <a:pt x="299611" y="80714"/>
                  <a:pt x="385501" y="0"/>
                  <a:pt x="489473" y="0"/>
                </a:cubicBezTo>
                <a:close/>
              </a:path>
            </a:pathLst>
          </a:custGeom>
          <a:solidFill>
            <a:schemeClr val="bg1">
              <a:lumMod val="85000"/>
            </a:schemeClr>
          </a:solidFill>
          <a:ln w="4" cap="flat">
            <a:noFill/>
            <a:prstDash val="solid"/>
            <a:miter lim="800000"/>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70" name="Freeform: Shape 69">
            <a:extLst>
              <a:ext uri="{FF2B5EF4-FFF2-40B4-BE49-F238E27FC236}">
                <a16:creationId xmlns:a16="http://schemas.microsoft.com/office/drawing/2014/main" id="{2D28E24C-1721-4293-AD08-860E0831059C}"/>
              </a:ext>
            </a:extLst>
          </p:cNvPr>
          <p:cNvSpPr>
            <a:spLocks/>
          </p:cNvSpPr>
          <p:nvPr/>
        </p:nvSpPr>
        <p:spPr bwMode="auto">
          <a:xfrm>
            <a:off x="3698858" y="1735111"/>
            <a:ext cx="983464" cy="4507541"/>
          </a:xfrm>
          <a:custGeom>
            <a:avLst/>
            <a:gdLst>
              <a:gd name="connsiteX0" fmla="*/ 489473 w 983464"/>
              <a:gd name="connsiteY0" fmla="*/ 0 h 4507541"/>
              <a:gd name="connsiteX1" fmla="*/ 692896 w 983464"/>
              <a:gd name="connsiteY1" fmla="*/ 183848 h 4507541"/>
              <a:gd name="connsiteX2" fmla="*/ 692896 w 983464"/>
              <a:gd name="connsiteY2" fmla="*/ 3565213 h 4507541"/>
              <a:gd name="connsiteX3" fmla="*/ 692896 w 983464"/>
              <a:gd name="connsiteY3" fmla="*/ 3577508 h 4507541"/>
              <a:gd name="connsiteX4" fmla="*/ 766664 w 983464"/>
              <a:gd name="connsiteY4" fmla="*/ 3617143 h 4507541"/>
              <a:gd name="connsiteX5" fmla="*/ 983464 w 983464"/>
              <a:gd name="connsiteY5" fmla="*/ 4020776 h 4507541"/>
              <a:gd name="connsiteX6" fmla="*/ 491732 w 983464"/>
              <a:gd name="connsiteY6" fmla="*/ 4507541 h 4507541"/>
              <a:gd name="connsiteX7" fmla="*/ 0 w 983464"/>
              <a:gd name="connsiteY7" fmla="*/ 4020776 h 4507541"/>
              <a:gd name="connsiteX8" fmla="*/ 216800 w 983464"/>
              <a:gd name="connsiteY8" fmla="*/ 3617143 h 4507541"/>
              <a:gd name="connsiteX9" fmla="*/ 290570 w 983464"/>
              <a:gd name="connsiteY9" fmla="*/ 3577506 h 4507541"/>
              <a:gd name="connsiteX10" fmla="*/ 290570 w 983464"/>
              <a:gd name="connsiteY10" fmla="*/ 3227801 h 4507541"/>
              <a:gd name="connsiteX11" fmla="*/ 290570 w 983464"/>
              <a:gd name="connsiteY11" fmla="*/ 201784 h 4507541"/>
              <a:gd name="connsiteX12" fmla="*/ 290570 w 983464"/>
              <a:gd name="connsiteY12" fmla="*/ 183848 h 4507541"/>
              <a:gd name="connsiteX13" fmla="*/ 489473 w 983464"/>
              <a:gd name="connsiteY13" fmla="*/ 0 h 4507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83464" h="4507541">
                <a:moveTo>
                  <a:pt x="489473" y="0"/>
                </a:moveTo>
                <a:cubicBezTo>
                  <a:pt x="597965" y="0"/>
                  <a:pt x="683855" y="80714"/>
                  <a:pt x="692896" y="183848"/>
                </a:cubicBezTo>
                <a:cubicBezTo>
                  <a:pt x="692896" y="2259698"/>
                  <a:pt x="692896" y="3167882"/>
                  <a:pt x="692896" y="3565213"/>
                </a:cubicBezTo>
                <a:lnTo>
                  <a:pt x="692896" y="3577508"/>
                </a:lnTo>
                <a:lnTo>
                  <a:pt x="766664" y="3617143"/>
                </a:lnTo>
                <a:cubicBezTo>
                  <a:pt x="897466" y="3704618"/>
                  <a:pt x="983464" y="3852756"/>
                  <a:pt x="983464" y="4020776"/>
                </a:cubicBezTo>
                <a:cubicBezTo>
                  <a:pt x="983464" y="4289609"/>
                  <a:pt x="763308" y="4507541"/>
                  <a:pt x="491732" y="4507541"/>
                </a:cubicBezTo>
                <a:cubicBezTo>
                  <a:pt x="220156" y="4507541"/>
                  <a:pt x="0" y="4289609"/>
                  <a:pt x="0" y="4020776"/>
                </a:cubicBezTo>
                <a:cubicBezTo>
                  <a:pt x="0" y="3852756"/>
                  <a:pt x="85998" y="3704618"/>
                  <a:pt x="216800" y="3617143"/>
                </a:cubicBezTo>
                <a:lnTo>
                  <a:pt x="290570" y="3577506"/>
                </a:lnTo>
                <a:lnTo>
                  <a:pt x="290570" y="3227801"/>
                </a:lnTo>
                <a:cubicBezTo>
                  <a:pt x="290570" y="201784"/>
                  <a:pt x="290570" y="201784"/>
                  <a:pt x="290570" y="201784"/>
                </a:cubicBezTo>
                <a:lnTo>
                  <a:pt x="290570" y="183848"/>
                </a:lnTo>
                <a:cubicBezTo>
                  <a:pt x="299611" y="80714"/>
                  <a:pt x="385501" y="0"/>
                  <a:pt x="489473" y="0"/>
                </a:cubicBezTo>
                <a:close/>
              </a:path>
            </a:pathLst>
          </a:custGeom>
          <a:solidFill>
            <a:schemeClr val="bg1">
              <a:lumMod val="85000"/>
            </a:schemeClr>
          </a:solidFill>
          <a:ln w="4" cap="flat">
            <a:noFill/>
            <a:prstDash val="solid"/>
            <a:miter lim="800000"/>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71" name="Freeform: Shape 70">
            <a:extLst>
              <a:ext uri="{FF2B5EF4-FFF2-40B4-BE49-F238E27FC236}">
                <a16:creationId xmlns:a16="http://schemas.microsoft.com/office/drawing/2014/main" id="{C6D1D000-555B-472F-9FB5-77302796F92B}"/>
              </a:ext>
            </a:extLst>
          </p:cNvPr>
          <p:cNvSpPr>
            <a:spLocks noChangeArrowheads="1"/>
          </p:cNvSpPr>
          <p:nvPr/>
        </p:nvSpPr>
        <p:spPr bwMode="auto">
          <a:xfrm>
            <a:off x="4856166" y="1735111"/>
            <a:ext cx="983464" cy="4507542"/>
          </a:xfrm>
          <a:custGeom>
            <a:avLst/>
            <a:gdLst>
              <a:gd name="connsiteX0" fmla="*/ 489473 w 983464"/>
              <a:gd name="connsiteY0" fmla="*/ 0 h 4507542"/>
              <a:gd name="connsiteX1" fmla="*/ 692896 w 983464"/>
              <a:gd name="connsiteY1" fmla="*/ 183848 h 4507542"/>
              <a:gd name="connsiteX2" fmla="*/ 692896 w 983464"/>
              <a:gd name="connsiteY2" fmla="*/ 3565214 h 4507542"/>
              <a:gd name="connsiteX3" fmla="*/ 692896 w 983464"/>
              <a:gd name="connsiteY3" fmla="*/ 3577509 h 4507542"/>
              <a:gd name="connsiteX4" fmla="*/ 766664 w 983464"/>
              <a:gd name="connsiteY4" fmla="*/ 3617144 h 4507542"/>
              <a:gd name="connsiteX5" fmla="*/ 983464 w 983464"/>
              <a:gd name="connsiteY5" fmla="*/ 4020777 h 4507542"/>
              <a:gd name="connsiteX6" fmla="*/ 491732 w 983464"/>
              <a:gd name="connsiteY6" fmla="*/ 4507542 h 4507542"/>
              <a:gd name="connsiteX7" fmla="*/ 0 w 983464"/>
              <a:gd name="connsiteY7" fmla="*/ 4020777 h 4507542"/>
              <a:gd name="connsiteX8" fmla="*/ 216800 w 983464"/>
              <a:gd name="connsiteY8" fmla="*/ 3617144 h 4507542"/>
              <a:gd name="connsiteX9" fmla="*/ 290570 w 983464"/>
              <a:gd name="connsiteY9" fmla="*/ 3577507 h 4507542"/>
              <a:gd name="connsiteX10" fmla="*/ 290570 w 983464"/>
              <a:gd name="connsiteY10" fmla="*/ 3227802 h 4507542"/>
              <a:gd name="connsiteX11" fmla="*/ 290570 w 983464"/>
              <a:gd name="connsiteY11" fmla="*/ 201784 h 4507542"/>
              <a:gd name="connsiteX12" fmla="*/ 290570 w 983464"/>
              <a:gd name="connsiteY12" fmla="*/ 183848 h 4507542"/>
              <a:gd name="connsiteX13" fmla="*/ 489473 w 983464"/>
              <a:gd name="connsiteY13" fmla="*/ 0 h 450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83464" h="4507542">
                <a:moveTo>
                  <a:pt x="489473" y="0"/>
                </a:moveTo>
                <a:cubicBezTo>
                  <a:pt x="597965" y="0"/>
                  <a:pt x="683855" y="80713"/>
                  <a:pt x="692896" y="183848"/>
                </a:cubicBezTo>
                <a:cubicBezTo>
                  <a:pt x="692896" y="2259698"/>
                  <a:pt x="692896" y="3167883"/>
                  <a:pt x="692896" y="3565214"/>
                </a:cubicBezTo>
                <a:lnTo>
                  <a:pt x="692896" y="3577509"/>
                </a:lnTo>
                <a:lnTo>
                  <a:pt x="766664" y="3617144"/>
                </a:lnTo>
                <a:cubicBezTo>
                  <a:pt x="897466" y="3704619"/>
                  <a:pt x="983464" y="3852757"/>
                  <a:pt x="983464" y="4020777"/>
                </a:cubicBezTo>
                <a:cubicBezTo>
                  <a:pt x="983464" y="4289610"/>
                  <a:pt x="763308" y="4507542"/>
                  <a:pt x="491732" y="4507542"/>
                </a:cubicBezTo>
                <a:cubicBezTo>
                  <a:pt x="220156" y="4507542"/>
                  <a:pt x="0" y="4289610"/>
                  <a:pt x="0" y="4020777"/>
                </a:cubicBezTo>
                <a:cubicBezTo>
                  <a:pt x="0" y="3852757"/>
                  <a:pt x="85999" y="3704619"/>
                  <a:pt x="216800" y="3617144"/>
                </a:cubicBezTo>
                <a:lnTo>
                  <a:pt x="290570" y="3577507"/>
                </a:lnTo>
                <a:lnTo>
                  <a:pt x="290570" y="3227802"/>
                </a:lnTo>
                <a:cubicBezTo>
                  <a:pt x="290570" y="201784"/>
                  <a:pt x="290570" y="201784"/>
                  <a:pt x="290570" y="201784"/>
                </a:cubicBezTo>
                <a:lnTo>
                  <a:pt x="290570" y="183848"/>
                </a:lnTo>
                <a:cubicBezTo>
                  <a:pt x="299611" y="80713"/>
                  <a:pt x="385501" y="0"/>
                  <a:pt x="489473" y="0"/>
                </a:cubicBezTo>
                <a:close/>
              </a:path>
            </a:pathLst>
          </a:custGeom>
          <a:solidFill>
            <a:schemeClr val="bg1">
              <a:lumMod val="85000"/>
            </a:schemeClr>
          </a:solidFill>
          <a:ln w="4" cap="flat">
            <a:noFill/>
            <a:prstDash val="solid"/>
            <a:miter lim="800000"/>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grpSp>
        <p:nvGrpSpPr>
          <p:cNvPr id="5" name="Group 4">
            <a:extLst>
              <a:ext uri="{FF2B5EF4-FFF2-40B4-BE49-F238E27FC236}">
                <a16:creationId xmlns:a16="http://schemas.microsoft.com/office/drawing/2014/main" id="{8573EA6C-F3B1-4B39-A940-4625280BA172}"/>
              </a:ext>
            </a:extLst>
          </p:cNvPr>
          <p:cNvGrpSpPr/>
          <p:nvPr/>
        </p:nvGrpSpPr>
        <p:grpSpPr>
          <a:xfrm>
            <a:off x="4856167" y="4005108"/>
            <a:ext cx="983463" cy="2237540"/>
            <a:chOff x="4856167" y="4005108"/>
            <a:chExt cx="983463" cy="2237540"/>
          </a:xfrm>
        </p:grpSpPr>
        <p:sp>
          <p:nvSpPr>
            <p:cNvPr id="23" name="Rectangle 7"/>
            <p:cNvSpPr>
              <a:spLocks noChangeArrowheads="1"/>
            </p:cNvSpPr>
            <p:nvPr/>
          </p:nvSpPr>
          <p:spPr bwMode="auto">
            <a:xfrm>
              <a:off x="5146737" y="4005108"/>
              <a:ext cx="402326" cy="1604254"/>
            </a:xfrm>
            <a:prstGeom prst="rect">
              <a:avLst/>
            </a:prstGeom>
            <a:solidFill>
              <a:srgbClr val="D34132"/>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4" name="Oval 8"/>
            <p:cNvSpPr>
              <a:spLocks noChangeArrowheads="1"/>
            </p:cNvSpPr>
            <p:nvPr/>
          </p:nvSpPr>
          <p:spPr bwMode="auto">
            <a:xfrm>
              <a:off x="4856167" y="5269120"/>
              <a:ext cx="983463" cy="973528"/>
            </a:xfrm>
            <a:prstGeom prst="ellipse">
              <a:avLst/>
            </a:prstGeom>
            <a:solidFill>
              <a:srgbClr val="D34132"/>
            </a:solidFill>
            <a:ln w="4" cap="flat">
              <a:noFill/>
              <a:prstDash val="solid"/>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grpSp>
      <p:grpSp>
        <p:nvGrpSpPr>
          <p:cNvPr id="4" name="Group 3">
            <a:extLst>
              <a:ext uri="{FF2B5EF4-FFF2-40B4-BE49-F238E27FC236}">
                <a16:creationId xmlns:a16="http://schemas.microsoft.com/office/drawing/2014/main" id="{D9974D00-08AF-483F-BAE5-11CE04E7824C}"/>
              </a:ext>
            </a:extLst>
          </p:cNvPr>
          <p:cNvGrpSpPr/>
          <p:nvPr/>
        </p:nvGrpSpPr>
        <p:grpSpPr>
          <a:xfrm>
            <a:off x="3698858" y="2653336"/>
            <a:ext cx="983463" cy="3589312"/>
            <a:chOff x="3698858" y="2653336"/>
            <a:chExt cx="983463" cy="3589312"/>
          </a:xfrm>
        </p:grpSpPr>
        <p:sp>
          <p:nvSpPr>
            <p:cNvPr id="19" name="Rectangle 7"/>
            <p:cNvSpPr>
              <a:spLocks noChangeArrowheads="1"/>
            </p:cNvSpPr>
            <p:nvPr/>
          </p:nvSpPr>
          <p:spPr bwMode="auto">
            <a:xfrm>
              <a:off x="3989428" y="2653336"/>
              <a:ext cx="402326" cy="2956023"/>
            </a:xfrm>
            <a:prstGeom prst="rect">
              <a:avLst/>
            </a:prstGeom>
            <a:solidFill>
              <a:srgbClr val="EF9D27"/>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0" name="Oval 8"/>
            <p:cNvSpPr>
              <a:spLocks noChangeArrowheads="1"/>
            </p:cNvSpPr>
            <p:nvPr/>
          </p:nvSpPr>
          <p:spPr bwMode="auto">
            <a:xfrm>
              <a:off x="3698858" y="5269120"/>
              <a:ext cx="983463" cy="973528"/>
            </a:xfrm>
            <a:prstGeom prst="ellipse">
              <a:avLst/>
            </a:prstGeom>
            <a:solidFill>
              <a:srgbClr val="EF9D27"/>
            </a:solidFill>
            <a:ln w="4" cap="flat">
              <a:noFill/>
              <a:prstDash val="solid"/>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grpSp>
      <p:grpSp>
        <p:nvGrpSpPr>
          <p:cNvPr id="3" name="Group 2">
            <a:extLst>
              <a:ext uri="{FF2B5EF4-FFF2-40B4-BE49-F238E27FC236}">
                <a16:creationId xmlns:a16="http://schemas.microsoft.com/office/drawing/2014/main" id="{16B26DE5-F35D-4C08-BE30-CA48AF964F33}"/>
              </a:ext>
            </a:extLst>
          </p:cNvPr>
          <p:cNvGrpSpPr/>
          <p:nvPr/>
        </p:nvGrpSpPr>
        <p:grpSpPr>
          <a:xfrm>
            <a:off x="2472013" y="3404018"/>
            <a:ext cx="983463" cy="2838629"/>
            <a:chOff x="2472013" y="3404018"/>
            <a:chExt cx="983463" cy="2838629"/>
          </a:xfrm>
        </p:grpSpPr>
        <p:sp>
          <p:nvSpPr>
            <p:cNvPr id="15" name="Rectangle 7"/>
            <p:cNvSpPr>
              <a:spLocks noChangeArrowheads="1"/>
            </p:cNvSpPr>
            <p:nvPr/>
          </p:nvSpPr>
          <p:spPr bwMode="auto">
            <a:xfrm>
              <a:off x="2762583" y="3404018"/>
              <a:ext cx="402326" cy="2205342"/>
            </a:xfrm>
            <a:prstGeom prst="rect">
              <a:avLst/>
            </a:prstGeom>
            <a:solidFill>
              <a:srgbClr val="189A80"/>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6" name="Oval 8"/>
            <p:cNvSpPr>
              <a:spLocks noChangeArrowheads="1"/>
            </p:cNvSpPr>
            <p:nvPr/>
          </p:nvSpPr>
          <p:spPr bwMode="auto">
            <a:xfrm>
              <a:off x="2472013" y="5269119"/>
              <a:ext cx="983463" cy="973528"/>
            </a:xfrm>
            <a:prstGeom prst="ellipse">
              <a:avLst/>
            </a:prstGeom>
            <a:solidFill>
              <a:srgbClr val="189A80"/>
            </a:solidFill>
            <a:ln w="4" cap="flat">
              <a:noFill/>
              <a:prstDash val="solid"/>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grpSp>
      <p:grpSp>
        <p:nvGrpSpPr>
          <p:cNvPr id="2" name="Group 1">
            <a:extLst>
              <a:ext uri="{FF2B5EF4-FFF2-40B4-BE49-F238E27FC236}">
                <a16:creationId xmlns:a16="http://schemas.microsoft.com/office/drawing/2014/main" id="{33AEB86A-0198-473C-A513-FE5574066200}"/>
              </a:ext>
            </a:extLst>
          </p:cNvPr>
          <p:cNvGrpSpPr/>
          <p:nvPr/>
        </p:nvGrpSpPr>
        <p:grpSpPr>
          <a:xfrm>
            <a:off x="1298229" y="2196136"/>
            <a:ext cx="983463" cy="4046513"/>
            <a:chOff x="1298229" y="2196136"/>
            <a:chExt cx="983463" cy="4046513"/>
          </a:xfrm>
        </p:grpSpPr>
        <p:sp>
          <p:nvSpPr>
            <p:cNvPr id="9" name="Rectangle 7"/>
            <p:cNvSpPr>
              <a:spLocks noChangeArrowheads="1"/>
            </p:cNvSpPr>
            <p:nvPr/>
          </p:nvSpPr>
          <p:spPr bwMode="auto">
            <a:xfrm>
              <a:off x="1588799" y="2196136"/>
              <a:ext cx="402326" cy="3413225"/>
            </a:xfrm>
            <a:prstGeom prst="rect">
              <a:avLst/>
            </a:prstGeom>
            <a:solidFill>
              <a:srgbClr val="34738D"/>
            </a:solidFill>
            <a:ln w="4" cap="flat">
              <a:noFill/>
              <a:prstDash val="solid"/>
              <a:miter lim="800000"/>
              <a:headEnd/>
              <a:tailEnd/>
            </a:ln>
            <a:effectLst>
              <a:outerShdw blurRad="57785" dist="33020" dir="318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2" name="Oval 8"/>
            <p:cNvSpPr>
              <a:spLocks noChangeArrowheads="1"/>
            </p:cNvSpPr>
            <p:nvPr/>
          </p:nvSpPr>
          <p:spPr bwMode="auto">
            <a:xfrm>
              <a:off x="1298229" y="5269121"/>
              <a:ext cx="983463" cy="973528"/>
            </a:xfrm>
            <a:prstGeom prst="ellipse">
              <a:avLst/>
            </a:prstGeom>
            <a:solidFill>
              <a:srgbClr val="34738D"/>
            </a:solidFill>
            <a:ln w="4" cap="flat">
              <a:noFill/>
              <a:prstDash val="solid"/>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grpSp>
      <p:sp>
        <p:nvSpPr>
          <p:cNvPr id="39" name="Rectangle 38"/>
          <p:cNvSpPr/>
          <p:nvPr/>
        </p:nvSpPr>
        <p:spPr>
          <a:xfrm>
            <a:off x="1466856" y="5468804"/>
            <a:ext cx="640080" cy="457200"/>
          </a:xfrm>
          <a:prstGeom prst="rect">
            <a:avLst/>
          </a:prstGeom>
        </p:spPr>
        <p:txBody>
          <a:bodyPr wrap="square">
            <a:spAutoFit/>
          </a:bodyPr>
          <a:lstStyle/>
          <a:p>
            <a:pPr algn="ctr">
              <a:lnSpc>
                <a:spcPct val="150000"/>
              </a:lnSpc>
            </a:pPr>
            <a:r>
              <a:rPr lang="en-US" sz="20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rPr>
              <a:t>93%</a:t>
            </a:r>
            <a:endParaRPr lang="en-US" sz="12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endParaRPr>
          </a:p>
        </p:txBody>
      </p:sp>
      <p:sp>
        <p:nvSpPr>
          <p:cNvPr id="40" name="Rectangle 39"/>
          <p:cNvSpPr/>
          <p:nvPr/>
        </p:nvSpPr>
        <p:spPr>
          <a:xfrm>
            <a:off x="2639285" y="5468802"/>
            <a:ext cx="640080" cy="457200"/>
          </a:xfrm>
          <a:prstGeom prst="rect">
            <a:avLst/>
          </a:prstGeom>
        </p:spPr>
        <p:txBody>
          <a:bodyPr wrap="square">
            <a:spAutoFit/>
          </a:bodyPr>
          <a:lstStyle/>
          <a:p>
            <a:pPr algn="ctr">
              <a:lnSpc>
                <a:spcPct val="150000"/>
              </a:lnSpc>
            </a:pPr>
            <a:r>
              <a:rPr lang="en-US" sz="20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rPr>
              <a:t>58%</a:t>
            </a:r>
            <a:endParaRPr lang="en-US" sz="12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endParaRPr>
          </a:p>
        </p:txBody>
      </p:sp>
      <p:sp>
        <p:nvSpPr>
          <p:cNvPr id="41" name="Rectangle 40"/>
          <p:cNvSpPr/>
          <p:nvPr/>
        </p:nvSpPr>
        <p:spPr>
          <a:xfrm>
            <a:off x="3869844" y="5468802"/>
            <a:ext cx="640080" cy="457200"/>
          </a:xfrm>
          <a:prstGeom prst="rect">
            <a:avLst/>
          </a:prstGeom>
        </p:spPr>
        <p:txBody>
          <a:bodyPr wrap="square">
            <a:spAutoFit/>
          </a:bodyPr>
          <a:lstStyle/>
          <a:p>
            <a:pPr algn="ctr">
              <a:lnSpc>
                <a:spcPct val="150000"/>
              </a:lnSpc>
            </a:pPr>
            <a:r>
              <a:rPr lang="en-US" sz="20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rPr>
              <a:t>85%</a:t>
            </a:r>
            <a:endParaRPr lang="en-US" sz="12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endParaRPr>
          </a:p>
        </p:txBody>
      </p:sp>
      <p:sp>
        <p:nvSpPr>
          <p:cNvPr id="42" name="Rectangle 41"/>
          <p:cNvSpPr/>
          <p:nvPr/>
        </p:nvSpPr>
        <p:spPr>
          <a:xfrm>
            <a:off x="5010036" y="5460841"/>
            <a:ext cx="640080" cy="457200"/>
          </a:xfrm>
          <a:prstGeom prst="rect">
            <a:avLst/>
          </a:prstGeom>
        </p:spPr>
        <p:txBody>
          <a:bodyPr wrap="square">
            <a:spAutoFit/>
          </a:bodyPr>
          <a:lstStyle/>
          <a:p>
            <a:pPr algn="ctr">
              <a:lnSpc>
                <a:spcPct val="150000"/>
              </a:lnSpc>
            </a:pPr>
            <a:r>
              <a:rPr lang="en-US" sz="20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rPr>
              <a:t>44%</a:t>
            </a:r>
            <a:endParaRPr lang="en-US" sz="1200" dirty="0">
              <a:solidFill>
                <a:schemeClr val="bg1"/>
              </a:solidFill>
              <a:latin typeface="Bernard MT Condensed" panose="02050806060905020404" pitchFamily="18" charset="0"/>
              <a:ea typeface="Open Sans Light" panose="020B0306030504020204" pitchFamily="34" charset="0"/>
              <a:cs typeface="Open Sans Light" panose="020B0306030504020204" pitchFamily="34" charset="0"/>
            </a:endParaRP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sp>
        <p:nvSpPr>
          <p:cNvPr id="47" name="TextBox 46"/>
          <p:cNvSpPr txBox="1"/>
          <p:nvPr/>
        </p:nvSpPr>
        <p:spPr>
          <a:xfrm>
            <a:off x="7856772" y="1929669"/>
            <a:ext cx="3657600" cy="978729"/>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a:t>
            </a:r>
          </a:p>
          <a:p>
            <a:pP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7856772" y="3068651"/>
            <a:ext cx="3657600" cy="978729"/>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a:t>
            </a:r>
          </a:p>
          <a:p>
            <a:pP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7856772" y="4207794"/>
            <a:ext cx="3657600" cy="978729"/>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a:t>
            </a:r>
          </a:p>
          <a:p>
            <a:pP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7869324" y="5310969"/>
            <a:ext cx="3657600" cy="978729"/>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a:t>
            </a:r>
          </a:p>
          <a:p>
            <a:pP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sp>
        <p:nvSpPr>
          <p:cNvPr id="52" name="Oval 10"/>
          <p:cNvSpPr>
            <a:spLocks noChangeAspect="1" noChangeArrowheads="1"/>
          </p:cNvSpPr>
          <p:nvPr/>
        </p:nvSpPr>
        <p:spPr bwMode="auto">
          <a:xfrm rot="16200000" flipH="1">
            <a:off x="6708835" y="1970497"/>
            <a:ext cx="888742" cy="914400"/>
          </a:xfrm>
          <a:prstGeom prst="ellipse">
            <a:avLst/>
          </a:prstGeom>
          <a:solidFill>
            <a:srgbClr val="34738D"/>
          </a:solidFill>
          <a:ln w="508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54" name="Oval 10"/>
          <p:cNvSpPr>
            <a:spLocks noChangeAspect="1" noChangeArrowheads="1"/>
          </p:cNvSpPr>
          <p:nvPr/>
        </p:nvSpPr>
        <p:spPr bwMode="auto">
          <a:xfrm rot="5400000">
            <a:off x="6691445" y="3103536"/>
            <a:ext cx="888742" cy="914400"/>
          </a:xfrm>
          <a:prstGeom prst="ellipse">
            <a:avLst/>
          </a:prstGeom>
          <a:solidFill>
            <a:srgbClr val="189A80"/>
          </a:solidFill>
          <a:ln w="508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55" name="Oval 10"/>
          <p:cNvSpPr>
            <a:spLocks noChangeAspect="1" noChangeArrowheads="1"/>
          </p:cNvSpPr>
          <p:nvPr/>
        </p:nvSpPr>
        <p:spPr bwMode="auto">
          <a:xfrm rot="5400000" flipH="1" flipV="1">
            <a:off x="6708835" y="4242043"/>
            <a:ext cx="888742" cy="914400"/>
          </a:xfrm>
          <a:prstGeom prst="ellipse">
            <a:avLst/>
          </a:prstGeom>
          <a:solidFill>
            <a:srgbClr val="EF9D27"/>
          </a:solidFill>
          <a:ln w="508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56" name="Oval 10"/>
          <p:cNvSpPr>
            <a:spLocks noChangeAspect="1" noChangeArrowheads="1"/>
          </p:cNvSpPr>
          <p:nvPr/>
        </p:nvSpPr>
        <p:spPr bwMode="auto">
          <a:xfrm rot="16200000" flipV="1">
            <a:off x="6691445" y="5380551"/>
            <a:ext cx="888742" cy="914400"/>
          </a:xfrm>
          <a:prstGeom prst="ellipse">
            <a:avLst/>
          </a:prstGeom>
          <a:solidFill>
            <a:srgbClr val="D34132"/>
          </a:solidFill>
          <a:ln w="508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noChangeAspect="1" noEditPoints="1"/>
          </p:cNvSpPr>
          <p:nvPr/>
        </p:nvSpPr>
        <p:spPr bwMode="auto">
          <a:xfrm>
            <a:off x="6971482" y="2230205"/>
            <a:ext cx="349135"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58" name="Freeform 172"/>
          <p:cNvSpPr>
            <a:spLocks noChangeAspect="1" noEditPoints="1"/>
          </p:cNvSpPr>
          <p:nvPr/>
        </p:nvSpPr>
        <p:spPr bwMode="auto">
          <a:xfrm>
            <a:off x="6971482" y="5609359"/>
            <a:ext cx="274320" cy="37719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a:grpSpLocks noChangeAspect="1"/>
          </p:cNvGrpSpPr>
          <p:nvPr/>
        </p:nvGrpSpPr>
        <p:grpSpPr>
          <a:xfrm>
            <a:off x="6937938" y="4512189"/>
            <a:ext cx="384048" cy="384048"/>
            <a:chOff x="3878263" y="2220913"/>
            <a:chExt cx="547687" cy="547687"/>
          </a:xfrm>
          <a:solidFill>
            <a:schemeClr val="bg1"/>
          </a:solidFill>
          <a:effectLst/>
        </p:grpSpPr>
        <p:sp>
          <p:nvSpPr>
            <p:cNvPr id="6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6973707" y="3369371"/>
            <a:ext cx="311693" cy="384048"/>
            <a:chOff x="4598988" y="3263900"/>
            <a:chExt cx="444500" cy="547688"/>
          </a:xfrm>
          <a:solidFill>
            <a:schemeClr val="bg1"/>
          </a:solidFill>
          <a:effectLst/>
        </p:grpSpPr>
        <p:sp>
          <p:nvSpPr>
            <p:cNvPr id="6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a:extLst>
              <a:ext uri="{FF2B5EF4-FFF2-40B4-BE49-F238E27FC236}">
                <a16:creationId xmlns:a16="http://schemas.microsoft.com/office/drawing/2014/main" id="{8B063070-8BBF-4D2D-AAB9-5C6130FBA0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5279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1000" fill="hold"/>
                                        <p:tgtEl>
                                          <p:spTgt spid="51"/>
                                        </p:tgtEl>
                                        <p:attrNameLst>
                                          <p:attrName>ppt_x</p:attrName>
                                        </p:attrNameLst>
                                      </p:cBhvr>
                                      <p:tavLst>
                                        <p:tav tm="0">
                                          <p:val>
                                            <p:strVal val="0-#ppt_w/2"/>
                                          </p:val>
                                        </p:tav>
                                        <p:tav tm="100000">
                                          <p:val>
                                            <p:strVal val="#ppt_x"/>
                                          </p:val>
                                        </p:tav>
                                      </p:tavLst>
                                    </p:anim>
                                    <p:anim calcmode="lin" valueType="num">
                                      <p:cBhvr additive="base">
                                        <p:cTn id="12" dur="1000" fill="hold"/>
                                        <p:tgtEl>
                                          <p:spTgt spid="5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1000" fill="hold"/>
                                        <p:tgtEl>
                                          <p:spTgt spid="53"/>
                                        </p:tgtEl>
                                        <p:attrNameLst>
                                          <p:attrName>ppt_x</p:attrName>
                                        </p:attrNameLst>
                                      </p:cBhvr>
                                      <p:tavLst>
                                        <p:tav tm="0">
                                          <p:val>
                                            <p:strVal val="0-#ppt_w/2"/>
                                          </p:val>
                                        </p:tav>
                                        <p:tav tm="100000">
                                          <p:val>
                                            <p:strVal val="#ppt_x"/>
                                          </p:val>
                                        </p:tav>
                                      </p:tavLst>
                                    </p:anim>
                                    <p:anim calcmode="lin" valueType="num">
                                      <p:cBhvr additive="base">
                                        <p:cTn id="16" dur="1000" fill="hold"/>
                                        <p:tgtEl>
                                          <p:spTgt spid="5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0"/>
                                        </p:tgtEl>
                                        <p:attrNameLst>
                                          <p:attrName>style.visibility</p:attrName>
                                        </p:attrNameLst>
                                      </p:cBhvr>
                                      <p:to>
                                        <p:strVal val="visible"/>
                                      </p:to>
                                    </p:set>
                                    <p:anim calcmode="lin" valueType="num">
                                      <p:cBhvr additive="base">
                                        <p:cTn id="19" dur="1000" fill="hold"/>
                                        <p:tgtEl>
                                          <p:spTgt spid="70"/>
                                        </p:tgtEl>
                                        <p:attrNameLst>
                                          <p:attrName>ppt_x</p:attrName>
                                        </p:attrNameLst>
                                      </p:cBhvr>
                                      <p:tavLst>
                                        <p:tav tm="0">
                                          <p:val>
                                            <p:strVal val="0-#ppt_w/2"/>
                                          </p:val>
                                        </p:tav>
                                        <p:tav tm="100000">
                                          <p:val>
                                            <p:strVal val="#ppt_x"/>
                                          </p:val>
                                        </p:tav>
                                      </p:tavLst>
                                    </p:anim>
                                    <p:anim calcmode="lin" valueType="num">
                                      <p:cBhvr additive="base">
                                        <p:cTn id="20" dur="1000" fill="hold"/>
                                        <p:tgtEl>
                                          <p:spTgt spid="70"/>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additive="base">
                                        <p:cTn id="23" dur="1000" fill="hold"/>
                                        <p:tgtEl>
                                          <p:spTgt spid="71"/>
                                        </p:tgtEl>
                                        <p:attrNameLst>
                                          <p:attrName>ppt_x</p:attrName>
                                        </p:attrNameLst>
                                      </p:cBhvr>
                                      <p:tavLst>
                                        <p:tav tm="0">
                                          <p:val>
                                            <p:strVal val="0-#ppt_w/2"/>
                                          </p:val>
                                        </p:tav>
                                        <p:tav tm="100000">
                                          <p:val>
                                            <p:strVal val="#ppt_x"/>
                                          </p:val>
                                        </p:tav>
                                      </p:tavLst>
                                    </p:anim>
                                    <p:anim calcmode="lin" valueType="num">
                                      <p:cBhvr additive="base">
                                        <p:cTn id="24" dur="1000" fill="hold"/>
                                        <p:tgtEl>
                                          <p:spTgt spid="71"/>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22" presetClass="entr" presetSubtype="4" fill="hold"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down)">
                                      <p:cBhvr>
                                        <p:cTn id="28" dur="1000"/>
                                        <p:tgtEl>
                                          <p:spTgt spid="2"/>
                                        </p:tgtEl>
                                      </p:cBhvr>
                                    </p:animEffect>
                                  </p:childTnLst>
                                </p:cTn>
                              </p:par>
                            </p:childTnLst>
                          </p:cTn>
                        </p:par>
                        <p:par>
                          <p:cTn id="29" fill="hold">
                            <p:stCondLst>
                              <p:cond delay="2500"/>
                            </p:stCondLst>
                            <p:childTnLst>
                              <p:par>
                                <p:cTn id="30" presetID="53" presetClass="entr" presetSubtype="16"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500" fill="hold"/>
                                        <p:tgtEl>
                                          <p:spTgt spid="39"/>
                                        </p:tgtEl>
                                        <p:attrNameLst>
                                          <p:attrName>ppt_w</p:attrName>
                                        </p:attrNameLst>
                                      </p:cBhvr>
                                      <p:tavLst>
                                        <p:tav tm="0">
                                          <p:val>
                                            <p:fltVal val="0"/>
                                          </p:val>
                                        </p:tav>
                                        <p:tav tm="100000">
                                          <p:val>
                                            <p:strVal val="#ppt_w"/>
                                          </p:val>
                                        </p:tav>
                                      </p:tavLst>
                                    </p:anim>
                                    <p:anim calcmode="lin" valueType="num">
                                      <p:cBhvr>
                                        <p:cTn id="33" dur="500" fill="hold"/>
                                        <p:tgtEl>
                                          <p:spTgt spid="39"/>
                                        </p:tgtEl>
                                        <p:attrNameLst>
                                          <p:attrName>ppt_h</p:attrName>
                                        </p:attrNameLst>
                                      </p:cBhvr>
                                      <p:tavLst>
                                        <p:tav tm="0">
                                          <p:val>
                                            <p:fltVal val="0"/>
                                          </p:val>
                                        </p:tav>
                                        <p:tav tm="100000">
                                          <p:val>
                                            <p:strVal val="#ppt_h"/>
                                          </p:val>
                                        </p:tav>
                                      </p:tavLst>
                                    </p:anim>
                                    <p:animEffect transition="in" filter="fade">
                                      <p:cBhvr>
                                        <p:cTn id="34" dur="500"/>
                                        <p:tgtEl>
                                          <p:spTgt spid="39"/>
                                        </p:tgtEl>
                                      </p:cBhvr>
                                    </p:animEffect>
                                  </p:childTnLst>
                                </p:cTn>
                              </p:par>
                            </p:childTnLst>
                          </p:cTn>
                        </p:par>
                        <p:par>
                          <p:cTn id="35" fill="hold">
                            <p:stCondLst>
                              <p:cond delay="3000"/>
                            </p:stCondLst>
                            <p:childTnLst>
                              <p:par>
                                <p:cTn id="36" presetID="23" presetClass="entr" presetSubtype="36"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 calcmode="lin" valueType="num">
                                      <p:cBhvr>
                                        <p:cTn id="38" dur="750" fill="hold"/>
                                        <p:tgtEl>
                                          <p:spTgt spid="52"/>
                                        </p:tgtEl>
                                        <p:attrNameLst>
                                          <p:attrName>ppt_w</p:attrName>
                                        </p:attrNameLst>
                                      </p:cBhvr>
                                      <p:tavLst>
                                        <p:tav tm="0">
                                          <p:val>
                                            <p:strVal val="(6*min(max(#ppt_w*#ppt_h,.3),1)-7.4)/-.7*#ppt_w"/>
                                          </p:val>
                                        </p:tav>
                                        <p:tav tm="100000">
                                          <p:val>
                                            <p:strVal val="#ppt_w"/>
                                          </p:val>
                                        </p:tav>
                                      </p:tavLst>
                                    </p:anim>
                                    <p:anim calcmode="lin" valueType="num">
                                      <p:cBhvr>
                                        <p:cTn id="39" dur="750" fill="hold"/>
                                        <p:tgtEl>
                                          <p:spTgt spid="52"/>
                                        </p:tgtEl>
                                        <p:attrNameLst>
                                          <p:attrName>ppt_h</p:attrName>
                                        </p:attrNameLst>
                                      </p:cBhvr>
                                      <p:tavLst>
                                        <p:tav tm="0">
                                          <p:val>
                                            <p:strVal val="(6*min(max(#ppt_w*#ppt_h,.3),1)-7.4)/-.7*#ppt_h"/>
                                          </p:val>
                                        </p:tav>
                                        <p:tav tm="100000">
                                          <p:val>
                                            <p:strVal val="#ppt_h"/>
                                          </p:val>
                                        </p:tav>
                                      </p:tavLst>
                                    </p:anim>
                                    <p:anim calcmode="lin" valueType="num">
                                      <p:cBhvr>
                                        <p:cTn id="40" dur="750" fill="hold"/>
                                        <p:tgtEl>
                                          <p:spTgt spid="52"/>
                                        </p:tgtEl>
                                        <p:attrNameLst>
                                          <p:attrName>ppt_x</p:attrName>
                                        </p:attrNameLst>
                                      </p:cBhvr>
                                      <p:tavLst>
                                        <p:tav tm="0">
                                          <p:val>
                                            <p:fltVal val="0.5"/>
                                          </p:val>
                                        </p:tav>
                                        <p:tav tm="100000">
                                          <p:val>
                                            <p:strVal val="#ppt_x"/>
                                          </p:val>
                                        </p:tav>
                                      </p:tavLst>
                                    </p:anim>
                                    <p:anim calcmode="lin" valueType="num">
                                      <p:cBhvr>
                                        <p:cTn id="41" dur="750" fill="hold"/>
                                        <p:tgtEl>
                                          <p:spTgt spid="52"/>
                                        </p:tgtEl>
                                        <p:attrNameLst>
                                          <p:attrName>ppt_y</p:attrName>
                                        </p:attrNameLst>
                                      </p:cBhvr>
                                      <p:tavLst>
                                        <p:tav tm="0">
                                          <p:val>
                                            <p:strVal val="1+(6*min(max(#ppt_w*#ppt_h,.3),1)-7.4)/-.7*#ppt_h/2"/>
                                          </p:val>
                                        </p:tav>
                                        <p:tav tm="100000">
                                          <p:val>
                                            <p:strVal val="#ppt_y"/>
                                          </p:val>
                                        </p:tav>
                                      </p:tavLst>
                                    </p:anim>
                                  </p:childTnLst>
                                </p:cTn>
                              </p:par>
                              <p:par>
                                <p:cTn id="42" presetID="23" presetClass="entr" presetSubtype="36" fill="hold" grpId="0" nodeType="withEffect">
                                  <p:stCondLst>
                                    <p:cond delay="0"/>
                                  </p:stCondLst>
                                  <p:childTnLst>
                                    <p:set>
                                      <p:cBhvr>
                                        <p:cTn id="43" dur="1" fill="hold">
                                          <p:stCondLst>
                                            <p:cond delay="0"/>
                                          </p:stCondLst>
                                        </p:cTn>
                                        <p:tgtEl>
                                          <p:spTgt spid="57"/>
                                        </p:tgtEl>
                                        <p:attrNameLst>
                                          <p:attrName>style.visibility</p:attrName>
                                        </p:attrNameLst>
                                      </p:cBhvr>
                                      <p:to>
                                        <p:strVal val="visible"/>
                                      </p:to>
                                    </p:set>
                                    <p:anim calcmode="lin" valueType="num">
                                      <p:cBhvr>
                                        <p:cTn id="44" dur="750" fill="hold"/>
                                        <p:tgtEl>
                                          <p:spTgt spid="57"/>
                                        </p:tgtEl>
                                        <p:attrNameLst>
                                          <p:attrName>ppt_w</p:attrName>
                                        </p:attrNameLst>
                                      </p:cBhvr>
                                      <p:tavLst>
                                        <p:tav tm="0">
                                          <p:val>
                                            <p:strVal val="(6*min(max(#ppt_w*#ppt_h,.3),1)-7.4)/-.7*#ppt_w"/>
                                          </p:val>
                                        </p:tav>
                                        <p:tav tm="100000">
                                          <p:val>
                                            <p:strVal val="#ppt_w"/>
                                          </p:val>
                                        </p:tav>
                                      </p:tavLst>
                                    </p:anim>
                                    <p:anim calcmode="lin" valueType="num">
                                      <p:cBhvr>
                                        <p:cTn id="45" dur="750" fill="hold"/>
                                        <p:tgtEl>
                                          <p:spTgt spid="57"/>
                                        </p:tgtEl>
                                        <p:attrNameLst>
                                          <p:attrName>ppt_h</p:attrName>
                                        </p:attrNameLst>
                                      </p:cBhvr>
                                      <p:tavLst>
                                        <p:tav tm="0">
                                          <p:val>
                                            <p:strVal val="(6*min(max(#ppt_w*#ppt_h,.3),1)-7.4)/-.7*#ppt_h"/>
                                          </p:val>
                                        </p:tav>
                                        <p:tav tm="100000">
                                          <p:val>
                                            <p:strVal val="#ppt_h"/>
                                          </p:val>
                                        </p:tav>
                                      </p:tavLst>
                                    </p:anim>
                                    <p:anim calcmode="lin" valueType="num">
                                      <p:cBhvr>
                                        <p:cTn id="46" dur="750" fill="hold"/>
                                        <p:tgtEl>
                                          <p:spTgt spid="57"/>
                                        </p:tgtEl>
                                        <p:attrNameLst>
                                          <p:attrName>ppt_x</p:attrName>
                                        </p:attrNameLst>
                                      </p:cBhvr>
                                      <p:tavLst>
                                        <p:tav tm="0">
                                          <p:val>
                                            <p:fltVal val="0.5"/>
                                          </p:val>
                                        </p:tav>
                                        <p:tav tm="100000">
                                          <p:val>
                                            <p:strVal val="#ppt_x"/>
                                          </p:val>
                                        </p:tav>
                                      </p:tavLst>
                                    </p:anim>
                                    <p:anim calcmode="lin" valueType="num">
                                      <p:cBhvr>
                                        <p:cTn id="47" dur="750" fill="hold"/>
                                        <p:tgtEl>
                                          <p:spTgt spid="57"/>
                                        </p:tgtEl>
                                        <p:attrNameLst>
                                          <p:attrName>ppt_y</p:attrName>
                                        </p:attrNameLst>
                                      </p:cBhvr>
                                      <p:tavLst>
                                        <p:tav tm="0">
                                          <p:val>
                                            <p:strVal val="1+(6*min(max(#ppt_w*#ppt_h,.3),1)-7.4)/-.7*#ppt_h/2"/>
                                          </p:val>
                                        </p:tav>
                                        <p:tav tm="100000">
                                          <p:val>
                                            <p:strVal val="#ppt_y"/>
                                          </p:val>
                                        </p:tav>
                                      </p:tavLst>
                                    </p:anim>
                                  </p:childTnLst>
                                </p:cTn>
                              </p:par>
                            </p:childTnLst>
                          </p:cTn>
                        </p:par>
                        <p:par>
                          <p:cTn id="48" fill="hold">
                            <p:stCondLst>
                              <p:cond delay="3750"/>
                            </p:stCondLst>
                            <p:childTnLst>
                              <p:par>
                                <p:cTn id="49" presetID="42" presetClass="entr" presetSubtype="0" fill="hold" grpId="0" nodeType="after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fade">
                                      <p:cBhvr>
                                        <p:cTn id="51" dur="1000"/>
                                        <p:tgtEl>
                                          <p:spTgt spid="47"/>
                                        </p:tgtEl>
                                      </p:cBhvr>
                                    </p:animEffect>
                                    <p:anim calcmode="lin" valueType="num">
                                      <p:cBhvr>
                                        <p:cTn id="52" dur="1000" fill="hold"/>
                                        <p:tgtEl>
                                          <p:spTgt spid="47"/>
                                        </p:tgtEl>
                                        <p:attrNameLst>
                                          <p:attrName>ppt_x</p:attrName>
                                        </p:attrNameLst>
                                      </p:cBhvr>
                                      <p:tavLst>
                                        <p:tav tm="0">
                                          <p:val>
                                            <p:strVal val="#ppt_x"/>
                                          </p:val>
                                        </p:tav>
                                        <p:tav tm="100000">
                                          <p:val>
                                            <p:strVal val="#ppt_x"/>
                                          </p:val>
                                        </p:tav>
                                      </p:tavLst>
                                    </p:anim>
                                    <p:anim calcmode="lin" valueType="num">
                                      <p:cBhvr>
                                        <p:cTn id="53" dur="1000" fill="hold"/>
                                        <p:tgtEl>
                                          <p:spTgt spid="47"/>
                                        </p:tgtEl>
                                        <p:attrNameLst>
                                          <p:attrName>ppt_y</p:attrName>
                                        </p:attrNameLst>
                                      </p:cBhvr>
                                      <p:tavLst>
                                        <p:tav tm="0">
                                          <p:val>
                                            <p:strVal val="#ppt_y+.1"/>
                                          </p:val>
                                        </p:tav>
                                        <p:tav tm="100000">
                                          <p:val>
                                            <p:strVal val="#ppt_y"/>
                                          </p:val>
                                        </p:tav>
                                      </p:tavLst>
                                    </p:anim>
                                  </p:childTnLst>
                                </p:cTn>
                              </p:par>
                            </p:childTnLst>
                          </p:cTn>
                        </p:par>
                        <p:par>
                          <p:cTn id="54" fill="hold">
                            <p:stCondLst>
                              <p:cond delay="4750"/>
                            </p:stCondLst>
                            <p:childTnLst>
                              <p:par>
                                <p:cTn id="55" presetID="22" presetClass="entr" presetSubtype="4"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down)">
                                      <p:cBhvr>
                                        <p:cTn id="57" dur="1000"/>
                                        <p:tgtEl>
                                          <p:spTgt spid="3"/>
                                        </p:tgtEl>
                                      </p:cBhvr>
                                    </p:animEffect>
                                  </p:childTnLst>
                                </p:cTn>
                              </p:par>
                            </p:childTnLst>
                          </p:cTn>
                        </p:par>
                        <p:par>
                          <p:cTn id="58" fill="hold">
                            <p:stCondLst>
                              <p:cond delay="5750"/>
                            </p:stCondLst>
                            <p:childTnLst>
                              <p:par>
                                <p:cTn id="59" presetID="53" presetClass="entr" presetSubtype="16"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p:cTn id="61" dur="500" fill="hold"/>
                                        <p:tgtEl>
                                          <p:spTgt spid="40"/>
                                        </p:tgtEl>
                                        <p:attrNameLst>
                                          <p:attrName>ppt_w</p:attrName>
                                        </p:attrNameLst>
                                      </p:cBhvr>
                                      <p:tavLst>
                                        <p:tav tm="0">
                                          <p:val>
                                            <p:fltVal val="0"/>
                                          </p:val>
                                        </p:tav>
                                        <p:tav tm="100000">
                                          <p:val>
                                            <p:strVal val="#ppt_w"/>
                                          </p:val>
                                        </p:tav>
                                      </p:tavLst>
                                    </p:anim>
                                    <p:anim calcmode="lin" valueType="num">
                                      <p:cBhvr>
                                        <p:cTn id="62" dur="500" fill="hold"/>
                                        <p:tgtEl>
                                          <p:spTgt spid="40"/>
                                        </p:tgtEl>
                                        <p:attrNameLst>
                                          <p:attrName>ppt_h</p:attrName>
                                        </p:attrNameLst>
                                      </p:cBhvr>
                                      <p:tavLst>
                                        <p:tav tm="0">
                                          <p:val>
                                            <p:fltVal val="0"/>
                                          </p:val>
                                        </p:tav>
                                        <p:tav tm="100000">
                                          <p:val>
                                            <p:strVal val="#ppt_h"/>
                                          </p:val>
                                        </p:tav>
                                      </p:tavLst>
                                    </p:anim>
                                    <p:animEffect transition="in" filter="fade">
                                      <p:cBhvr>
                                        <p:cTn id="63" dur="500"/>
                                        <p:tgtEl>
                                          <p:spTgt spid="40"/>
                                        </p:tgtEl>
                                      </p:cBhvr>
                                    </p:animEffect>
                                  </p:childTnLst>
                                </p:cTn>
                              </p:par>
                            </p:childTnLst>
                          </p:cTn>
                        </p:par>
                        <p:par>
                          <p:cTn id="64" fill="hold">
                            <p:stCondLst>
                              <p:cond delay="6250"/>
                            </p:stCondLst>
                            <p:childTnLst>
                              <p:par>
                                <p:cTn id="65" presetID="23" presetClass="entr" presetSubtype="36" fill="hold" grpId="0" nodeType="afterEffect">
                                  <p:stCondLst>
                                    <p:cond delay="0"/>
                                  </p:stCondLst>
                                  <p:childTnLst>
                                    <p:set>
                                      <p:cBhvr>
                                        <p:cTn id="66" dur="1" fill="hold">
                                          <p:stCondLst>
                                            <p:cond delay="0"/>
                                          </p:stCondLst>
                                        </p:cTn>
                                        <p:tgtEl>
                                          <p:spTgt spid="54"/>
                                        </p:tgtEl>
                                        <p:attrNameLst>
                                          <p:attrName>style.visibility</p:attrName>
                                        </p:attrNameLst>
                                      </p:cBhvr>
                                      <p:to>
                                        <p:strVal val="visible"/>
                                      </p:to>
                                    </p:set>
                                    <p:anim calcmode="lin" valueType="num">
                                      <p:cBhvr>
                                        <p:cTn id="67" dur="750" fill="hold"/>
                                        <p:tgtEl>
                                          <p:spTgt spid="54"/>
                                        </p:tgtEl>
                                        <p:attrNameLst>
                                          <p:attrName>ppt_w</p:attrName>
                                        </p:attrNameLst>
                                      </p:cBhvr>
                                      <p:tavLst>
                                        <p:tav tm="0">
                                          <p:val>
                                            <p:strVal val="(6*min(max(#ppt_w*#ppt_h,.3),1)-7.4)/-.7*#ppt_w"/>
                                          </p:val>
                                        </p:tav>
                                        <p:tav tm="100000">
                                          <p:val>
                                            <p:strVal val="#ppt_w"/>
                                          </p:val>
                                        </p:tav>
                                      </p:tavLst>
                                    </p:anim>
                                    <p:anim calcmode="lin" valueType="num">
                                      <p:cBhvr>
                                        <p:cTn id="68" dur="750" fill="hold"/>
                                        <p:tgtEl>
                                          <p:spTgt spid="54"/>
                                        </p:tgtEl>
                                        <p:attrNameLst>
                                          <p:attrName>ppt_h</p:attrName>
                                        </p:attrNameLst>
                                      </p:cBhvr>
                                      <p:tavLst>
                                        <p:tav tm="0">
                                          <p:val>
                                            <p:strVal val="(6*min(max(#ppt_w*#ppt_h,.3),1)-7.4)/-.7*#ppt_h"/>
                                          </p:val>
                                        </p:tav>
                                        <p:tav tm="100000">
                                          <p:val>
                                            <p:strVal val="#ppt_h"/>
                                          </p:val>
                                        </p:tav>
                                      </p:tavLst>
                                    </p:anim>
                                    <p:anim calcmode="lin" valueType="num">
                                      <p:cBhvr>
                                        <p:cTn id="69" dur="750" fill="hold"/>
                                        <p:tgtEl>
                                          <p:spTgt spid="54"/>
                                        </p:tgtEl>
                                        <p:attrNameLst>
                                          <p:attrName>ppt_x</p:attrName>
                                        </p:attrNameLst>
                                      </p:cBhvr>
                                      <p:tavLst>
                                        <p:tav tm="0">
                                          <p:val>
                                            <p:fltVal val="0.5"/>
                                          </p:val>
                                        </p:tav>
                                        <p:tav tm="100000">
                                          <p:val>
                                            <p:strVal val="#ppt_x"/>
                                          </p:val>
                                        </p:tav>
                                      </p:tavLst>
                                    </p:anim>
                                    <p:anim calcmode="lin" valueType="num">
                                      <p:cBhvr>
                                        <p:cTn id="70" dur="750" fill="hold"/>
                                        <p:tgtEl>
                                          <p:spTgt spid="54"/>
                                        </p:tgtEl>
                                        <p:attrNameLst>
                                          <p:attrName>ppt_y</p:attrName>
                                        </p:attrNameLst>
                                      </p:cBhvr>
                                      <p:tavLst>
                                        <p:tav tm="0">
                                          <p:val>
                                            <p:strVal val="1+(6*min(max(#ppt_w*#ppt_h,.3),1)-7.4)/-.7*#ppt_h/2"/>
                                          </p:val>
                                        </p:tav>
                                        <p:tav tm="100000">
                                          <p:val>
                                            <p:strVal val="#ppt_y"/>
                                          </p:val>
                                        </p:tav>
                                      </p:tavLst>
                                    </p:anim>
                                  </p:childTnLst>
                                </p:cTn>
                              </p:par>
                              <p:par>
                                <p:cTn id="71" presetID="23" presetClass="entr" presetSubtype="36" fill="hold" nodeType="withEffect">
                                  <p:stCondLst>
                                    <p:cond delay="0"/>
                                  </p:stCondLst>
                                  <p:childTnLst>
                                    <p:set>
                                      <p:cBhvr>
                                        <p:cTn id="72" dur="1" fill="hold">
                                          <p:stCondLst>
                                            <p:cond delay="0"/>
                                          </p:stCondLst>
                                        </p:cTn>
                                        <p:tgtEl>
                                          <p:spTgt spid="68"/>
                                        </p:tgtEl>
                                        <p:attrNameLst>
                                          <p:attrName>style.visibility</p:attrName>
                                        </p:attrNameLst>
                                      </p:cBhvr>
                                      <p:to>
                                        <p:strVal val="visible"/>
                                      </p:to>
                                    </p:set>
                                    <p:anim calcmode="lin" valueType="num">
                                      <p:cBhvr>
                                        <p:cTn id="73" dur="750" fill="hold"/>
                                        <p:tgtEl>
                                          <p:spTgt spid="68"/>
                                        </p:tgtEl>
                                        <p:attrNameLst>
                                          <p:attrName>ppt_w</p:attrName>
                                        </p:attrNameLst>
                                      </p:cBhvr>
                                      <p:tavLst>
                                        <p:tav tm="0">
                                          <p:val>
                                            <p:strVal val="(6*min(max(#ppt_w*#ppt_h,.3),1)-7.4)/-.7*#ppt_w"/>
                                          </p:val>
                                        </p:tav>
                                        <p:tav tm="100000">
                                          <p:val>
                                            <p:strVal val="#ppt_w"/>
                                          </p:val>
                                        </p:tav>
                                      </p:tavLst>
                                    </p:anim>
                                    <p:anim calcmode="lin" valueType="num">
                                      <p:cBhvr>
                                        <p:cTn id="74" dur="750" fill="hold"/>
                                        <p:tgtEl>
                                          <p:spTgt spid="68"/>
                                        </p:tgtEl>
                                        <p:attrNameLst>
                                          <p:attrName>ppt_h</p:attrName>
                                        </p:attrNameLst>
                                      </p:cBhvr>
                                      <p:tavLst>
                                        <p:tav tm="0">
                                          <p:val>
                                            <p:strVal val="(6*min(max(#ppt_w*#ppt_h,.3),1)-7.4)/-.7*#ppt_h"/>
                                          </p:val>
                                        </p:tav>
                                        <p:tav tm="100000">
                                          <p:val>
                                            <p:strVal val="#ppt_h"/>
                                          </p:val>
                                        </p:tav>
                                      </p:tavLst>
                                    </p:anim>
                                    <p:anim calcmode="lin" valueType="num">
                                      <p:cBhvr>
                                        <p:cTn id="75" dur="750" fill="hold"/>
                                        <p:tgtEl>
                                          <p:spTgt spid="68"/>
                                        </p:tgtEl>
                                        <p:attrNameLst>
                                          <p:attrName>ppt_x</p:attrName>
                                        </p:attrNameLst>
                                      </p:cBhvr>
                                      <p:tavLst>
                                        <p:tav tm="0">
                                          <p:val>
                                            <p:fltVal val="0.5"/>
                                          </p:val>
                                        </p:tav>
                                        <p:tav tm="100000">
                                          <p:val>
                                            <p:strVal val="#ppt_x"/>
                                          </p:val>
                                        </p:tav>
                                      </p:tavLst>
                                    </p:anim>
                                    <p:anim calcmode="lin" valueType="num">
                                      <p:cBhvr>
                                        <p:cTn id="76" dur="75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7" fill="hold">
                            <p:stCondLst>
                              <p:cond delay="7000"/>
                            </p:stCondLst>
                            <p:childTnLst>
                              <p:par>
                                <p:cTn id="78" presetID="42" presetClass="entr" presetSubtype="0"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fade">
                                      <p:cBhvr>
                                        <p:cTn id="80" dur="1000"/>
                                        <p:tgtEl>
                                          <p:spTgt spid="48"/>
                                        </p:tgtEl>
                                      </p:cBhvr>
                                    </p:animEffect>
                                    <p:anim calcmode="lin" valueType="num">
                                      <p:cBhvr>
                                        <p:cTn id="81" dur="1000" fill="hold"/>
                                        <p:tgtEl>
                                          <p:spTgt spid="48"/>
                                        </p:tgtEl>
                                        <p:attrNameLst>
                                          <p:attrName>ppt_x</p:attrName>
                                        </p:attrNameLst>
                                      </p:cBhvr>
                                      <p:tavLst>
                                        <p:tav tm="0">
                                          <p:val>
                                            <p:strVal val="#ppt_x"/>
                                          </p:val>
                                        </p:tav>
                                        <p:tav tm="100000">
                                          <p:val>
                                            <p:strVal val="#ppt_x"/>
                                          </p:val>
                                        </p:tav>
                                      </p:tavLst>
                                    </p:anim>
                                    <p:anim calcmode="lin" valueType="num">
                                      <p:cBhvr>
                                        <p:cTn id="82" dur="1000" fill="hold"/>
                                        <p:tgtEl>
                                          <p:spTgt spid="48"/>
                                        </p:tgtEl>
                                        <p:attrNameLst>
                                          <p:attrName>ppt_y</p:attrName>
                                        </p:attrNameLst>
                                      </p:cBhvr>
                                      <p:tavLst>
                                        <p:tav tm="0">
                                          <p:val>
                                            <p:strVal val="#ppt_y+.1"/>
                                          </p:val>
                                        </p:tav>
                                        <p:tav tm="100000">
                                          <p:val>
                                            <p:strVal val="#ppt_y"/>
                                          </p:val>
                                        </p:tav>
                                      </p:tavLst>
                                    </p:anim>
                                  </p:childTnLst>
                                </p:cTn>
                              </p:par>
                            </p:childTnLst>
                          </p:cTn>
                        </p:par>
                        <p:par>
                          <p:cTn id="83" fill="hold">
                            <p:stCondLst>
                              <p:cond delay="8000"/>
                            </p:stCondLst>
                            <p:childTnLst>
                              <p:par>
                                <p:cTn id="84" presetID="22" presetClass="entr" presetSubtype="4" fill="hold" nodeType="after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down)">
                                      <p:cBhvr>
                                        <p:cTn id="86" dur="1000"/>
                                        <p:tgtEl>
                                          <p:spTgt spid="4"/>
                                        </p:tgtEl>
                                      </p:cBhvr>
                                    </p:animEffect>
                                  </p:childTnLst>
                                </p:cTn>
                              </p:par>
                            </p:childTnLst>
                          </p:cTn>
                        </p:par>
                        <p:par>
                          <p:cTn id="87" fill="hold">
                            <p:stCondLst>
                              <p:cond delay="9000"/>
                            </p:stCondLst>
                            <p:childTnLst>
                              <p:par>
                                <p:cTn id="88" presetID="53" presetClass="entr" presetSubtype="16" fill="hold" grpId="0" nodeType="afterEffect">
                                  <p:stCondLst>
                                    <p:cond delay="0"/>
                                  </p:stCondLst>
                                  <p:childTnLst>
                                    <p:set>
                                      <p:cBhvr>
                                        <p:cTn id="89" dur="1" fill="hold">
                                          <p:stCondLst>
                                            <p:cond delay="0"/>
                                          </p:stCondLst>
                                        </p:cTn>
                                        <p:tgtEl>
                                          <p:spTgt spid="41"/>
                                        </p:tgtEl>
                                        <p:attrNameLst>
                                          <p:attrName>style.visibility</p:attrName>
                                        </p:attrNameLst>
                                      </p:cBhvr>
                                      <p:to>
                                        <p:strVal val="visible"/>
                                      </p:to>
                                    </p:set>
                                    <p:anim calcmode="lin" valueType="num">
                                      <p:cBhvr>
                                        <p:cTn id="90" dur="500" fill="hold"/>
                                        <p:tgtEl>
                                          <p:spTgt spid="41"/>
                                        </p:tgtEl>
                                        <p:attrNameLst>
                                          <p:attrName>ppt_w</p:attrName>
                                        </p:attrNameLst>
                                      </p:cBhvr>
                                      <p:tavLst>
                                        <p:tav tm="0">
                                          <p:val>
                                            <p:fltVal val="0"/>
                                          </p:val>
                                        </p:tav>
                                        <p:tav tm="100000">
                                          <p:val>
                                            <p:strVal val="#ppt_w"/>
                                          </p:val>
                                        </p:tav>
                                      </p:tavLst>
                                    </p:anim>
                                    <p:anim calcmode="lin" valueType="num">
                                      <p:cBhvr>
                                        <p:cTn id="91" dur="500" fill="hold"/>
                                        <p:tgtEl>
                                          <p:spTgt spid="41"/>
                                        </p:tgtEl>
                                        <p:attrNameLst>
                                          <p:attrName>ppt_h</p:attrName>
                                        </p:attrNameLst>
                                      </p:cBhvr>
                                      <p:tavLst>
                                        <p:tav tm="0">
                                          <p:val>
                                            <p:fltVal val="0"/>
                                          </p:val>
                                        </p:tav>
                                        <p:tav tm="100000">
                                          <p:val>
                                            <p:strVal val="#ppt_h"/>
                                          </p:val>
                                        </p:tav>
                                      </p:tavLst>
                                    </p:anim>
                                    <p:animEffect transition="in" filter="fade">
                                      <p:cBhvr>
                                        <p:cTn id="92" dur="500"/>
                                        <p:tgtEl>
                                          <p:spTgt spid="41"/>
                                        </p:tgtEl>
                                      </p:cBhvr>
                                    </p:animEffect>
                                  </p:childTnLst>
                                </p:cTn>
                              </p:par>
                            </p:childTnLst>
                          </p:cTn>
                        </p:par>
                        <p:par>
                          <p:cTn id="93" fill="hold">
                            <p:stCondLst>
                              <p:cond delay="9500"/>
                            </p:stCondLst>
                            <p:childTnLst>
                              <p:par>
                                <p:cTn id="94" presetID="23" presetClass="entr" presetSubtype="36"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 calcmode="lin" valueType="num">
                                      <p:cBhvr>
                                        <p:cTn id="96" dur="750" fill="hold"/>
                                        <p:tgtEl>
                                          <p:spTgt spid="55"/>
                                        </p:tgtEl>
                                        <p:attrNameLst>
                                          <p:attrName>ppt_w</p:attrName>
                                        </p:attrNameLst>
                                      </p:cBhvr>
                                      <p:tavLst>
                                        <p:tav tm="0">
                                          <p:val>
                                            <p:strVal val="(6*min(max(#ppt_w*#ppt_h,.3),1)-7.4)/-.7*#ppt_w"/>
                                          </p:val>
                                        </p:tav>
                                        <p:tav tm="100000">
                                          <p:val>
                                            <p:strVal val="#ppt_w"/>
                                          </p:val>
                                        </p:tav>
                                      </p:tavLst>
                                    </p:anim>
                                    <p:anim calcmode="lin" valueType="num">
                                      <p:cBhvr>
                                        <p:cTn id="97" dur="750" fill="hold"/>
                                        <p:tgtEl>
                                          <p:spTgt spid="55"/>
                                        </p:tgtEl>
                                        <p:attrNameLst>
                                          <p:attrName>ppt_h</p:attrName>
                                        </p:attrNameLst>
                                      </p:cBhvr>
                                      <p:tavLst>
                                        <p:tav tm="0">
                                          <p:val>
                                            <p:strVal val="(6*min(max(#ppt_w*#ppt_h,.3),1)-7.4)/-.7*#ppt_h"/>
                                          </p:val>
                                        </p:tav>
                                        <p:tav tm="100000">
                                          <p:val>
                                            <p:strVal val="#ppt_h"/>
                                          </p:val>
                                        </p:tav>
                                      </p:tavLst>
                                    </p:anim>
                                    <p:anim calcmode="lin" valueType="num">
                                      <p:cBhvr>
                                        <p:cTn id="98" dur="750" fill="hold"/>
                                        <p:tgtEl>
                                          <p:spTgt spid="55"/>
                                        </p:tgtEl>
                                        <p:attrNameLst>
                                          <p:attrName>ppt_x</p:attrName>
                                        </p:attrNameLst>
                                      </p:cBhvr>
                                      <p:tavLst>
                                        <p:tav tm="0">
                                          <p:val>
                                            <p:fltVal val="0.5"/>
                                          </p:val>
                                        </p:tav>
                                        <p:tav tm="100000">
                                          <p:val>
                                            <p:strVal val="#ppt_x"/>
                                          </p:val>
                                        </p:tav>
                                      </p:tavLst>
                                    </p:anim>
                                    <p:anim calcmode="lin" valueType="num">
                                      <p:cBhvr>
                                        <p:cTn id="99" dur="750" fill="hold"/>
                                        <p:tgtEl>
                                          <p:spTgt spid="55"/>
                                        </p:tgtEl>
                                        <p:attrNameLst>
                                          <p:attrName>ppt_y</p:attrName>
                                        </p:attrNameLst>
                                      </p:cBhvr>
                                      <p:tavLst>
                                        <p:tav tm="0">
                                          <p:val>
                                            <p:strVal val="1+(6*min(max(#ppt_w*#ppt_h,.3),1)-7.4)/-.7*#ppt_h/2"/>
                                          </p:val>
                                        </p:tav>
                                        <p:tav tm="100000">
                                          <p:val>
                                            <p:strVal val="#ppt_y"/>
                                          </p:val>
                                        </p:tav>
                                      </p:tavLst>
                                    </p:anim>
                                  </p:childTnLst>
                                </p:cTn>
                              </p:par>
                              <p:par>
                                <p:cTn id="100" presetID="23" presetClass="entr" presetSubtype="36" fill="hold" nodeType="withEffect">
                                  <p:stCondLst>
                                    <p:cond delay="0"/>
                                  </p:stCondLst>
                                  <p:childTnLst>
                                    <p:set>
                                      <p:cBhvr>
                                        <p:cTn id="101" dur="1" fill="hold">
                                          <p:stCondLst>
                                            <p:cond delay="0"/>
                                          </p:stCondLst>
                                        </p:cTn>
                                        <p:tgtEl>
                                          <p:spTgt spid="59"/>
                                        </p:tgtEl>
                                        <p:attrNameLst>
                                          <p:attrName>style.visibility</p:attrName>
                                        </p:attrNameLst>
                                      </p:cBhvr>
                                      <p:to>
                                        <p:strVal val="visible"/>
                                      </p:to>
                                    </p:set>
                                    <p:anim calcmode="lin" valueType="num">
                                      <p:cBhvr>
                                        <p:cTn id="102" dur="750" fill="hold"/>
                                        <p:tgtEl>
                                          <p:spTgt spid="59"/>
                                        </p:tgtEl>
                                        <p:attrNameLst>
                                          <p:attrName>ppt_w</p:attrName>
                                        </p:attrNameLst>
                                      </p:cBhvr>
                                      <p:tavLst>
                                        <p:tav tm="0">
                                          <p:val>
                                            <p:strVal val="(6*min(max(#ppt_w*#ppt_h,.3),1)-7.4)/-.7*#ppt_w"/>
                                          </p:val>
                                        </p:tav>
                                        <p:tav tm="100000">
                                          <p:val>
                                            <p:strVal val="#ppt_w"/>
                                          </p:val>
                                        </p:tav>
                                      </p:tavLst>
                                    </p:anim>
                                    <p:anim calcmode="lin" valueType="num">
                                      <p:cBhvr>
                                        <p:cTn id="103" dur="750" fill="hold"/>
                                        <p:tgtEl>
                                          <p:spTgt spid="59"/>
                                        </p:tgtEl>
                                        <p:attrNameLst>
                                          <p:attrName>ppt_h</p:attrName>
                                        </p:attrNameLst>
                                      </p:cBhvr>
                                      <p:tavLst>
                                        <p:tav tm="0">
                                          <p:val>
                                            <p:strVal val="(6*min(max(#ppt_w*#ppt_h,.3),1)-7.4)/-.7*#ppt_h"/>
                                          </p:val>
                                        </p:tav>
                                        <p:tav tm="100000">
                                          <p:val>
                                            <p:strVal val="#ppt_h"/>
                                          </p:val>
                                        </p:tav>
                                      </p:tavLst>
                                    </p:anim>
                                    <p:anim calcmode="lin" valueType="num">
                                      <p:cBhvr>
                                        <p:cTn id="104" dur="750" fill="hold"/>
                                        <p:tgtEl>
                                          <p:spTgt spid="59"/>
                                        </p:tgtEl>
                                        <p:attrNameLst>
                                          <p:attrName>ppt_x</p:attrName>
                                        </p:attrNameLst>
                                      </p:cBhvr>
                                      <p:tavLst>
                                        <p:tav tm="0">
                                          <p:val>
                                            <p:fltVal val="0.5"/>
                                          </p:val>
                                        </p:tav>
                                        <p:tav tm="100000">
                                          <p:val>
                                            <p:strVal val="#ppt_x"/>
                                          </p:val>
                                        </p:tav>
                                      </p:tavLst>
                                    </p:anim>
                                    <p:anim calcmode="lin" valueType="num">
                                      <p:cBhvr>
                                        <p:cTn id="105" dur="75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49"/>
                                        </p:tgtEl>
                                        <p:attrNameLst>
                                          <p:attrName>style.visibility</p:attrName>
                                        </p:attrNameLst>
                                      </p:cBhvr>
                                      <p:to>
                                        <p:strVal val="visible"/>
                                      </p:to>
                                    </p:set>
                                    <p:animEffect transition="in" filter="fade">
                                      <p:cBhvr>
                                        <p:cTn id="109" dur="1000"/>
                                        <p:tgtEl>
                                          <p:spTgt spid="49"/>
                                        </p:tgtEl>
                                      </p:cBhvr>
                                    </p:animEffect>
                                    <p:anim calcmode="lin" valueType="num">
                                      <p:cBhvr>
                                        <p:cTn id="110" dur="1000" fill="hold"/>
                                        <p:tgtEl>
                                          <p:spTgt spid="49"/>
                                        </p:tgtEl>
                                        <p:attrNameLst>
                                          <p:attrName>ppt_x</p:attrName>
                                        </p:attrNameLst>
                                      </p:cBhvr>
                                      <p:tavLst>
                                        <p:tav tm="0">
                                          <p:val>
                                            <p:strVal val="#ppt_x"/>
                                          </p:val>
                                        </p:tav>
                                        <p:tav tm="100000">
                                          <p:val>
                                            <p:strVal val="#ppt_x"/>
                                          </p:val>
                                        </p:tav>
                                      </p:tavLst>
                                    </p:anim>
                                    <p:anim calcmode="lin" valueType="num">
                                      <p:cBhvr>
                                        <p:cTn id="111" dur="1000" fill="hold"/>
                                        <p:tgtEl>
                                          <p:spTgt spid="49"/>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22" presetClass="entr" presetSubtype="4"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Effect transition="in" filter="wipe(down)">
                                      <p:cBhvr>
                                        <p:cTn id="115" dur="1000"/>
                                        <p:tgtEl>
                                          <p:spTgt spid="5"/>
                                        </p:tgtEl>
                                      </p:cBhvr>
                                    </p:animEffect>
                                  </p:childTnLst>
                                </p:cTn>
                              </p:par>
                            </p:childTnLst>
                          </p:cTn>
                        </p:par>
                        <p:par>
                          <p:cTn id="116" fill="hold">
                            <p:stCondLst>
                              <p:cond delay="12250"/>
                            </p:stCondLst>
                            <p:childTnLst>
                              <p:par>
                                <p:cTn id="117" presetID="53" presetClass="entr" presetSubtype="16" fill="hold" grpId="0" nodeType="after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p:cTn id="119" dur="500" fill="hold"/>
                                        <p:tgtEl>
                                          <p:spTgt spid="42"/>
                                        </p:tgtEl>
                                        <p:attrNameLst>
                                          <p:attrName>ppt_w</p:attrName>
                                        </p:attrNameLst>
                                      </p:cBhvr>
                                      <p:tavLst>
                                        <p:tav tm="0">
                                          <p:val>
                                            <p:fltVal val="0"/>
                                          </p:val>
                                        </p:tav>
                                        <p:tav tm="100000">
                                          <p:val>
                                            <p:strVal val="#ppt_w"/>
                                          </p:val>
                                        </p:tav>
                                      </p:tavLst>
                                    </p:anim>
                                    <p:anim calcmode="lin" valueType="num">
                                      <p:cBhvr>
                                        <p:cTn id="120" dur="500" fill="hold"/>
                                        <p:tgtEl>
                                          <p:spTgt spid="42"/>
                                        </p:tgtEl>
                                        <p:attrNameLst>
                                          <p:attrName>ppt_h</p:attrName>
                                        </p:attrNameLst>
                                      </p:cBhvr>
                                      <p:tavLst>
                                        <p:tav tm="0">
                                          <p:val>
                                            <p:fltVal val="0"/>
                                          </p:val>
                                        </p:tav>
                                        <p:tav tm="100000">
                                          <p:val>
                                            <p:strVal val="#ppt_h"/>
                                          </p:val>
                                        </p:tav>
                                      </p:tavLst>
                                    </p:anim>
                                    <p:animEffect transition="in" filter="fade">
                                      <p:cBhvr>
                                        <p:cTn id="121" dur="500"/>
                                        <p:tgtEl>
                                          <p:spTgt spid="42"/>
                                        </p:tgtEl>
                                      </p:cBhvr>
                                    </p:animEffect>
                                  </p:childTnLst>
                                </p:cTn>
                              </p:par>
                            </p:childTnLst>
                          </p:cTn>
                        </p:par>
                        <p:par>
                          <p:cTn id="122" fill="hold">
                            <p:stCondLst>
                              <p:cond delay="12750"/>
                            </p:stCondLst>
                            <p:childTnLst>
                              <p:par>
                                <p:cTn id="123" presetID="23" presetClass="entr" presetSubtype="36" fill="hold" grpId="0" nodeType="afterEffect">
                                  <p:stCondLst>
                                    <p:cond delay="0"/>
                                  </p:stCondLst>
                                  <p:childTnLst>
                                    <p:set>
                                      <p:cBhvr>
                                        <p:cTn id="124" dur="1" fill="hold">
                                          <p:stCondLst>
                                            <p:cond delay="0"/>
                                          </p:stCondLst>
                                        </p:cTn>
                                        <p:tgtEl>
                                          <p:spTgt spid="56"/>
                                        </p:tgtEl>
                                        <p:attrNameLst>
                                          <p:attrName>style.visibility</p:attrName>
                                        </p:attrNameLst>
                                      </p:cBhvr>
                                      <p:to>
                                        <p:strVal val="visible"/>
                                      </p:to>
                                    </p:set>
                                    <p:anim calcmode="lin" valueType="num">
                                      <p:cBhvr>
                                        <p:cTn id="125" dur="750" fill="hold"/>
                                        <p:tgtEl>
                                          <p:spTgt spid="56"/>
                                        </p:tgtEl>
                                        <p:attrNameLst>
                                          <p:attrName>ppt_w</p:attrName>
                                        </p:attrNameLst>
                                      </p:cBhvr>
                                      <p:tavLst>
                                        <p:tav tm="0">
                                          <p:val>
                                            <p:strVal val="(6*min(max(#ppt_w*#ppt_h,.3),1)-7.4)/-.7*#ppt_w"/>
                                          </p:val>
                                        </p:tav>
                                        <p:tav tm="100000">
                                          <p:val>
                                            <p:strVal val="#ppt_w"/>
                                          </p:val>
                                        </p:tav>
                                      </p:tavLst>
                                    </p:anim>
                                    <p:anim calcmode="lin" valueType="num">
                                      <p:cBhvr>
                                        <p:cTn id="126" dur="750" fill="hold"/>
                                        <p:tgtEl>
                                          <p:spTgt spid="56"/>
                                        </p:tgtEl>
                                        <p:attrNameLst>
                                          <p:attrName>ppt_h</p:attrName>
                                        </p:attrNameLst>
                                      </p:cBhvr>
                                      <p:tavLst>
                                        <p:tav tm="0">
                                          <p:val>
                                            <p:strVal val="(6*min(max(#ppt_w*#ppt_h,.3),1)-7.4)/-.7*#ppt_h"/>
                                          </p:val>
                                        </p:tav>
                                        <p:tav tm="100000">
                                          <p:val>
                                            <p:strVal val="#ppt_h"/>
                                          </p:val>
                                        </p:tav>
                                      </p:tavLst>
                                    </p:anim>
                                    <p:anim calcmode="lin" valueType="num">
                                      <p:cBhvr>
                                        <p:cTn id="127" dur="750" fill="hold"/>
                                        <p:tgtEl>
                                          <p:spTgt spid="56"/>
                                        </p:tgtEl>
                                        <p:attrNameLst>
                                          <p:attrName>ppt_x</p:attrName>
                                        </p:attrNameLst>
                                      </p:cBhvr>
                                      <p:tavLst>
                                        <p:tav tm="0">
                                          <p:val>
                                            <p:fltVal val="0.5"/>
                                          </p:val>
                                        </p:tav>
                                        <p:tav tm="100000">
                                          <p:val>
                                            <p:strVal val="#ppt_x"/>
                                          </p:val>
                                        </p:tav>
                                      </p:tavLst>
                                    </p:anim>
                                    <p:anim calcmode="lin" valueType="num">
                                      <p:cBhvr>
                                        <p:cTn id="128" dur="750" fill="hold"/>
                                        <p:tgtEl>
                                          <p:spTgt spid="56"/>
                                        </p:tgtEl>
                                        <p:attrNameLst>
                                          <p:attrName>ppt_y</p:attrName>
                                        </p:attrNameLst>
                                      </p:cBhvr>
                                      <p:tavLst>
                                        <p:tav tm="0">
                                          <p:val>
                                            <p:strVal val="1+(6*min(max(#ppt_w*#ppt_h,.3),1)-7.4)/-.7*#ppt_h/2"/>
                                          </p:val>
                                        </p:tav>
                                        <p:tav tm="100000">
                                          <p:val>
                                            <p:strVal val="#ppt_y"/>
                                          </p:val>
                                        </p:tav>
                                      </p:tavLst>
                                    </p:anim>
                                  </p:childTnLst>
                                </p:cTn>
                              </p:par>
                              <p:par>
                                <p:cTn id="129" presetID="23" presetClass="entr" presetSubtype="36" fill="hold" grpId="0" nodeType="withEffect">
                                  <p:stCondLst>
                                    <p:cond delay="0"/>
                                  </p:stCondLst>
                                  <p:childTnLst>
                                    <p:set>
                                      <p:cBhvr>
                                        <p:cTn id="130" dur="1" fill="hold">
                                          <p:stCondLst>
                                            <p:cond delay="0"/>
                                          </p:stCondLst>
                                        </p:cTn>
                                        <p:tgtEl>
                                          <p:spTgt spid="58"/>
                                        </p:tgtEl>
                                        <p:attrNameLst>
                                          <p:attrName>style.visibility</p:attrName>
                                        </p:attrNameLst>
                                      </p:cBhvr>
                                      <p:to>
                                        <p:strVal val="visible"/>
                                      </p:to>
                                    </p:set>
                                    <p:anim calcmode="lin" valueType="num">
                                      <p:cBhvr>
                                        <p:cTn id="131" dur="750" fill="hold"/>
                                        <p:tgtEl>
                                          <p:spTgt spid="58"/>
                                        </p:tgtEl>
                                        <p:attrNameLst>
                                          <p:attrName>ppt_w</p:attrName>
                                        </p:attrNameLst>
                                      </p:cBhvr>
                                      <p:tavLst>
                                        <p:tav tm="0">
                                          <p:val>
                                            <p:strVal val="(6*min(max(#ppt_w*#ppt_h,.3),1)-7.4)/-.7*#ppt_w"/>
                                          </p:val>
                                        </p:tav>
                                        <p:tav tm="100000">
                                          <p:val>
                                            <p:strVal val="#ppt_w"/>
                                          </p:val>
                                        </p:tav>
                                      </p:tavLst>
                                    </p:anim>
                                    <p:anim calcmode="lin" valueType="num">
                                      <p:cBhvr>
                                        <p:cTn id="132" dur="750" fill="hold"/>
                                        <p:tgtEl>
                                          <p:spTgt spid="58"/>
                                        </p:tgtEl>
                                        <p:attrNameLst>
                                          <p:attrName>ppt_h</p:attrName>
                                        </p:attrNameLst>
                                      </p:cBhvr>
                                      <p:tavLst>
                                        <p:tav tm="0">
                                          <p:val>
                                            <p:strVal val="(6*min(max(#ppt_w*#ppt_h,.3),1)-7.4)/-.7*#ppt_h"/>
                                          </p:val>
                                        </p:tav>
                                        <p:tav tm="100000">
                                          <p:val>
                                            <p:strVal val="#ppt_h"/>
                                          </p:val>
                                        </p:tav>
                                      </p:tavLst>
                                    </p:anim>
                                    <p:anim calcmode="lin" valueType="num">
                                      <p:cBhvr>
                                        <p:cTn id="133" dur="750" fill="hold"/>
                                        <p:tgtEl>
                                          <p:spTgt spid="58"/>
                                        </p:tgtEl>
                                        <p:attrNameLst>
                                          <p:attrName>ppt_x</p:attrName>
                                        </p:attrNameLst>
                                      </p:cBhvr>
                                      <p:tavLst>
                                        <p:tav tm="0">
                                          <p:val>
                                            <p:fltVal val="0.5"/>
                                          </p:val>
                                        </p:tav>
                                        <p:tav tm="100000">
                                          <p:val>
                                            <p:strVal val="#ppt_x"/>
                                          </p:val>
                                        </p:tav>
                                      </p:tavLst>
                                    </p:anim>
                                    <p:anim calcmode="lin" valueType="num">
                                      <p:cBhvr>
                                        <p:cTn id="134" dur="75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135" fill="hold">
                            <p:stCondLst>
                              <p:cond delay="13500"/>
                            </p:stCondLst>
                            <p:childTnLst>
                              <p:par>
                                <p:cTn id="136" presetID="42" presetClass="entr" presetSubtype="0" fill="hold" grpId="0" nodeType="afterEffect">
                                  <p:stCondLst>
                                    <p:cond delay="0"/>
                                  </p:stCondLst>
                                  <p:childTnLst>
                                    <p:set>
                                      <p:cBhvr>
                                        <p:cTn id="137" dur="1" fill="hold">
                                          <p:stCondLst>
                                            <p:cond delay="0"/>
                                          </p:stCondLst>
                                        </p:cTn>
                                        <p:tgtEl>
                                          <p:spTgt spid="50"/>
                                        </p:tgtEl>
                                        <p:attrNameLst>
                                          <p:attrName>style.visibility</p:attrName>
                                        </p:attrNameLst>
                                      </p:cBhvr>
                                      <p:to>
                                        <p:strVal val="visible"/>
                                      </p:to>
                                    </p:set>
                                    <p:animEffect transition="in" filter="fade">
                                      <p:cBhvr>
                                        <p:cTn id="138" dur="1000"/>
                                        <p:tgtEl>
                                          <p:spTgt spid="50"/>
                                        </p:tgtEl>
                                      </p:cBhvr>
                                    </p:animEffect>
                                    <p:anim calcmode="lin" valueType="num">
                                      <p:cBhvr>
                                        <p:cTn id="139" dur="1000" fill="hold"/>
                                        <p:tgtEl>
                                          <p:spTgt spid="50"/>
                                        </p:tgtEl>
                                        <p:attrNameLst>
                                          <p:attrName>ppt_x</p:attrName>
                                        </p:attrNameLst>
                                      </p:cBhvr>
                                      <p:tavLst>
                                        <p:tav tm="0">
                                          <p:val>
                                            <p:strVal val="#ppt_x"/>
                                          </p:val>
                                        </p:tav>
                                        <p:tav tm="100000">
                                          <p:val>
                                            <p:strVal val="#ppt_x"/>
                                          </p:val>
                                        </p:tav>
                                      </p:tavLst>
                                    </p:anim>
                                    <p:anim calcmode="lin" valueType="num">
                                      <p:cBhvr>
                                        <p:cTn id="14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3" grpId="0" animBg="1"/>
      <p:bldP spid="70" grpId="0" animBg="1"/>
      <p:bldP spid="71" grpId="0" animBg="1"/>
      <p:bldP spid="39" grpId="0"/>
      <p:bldP spid="40" grpId="0"/>
      <p:bldP spid="41" grpId="0"/>
      <p:bldP spid="42" grpId="0"/>
      <p:bldP spid="46" grpId="0"/>
      <p:bldP spid="47" grpId="0"/>
      <p:bldP spid="48" grpId="0"/>
      <p:bldP spid="49" grpId="0"/>
      <p:bldP spid="50" grpId="0"/>
      <p:bldP spid="52" grpId="0" animBg="1"/>
      <p:bldP spid="54" grpId="0" animBg="1"/>
      <p:bldP spid="55" grpId="0" animBg="1"/>
      <p:bldP spid="56" grpId="0" animBg="1"/>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2019-07-30T18:08:00Z</dcterms:modified>
</cp:coreProperties>
</file>