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8805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sp>
        <p:nvSpPr>
          <p:cNvPr id="5" name="Freeform 4"/>
          <p:cNvSpPr>
            <a:spLocks noChangeAspect="1"/>
          </p:cNvSpPr>
          <p:nvPr/>
        </p:nvSpPr>
        <p:spPr>
          <a:xfrm rot="4914132">
            <a:off x="1743928" y="2253209"/>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nvGrpSpPr>
          <p:cNvPr id="2" name="Group 1"/>
          <p:cNvGrpSpPr/>
          <p:nvPr/>
        </p:nvGrpSpPr>
        <p:grpSpPr>
          <a:xfrm>
            <a:off x="1344054" y="1820209"/>
            <a:ext cx="2454982" cy="2468880"/>
            <a:chOff x="1193442" y="1820209"/>
            <a:chExt cx="2454982" cy="2468880"/>
          </a:xfrm>
          <a:solidFill>
            <a:srgbClr val="34738D"/>
          </a:solidFill>
        </p:grpSpPr>
        <p:sp>
          <p:nvSpPr>
            <p:cNvPr id="6" name="Freeform 5"/>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8" name="Freeform 7"/>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9" name="Freeform 8"/>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10" name="TextBox 9"/>
          <p:cNvSpPr txBox="1"/>
          <p:nvPr/>
        </p:nvSpPr>
        <p:spPr>
          <a:xfrm>
            <a:off x="1671611" y="4599430"/>
            <a:ext cx="1799868" cy="1726627"/>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a:t>
            </a:r>
          </a:p>
          <a:p>
            <a:pPr algn="ctr" defTabSz="1219170">
              <a:spcBef>
                <a:spcPct val="20000"/>
              </a:spcBef>
              <a:defRPr/>
            </a:pPr>
            <a:endParaRPr lang="en-US" sz="800" b="1" dirty="0">
              <a:solidFill>
                <a:srgbClr val="4B4E53"/>
              </a:solidFill>
              <a:latin typeface="Candara" panose="020E0502030303020204" pitchFamily="34" charset="0"/>
            </a:endParaRPr>
          </a:p>
          <a:p>
            <a:pPr algn="ct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12" name="Freeform 11"/>
          <p:cNvSpPr>
            <a:spLocks noChangeAspect="1"/>
          </p:cNvSpPr>
          <p:nvPr/>
        </p:nvSpPr>
        <p:spPr>
          <a:xfrm rot="4914132">
            <a:off x="5188161" y="2258806"/>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nvGrpSpPr>
          <p:cNvPr id="13" name="Group 12"/>
          <p:cNvGrpSpPr/>
          <p:nvPr/>
        </p:nvGrpSpPr>
        <p:grpSpPr>
          <a:xfrm>
            <a:off x="4788287" y="1825806"/>
            <a:ext cx="2454982" cy="2468880"/>
            <a:chOff x="1193442" y="1820209"/>
            <a:chExt cx="2454982" cy="2468880"/>
          </a:xfrm>
          <a:solidFill>
            <a:srgbClr val="189A80"/>
          </a:solidFill>
        </p:grpSpPr>
        <p:sp>
          <p:nvSpPr>
            <p:cNvPr id="14" name="Freeform 13"/>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5" name="Freeform 14"/>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6" name="Freeform 15"/>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17" name="TextBox 16"/>
          <p:cNvSpPr txBox="1"/>
          <p:nvPr/>
        </p:nvSpPr>
        <p:spPr>
          <a:xfrm>
            <a:off x="5115844" y="4605027"/>
            <a:ext cx="1799868" cy="1726627"/>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a:t>
            </a:r>
          </a:p>
          <a:p>
            <a:pPr algn="ctr" defTabSz="1219170">
              <a:spcBef>
                <a:spcPct val="20000"/>
              </a:spcBef>
              <a:defRPr/>
            </a:pPr>
            <a:endParaRPr lang="en-US" sz="800" b="1" dirty="0">
              <a:solidFill>
                <a:srgbClr val="4B4E53"/>
              </a:solidFill>
              <a:latin typeface="Candara" panose="020E0502030303020204" pitchFamily="34" charset="0"/>
            </a:endParaRPr>
          </a:p>
          <a:p>
            <a:pPr algn="ct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sp>
        <p:nvSpPr>
          <p:cNvPr id="18" name="Freeform 17"/>
          <p:cNvSpPr>
            <a:spLocks noChangeAspect="1"/>
          </p:cNvSpPr>
          <p:nvPr/>
        </p:nvSpPr>
        <p:spPr>
          <a:xfrm rot="4914132">
            <a:off x="8684390" y="2247615"/>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nvGrpSpPr>
          <p:cNvPr id="19" name="Group 18"/>
          <p:cNvGrpSpPr/>
          <p:nvPr/>
        </p:nvGrpSpPr>
        <p:grpSpPr>
          <a:xfrm>
            <a:off x="8284516" y="1814615"/>
            <a:ext cx="2454982" cy="2468880"/>
            <a:chOff x="1193442" y="1820209"/>
            <a:chExt cx="2454982" cy="2468880"/>
          </a:xfrm>
          <a:solidFill>
            <a:srgbClr val="EF9D27"/>
          </a:solidFill>
        </p:grpSpPr>
        <p:sp>
          <p:nvSpPr>
            <p:cNvPr id="20" name="Freeform 19"/>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1" name="Freeform 20"/>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2" name="Freeform 21"/>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23" name="TextBox 22"/>
          <p:cNvSpPr txBox="1"/>
          <p:nvPr/>
        </p:nvSpPr>
        <p:spPr>
          <a:xfrm>
            <a:off x="8612073" y="4593836"/>
            <a:ext cx="1799868" cy="1726627"/>
          </a:xfrm>
          <a:prstGeom prst="rect">
            <a:avLst/>
          </a:prstGeom>
          <a:noFill/>
        </p:spPr>
        <p:txBody>
          <a:bodyPr wrap="square" rtlCol="0">
            <a:spAutoFit/>
          </a:bodyPr>
          <a:lstStyle/>
          <a:p>
            <a:pPr algn="ctr" defTabSz="1219170">
              <a:spcBef>
                <a:spcPct val="20000"/>
              </a:spcBef>
              <a:defRPr/>
            </a:pPr>
            <a:r>
              <a:rPr lang="en-US" sz="1600" dirty="0">
                <a:solidFill>
                  <a:srgbClr val="EF9D27"/>
                </a:solidFill>
                <a:latin typeface="Bernard MT Condensed" panose="02050806060905020404" pitchFamily="18" charset="0"/>
              </a:rPr>
              <a:t>LOREM IPSUM</a:t>
            </a:r>
          </a:p>
          <a:p>
            <a:pPr algn="ctr" defTabSz="1219170">
              <a:spcBef>
                <a:spcPct val="20000"/>
              </a:spcBef>
              <a:defRPr/>
            </a:pPr>
            <a:endParaRPr lang="en-US" sz="800" b="1" dirty="0">
              <a:solidFill>
                <a:srgbClr val="4B4E53"/>
              </a:solidFill>
              <a:latin typeface="Candara" panose="020E0502030303020204" pitchFamily="34" charset="0"/>
            </a:endParaRPr>
          </a:p>
          <a:p>
            <a:pPr algn="ctr" defTabSz="1219170">
              <a:spcBef>
                <a:spcPct val="20000"/>
              </a:spcBef>
              <a:defRPr/>
            </a:pP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a:grpSpLocks noChangeAspect="1"/>
          </p:cNvGrpSpPr>
          <p:nvPr/>
        </p:nvGrpSpPr>
        <p:grpSpPr>
          <a:xfrm>
            <a:off x="5816496" y="2785926"/>
            <a:ext cx="398564" cy="548640"/>
            <a:chOff x="3291055" y="1604118"/>
            <a:chExt cx="552452" cy="760475"/>
          </a:xfrm>
          <a:solidFill>
            <a:schemeClr val="bg1"/>
          </a:solidFill>
          <a:effectLst>
            <a:outerShdw blurRad="50800" dist="38100" dir="2700000" algn="tl" rotWithShape="0">
              <a:prstClr val="black">
                <a:alpha val="40000"/>
              </a:prstClr>
            </a:outerShdw>
          </a:effectLst>
        </p:grpSpPr>
        <p:sp>
          <p:nvSpPr>
            <p:cNvPr id="25"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26"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27"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28"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29"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0"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1"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grpSp>
        <p:nvGrpSpPr>
          <p:cNvPr id="32" name="Group 31"/>
          <p:cNvGrpSpPr>
            <a:grpSpLocks noChangeAspect="1"/>
          </p:cNvGrpSpPr>
          <p:nvPr/>
        </p:nvGrpSpPr>
        <p:grpSpPr>
          <a:xfrm>
            <a:off x="9225466" y="2796255"/>
            <a:ext cx="573081" cy="548640"/>
            <a:chOff x="5105401" y="1701801"/>
            <a:chExt cx="873880" cy="836612"/>
          </a:xfrm>
          <a:solidFill>
            <a:schemeClr val="bg1"/>
          </a:solidFill>
          <a:effectLst>
            <a:outerShdw blurRad="50800" dist="38100" dir="2700000" algn="tl" rotWithShape="0">
              <a:prstClr val="black">
                <a:alpha val="40000"/>
              </a:prstClr>
            </a:outerShdw>
          </a:effectLst>
        </p:grpSpPr>
        <p:sp>
          <p:nvSpPr>
            <p:cNvPr id="33" name="Freeform 22"/>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4" name="Freeform 23"/>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5" name="Freeform 24"/>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6" name="Freeform 25"/>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7" name="Freeform 26"/>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8" name="Freeform 27"/>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39" name="Freeform 28"/>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grpSp>
        <p:nvGrpSpPr>
          <p:cNvPr id="40" name="Group 39"/>
          <p:cNvGrpSpPr>
            <a:grpSpLocks noChangeAspect="1"/>
          </p:cNvGrpSpPr>
          <p:nvPr/>
        </p:nvGrpSpPr>
        <p:grpSpPr>
          <a:xfrm>
            <a:off x="2251505" y="2805367"/>
            <a:ext cx="640080" cy="529199"/>
            <a:chOff x="7309384" y="1676401"/>
            <a:chExt cx="752687" cy="622300"/>
          </a:xfrm>
          <a:solidFill>
            <a:schemeClr val="bg1"/>
          </a:solidFill>
          <a:effectLst>
            <a:outerShdw blurRad="50800" dist="38100" dir="2700000" algn="tl" rotWithShape="0">
              <a:prstClr val="black">
                <a:alpha val="40000"/>
              </a:prstClr>
            </a:outerShdw>
          </a:effectLst>
        </p:grpSpPr>
        <p:sp>
          <p:nvSpPr>
            <p:cNvPr id="41"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42"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sp>
          <p:nvSpPr>
            <p:cNvPr id="43"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B4E53"/>
                </a:solidFill>
              </a:endParaRPr>
            </a:p>
          </p:txBody>
        </p:sp>
      </p:grpSp>
      <p:pic>
        <p:nvPicPr>
          <p:cNvPr id="44" name="Picture 43">
            <a:hlinkClick r:id="rId2"/>
            <a:extLst>
              <a:ext uri="{FF2B5EF4-FFF2-40B4-BE49-F238E27FC236}">
                <a16:creationId xmlns:a16="http://schemas.microsoft.com/office/drawing/2014/main" id="{B1F58389-087D-4C47-A7DD-3BA942D401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3166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15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16" fill="hold" nodeType="after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fltVal val="0"/>
                                          </p:val>
                                        </p:tav>
                                        <p:tav tm="100000">
                                          <p:val>
                                            <p:strVal val="#ppt_w"/>
                                          </p:val>
                                        </p:tav>
                                      </p:tavLst>
                                    </p:anim>
                                    <p:anim calcmode="lin" valueType="num">
                                      <p:cBhvr>
                                        <p:cTn id="40" dur="500" fill="hold"/>
                                        <p:tgtEl>
                                          <p:spTgt spid="12"/>
                                        </p:tgtEl>
                                        <p:attrNameLst>
                                          <p:attrName>ppt_h</p:attrName>
                                        </p:attrNameLst>
                                      </p:cBhvr>
                                      <p:tavLst>
                                        <p:tav tm="0">
                                          <p:val>
                                            <p:fltVal val="0"/>
                                          </p:val>
                                        </p:tav>
                                        <p:tav tm="100000">
                                          <p:val>
                                            <p:strVal val="#ppt_h"/>
                                          </p:val>
                                        </p:tav>
                                      </p:tavLst>
                                    </p:anim>
                                    <p:animEffect transition="in" filter="fade">
                                      <p:cBhvr>
                                        <p:cTn id="41" dur="500"/>
                                        <p:tgtEl>
                                          <p:spTgt spid="12"/>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p:cTn id="45" dur="500" fill="hold"/>
                                        <p:tgtEl>
                                          <p:spTgt spid="24"/>
                                        </p:tgtEl>
                                        <p:attrNameLst>
                                          <p:attrName>ppt_w</p:attrName>
                                        </p:attrNameLst>
                                      </p:cBhvr>
                                      <p:tavLst>
                                        <p:tav tm="0">
                                          <p:val>
                                            <p:fltVal val="0"/>
                                          </p:val>
                                        </p:tav>
                                        <p:tav tm="100000">
                                          <p:val>
                                            <p:strVal val="#ppt_w"/>
                                          </p:val>
                                        </p:tav>
                                      </p:tavLst>
                                    </p:anim>
                                    <p:anim calcmode="lin" valueType="num">
                                      <p:cBhvr>
                                        <p:cTn id="46" dur="500" fill="hold"/>
                                        <p:tgtEl>
                                          <p:spTgt spid="24"/>
                                        </p:tgtEl>
                                        <p:attrNameLst>
                                          <p:attrName>ppt_h</p:attrName>
                                        </p:attrNameLst>
                                      </p:cBhvr>
                                      <p:tavLst>
                                        <p:tav tm="0">
                                          <p:val>
                                            <p:fltVal val="0"/>
                                          </p:val>
                                        </p:tav>
                                        <p:tav tm="100000">
                                          <p:val>
                                            <p:strVal val="#ppt_h"/>
                                          </p:val>
                                        </p:tav>
                                      </p:tavLst>
                                    </p:anim>
                                    <p:animEffect transition="in" filter="fade">
                                      <p:cBhvr>
                                        <p:cTn id="47" dur="500"/>
                                        <p:tgtEl>
                                          <p:spTgt spid="24"/>
                                        </p:tgtEl>
                                      </p:cBhvr>
                                    </p:animEffect>
                                  </p:childTnLst>
                                </p:cTn>
                              </p:par>
                            </p:childTnLst>
                          </p:cTn>
                        </p:par>
                        <p:par>
                          <p:cTn id="48" fill="hold">
                            <p:stCondLst>
                              <p:cond delay="3500"/>
                            </p:stCondLst>
                            <p:childTnLst>
                              <p:par>
                                <p:cTn id="49" presetID="42"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4500"/>
                            </p:stCondLst>
                            <p:childTnLst>
                              <p:par>
                                <p:cTn id="55" presetID="53" presetClass="entr" presetSubtype="16" fill="hold"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5000"/>
                            </p:stCondLst>
                            <p:childTnLst>
                              <p:par>
                                <p:cTn id="66" presetID="53" presetClass="entr" presetSubtype="16"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 calcmode="lin" valueType="num">
                                      <p:cBhvr>
                                        <p:cTn id="68" dur="500" fill="hold"/>
                                        <p:tgtEl>
                                          <p:spTgt spid="32"/>
                                        </p:tgtEl>
                                        <p:attrNameLst>
                                          <p:attrName>ppt_w</p:attrName>
                                        </p:attrNameLst>
                                      </p:cBhvr>
                                      <p:tavLst>
                                        <p:tav tm="0">
                                          <p:val>
                                            <p:fltVal val="0"/>
                                          </p:val>
                                        </p:tav>
                                        <p:tav tm="100000">
                                          <p:val>
                                            <p:strVal val="#ppt_w"/>
                                          </p:val>
                                        </p:tav>
                                      </p:tavLst>
                                    </p:anim>
                                    <p:anim calcmode="lin" valueType="num">
                                      <p:cBhvr>
                                        <p:cTn id="69" dur="500" fill="hold"/>
                                        <p:tgtEl>
                                          <p:spTgt spid="32"/>
                                        </p:tgtEl>
                                        <p:attrNameLst>
                                          <p:attrName>ppt_h</p:attrName>
                                        </p:attrNameLst>
                                      </p:cBhvr>
                                      <p:tavLst>
                                        <p:tav tm="0">
                                          <p:val>
                                            <p:fltVal val="0"/>
                                          </p:val>
                                        </p:tav>
                                        <p:tav tm="100000">
                                          <p:val>
                                            <p:strVal val="#ppt_h"/>
                                          </p:val>
                                        </p:tav>
                                      </p:tavLst>
                                    </p:anim>
                                    <p:animEffect transition="in" filter="fade">
                                      <p:cBhvr>
                                        <p:cTn id="70" dur="500"/>
                                        <p:tgtEl>
                                          <p:spTgt spid="32"/>
                                        </p:tgtEl>
                                      </p:cBhvr>
                                    </p:animEffect>
                                  </p:childTnLst>
                                </p:cTn>
                              </p:par>
                            </p:childTnLst>
                          </p:cTn>
                        </p:par>
                        <p:par>
                          <p:cTn id="71" fill="hold">
                            <p:stCondLst>
                              <p:cond delay="5500"/>
                            </p:stCondLst>
                            <p:childTnLst>
                              <p:par>
                                <p:cTn id="72" presetID="42" presetClass="entr" presetSubtype="0"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1000"/>
                                        <p:tgtEl>
                                          <p:spTgt spid="23"/>
                                        </p:tgtEl>
                                      </p:cBhvr>
                                    </p:animEffect>
                                    <p:anim calcmode="lin" valueType="num">
                                      <p:cBhvr>
                                        <p:cTn id="75" dur="1000" fill="hold"/>
                                        <p:tgtEl>
                                          <p:spTgt spid="23"/>
                                        </p:tgtEl>
                                        <p:attrNameLst>
                                          <p:attrName>ppt_x</p:attrName>
                                        </p:attrNameLst>
                                      </p:cBhvr>
                                      <p:tavLst>
                                        <p:tav tm="0">
                                          <p:val>
                                            <p:strVal val="#ppt_x"/>
                                          </p:val>
                                        </p:tav>
                                        <p:tav tm="100000">
                                          <p:val>
                                            <p:strVal val="#ppt_x"/>
                                          </p:val>
                                        </p:tav>
                                      </p:tavLst>
                                    </p:anim>
                                    <p:anim calcmode="lin" valueType="num">
                                      <p:cBhvr>
                                        <p:cTn id="7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10" grpId="0"/>
      <p:bldP spid="12" grpId="0" animBg="1"/>
      <p:bldP spid="17" grpId="0"/>
      <p:bldP spid="18"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1344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2019-07-30T18:07:10Z</dcterms:modified>
</cp:coreProperties>
</file>