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852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Oval 49">
            <a:extLst>
              <a:ext uri="{FF2B5EF4-FFF2-40B4-BE49-F238E27FC236}">
                <a16:creationId xmlns:a16="http://schemas.microsoft.com/office/drawing/2014/main" id="{7B6514DE-976D-4E4C-8888-DF867DC416C4}"/>
              </a:ext>
            </a:extLst>
          </p:cNvPr>
          <p:cNvSpPr/>
          <p:nvPr/>
        </p:nvSpPr>
        <p:spPr>
          <a:xfrm>
            <a:off x="2651760" y="1859453"/>
            <a:ext cx="1524000" cy="3886200"/>
          </a:xfrm>
          <a:prstGeom prst="ellipse">
            <a:avLst/>
          </a:prstGeom>
          <a:noFill/>
          <a:ln w="381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1" name="Oval 50">
            <a:extLst>
              <a:ext uri="{FF2B5EF4-FFF2-40B4-BE49-F238E27FC236}">
                <a16:creationId xmlns:a16="http://schemas.microsoft.com/office/drawing/2014/main" id="{51C6FFA9-8F94-4939-8AE0-42149DD9ECF2}"/>
              </a:ext>
            </a:extLst>
          </p:cNvPr>
          <p:cNvSpPr/>
          <p:nvPr/>
        </p:nvSpPr>
        <p:spPr>
          <a:xfrm rot="3339729">
            <a:off x="2651760" y="1859453"/>
            <a:ext cx="1524000" cy="3886200"/>
          </a:xfrm>
          <a:prstGeom prst="ellipse">
            <a:avLst/>
          </a:prstGeom>
          <a:noFill/>
          <a:ln w="381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2" name="Oval 51">
            <a:extLst>
              <a:ext uri="{FF2B5EF4-FFF2-40B4-BE49-F238E27FC236}">
                <a16:creationId xmlns:a16="http://schemas.microsoft.com/office/drawing/2014/main" id="{2A1CB738-DCE1-4529-90E2-067061693E14}"/>
              </a:ext>
            </a:extLst>
          </p:cNvPr>
          <p:cNvSpPr/>
          <p:nvPr/>
        </p:nvSpPr>
        <p:spPr>
          <a:xfrm rot="17972774">
            <a:off x="2651760" y="1816289"/>
            <a:ext cx="1524000" cy="3886200"/>
          </a:xfrm>
          <a:prstGeom prst="ellipse">
            <a:avLst/>
          </a:prstGeom>
          <a:noFill/>
          <a:ln w="381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nvGrpSpPr>
          <p:cNvPr id="53" name="Group 52">
            <a:extLst>
              <a:ext uri="{FF2B5EF4-FFF2-40B4-BE49-F238E27FC236}">
                <a16:creationId xmlns:a16="http://schemas.microsoft.com/office/drawing/2014/main" id="{53CE4B08-D995-4346-A3E1-E429568B80D8}"/>
              </a:ext>
            </a:extLst>
          </p:cNvPr>
          <p:cNvGrpSpPr>
            <a:grpSpLocks noChangeAspect="1"/>
          </p:cNvGrpSpPr>
          <p:nvPr/>
        </p:nvGrpSpPr>
        <p:grpSpPr>
          <a:xfrm>
            <a:off x="5944587" y="3200400"/>
            <a:ext cx="365760" cy="365760"/>
            <a:chOff x="6599343" y="1485900"/>
            <a:chExt cx="2103120" cy="2103120"/>
          </a:xfrm>
          <a:noFill/>
        </p:grpSpPr>
        <p:sp>
          <p:nvSpPr>
            <p:cNvPr id="54" name="Oval 53">
              <a:extLst>
                <a:ext uri="{FF2B5EF4-FFF2-40B4-BE49-F238E27FC236}">
                  <a16:creationId xmlns:a16="http://schemas.microsoft.com/office/drawing/2014/main" id="{E1FAC10A-E700-42E9-8D2A-1DF959389790}"/>
                </a:ext>
              </a:extLst>
            </p:cNvPr>
            <p:cNvSpPr/>
            <p:nvPr/>
          </p:nvSpPr>
          <p:spPr>
            <a:xfrm>
              <a:off x="7238526" y="1485900"/>
              <a:ext cx="824753" cy="2103120"/>
            </a:xfrm>
            <a:prstGeom prst="ellipse">
              <a:avLst/>
            </a:prstGeom>
            <a:grpFill/>
            <a:ln w="1270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5" name="Oval 54">
              <a:extLst>
                <a:ext uri="{FF2B5EF4-FFF2-40B4-BE49-F238E27FC236}">
                  <a16:creationId xmlns:a16="http://schemas.microsoft.com/office/drawing/2014/main" id="{44F1D61B-7E49-4691-A3FF-9C136594B47E}"/>
                </a:ext>
              </a:extLst>
            </p:cNvPr>
            <p:cNvSpPr/>
            <p:nvPr/>
          </p:nvSpPr>
          <p:spPr>
            <a:xfrm rot="3339729">
              <a:off x="7238526" y="1485900"/>
              <a:ext cx="824753" cy="2103120"/>
            </a:xfrm>
            <a:prstGeom prst="ellipse">
              <a:avLst/>
            </a:prstGeom>
            <a:grpFill/>
            <a:ln w="1270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6" name="Oval 55">
              <a:extLst>
                <a:ext uri="{FF2B5EF4-FFF2-40B4-BE49-F238E27FC236}">
                  <a16:creationId xmlns:a16="http://schemas.microsoft.com/office/drawing/2014/main" id="{B5B34E72-2133-4514-9ACE-749FA4DAFA49}"/>
                </a:ext>
              </a:extLst>
            </p:cNvPr>
            <p:cNvSpPr/>
            <p:nvPr/>
          </p:nvSpPr>
          <p:spPr>
            <a:xfrm rot="17972774">
              <a:off x="7238526" y="1462541"/>
              <a:ext cx="824753" cy="2103120"/>
            </a:xfrm>
            <a:prstGeom prst="ellipse">
              <a:avLst/>
            </a:prstGeom>
            <a:grpFill/>
            <a:ln w="1270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grpSp>
        <p:nvGrpSpPr>
          <p:cNvPr id="57" name="Group 56">
            <a:extLst>
              <a:ext uri="{FF2B5EF4-FFF2-40B4-BE49-F238E27FC236}">
                <a16:creationId xmlns:a16="http://schemas.microsoft.com/office/drawing/2014/main" id="{9AD0C4E7-482E-42BA-A432-FEAB0535C0BF}"/>
              </a:ext>
            </a:extLst>
          </p:cNvPr>
          <p:cNvGrpSpPr>
            <a:grpSpLocks noChangeAspect="1"/>
          </p:cNvGrpSpPr>
          <p:nvPr/>
        </p:nvGrpSpPr>
        <p:grpSpPr>
          <a:xfrm>
            <a:off x="5943600" y="4419600"/>
            <a:ext cx="365760" cy="365760"/>
            <a:chOff x="6599343" y="1485900"/>
            <a:chExt cx="2103120" cy="2103120"/>
          </a:xfrm>
          <a:noFill/>
        </p:grpSpPr>
        <p:sp>
          <p:nvSpPr>
            <p:cNvPr id="58" name="Oval 57">
              <a:extLst>
                <a:ext uri="{FF2B5EF4-FFF2-40B4-BE49-F238E27FC236}">
                  <a16:creationId xmlns:a16="http://schemas.microsoft.com/office/drawing/2014/main" id="{5AB97226-9622-48A7-909C-6DA5585E7BA8}"/>
                </a:ext>
              </a:extLst>
            </p:cNvPr>
            <p:cNvSpPr/>
            <p:nvPr/>
          </p:nvSpPr>
          <p:spPr>
            <a:xfrm>
              <a:off x="7238526" y="1485900"/>
              <a:ext cx="824753" cy="2103120"/>
            </a:xfrm>
            <a:prstGeom prst="ellipse">
              <a:avLst/>
            </a:prstGeom>
            <a:grpFill/>
            <a:ln w="127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9" name="Oval 58">
              <a:extLst>
                <a:ext uri="{FF2B5EF4-FFF2-40B4-BE49-F238E27FC236}">
                  <a16:creationId xmlns:a16="http://schemas.microsoft.com/office/drawing/2014/main" id="{16FD13F0-AD78-4F4F-A8B7-B7B7D248D816}"/>
                </a:ext>
              </a:extLst>
            </p:cNvPr>
            <p:cNvSpPr/>
            <p:nvPr/>
          </p:nvSpPr>
          <p:spPr>
            <a:xfrm rot="3339729">
              <a:off x="7238526" y="1485900"/>
              <a:ext cx="824753" cy="2103120"/>
            </a:xfrm>
            <a:prstGeom prst="ellipse">
              <a:avLst/>
            </a:prstGeom>
            <a:grpFill/>
            <a:ln w="127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0" name="Oval 59">
              <a:extLst>
                <a:ext uri="{FF2B5EF4-FFF2-40B4-BE49-F238E27FC236}">
                  <a16:creationId xmlns:a16="http://schemas.microsoft.com/office/drawing/2014/main" id="{9A1169D7-9A46-4F79-9687-E354455749A0}"/>
                </a:ext>
              </a:extLst>
            </p:cNvPr>
            <p:cNvSpPr/>
            <p:nvPr/>
          </p:nvSpPr>
          <p:spPr>
            <a:xfrm rot="17972774">
              <a:off x="7238526" y="1462541"/>
              <a:ext cx="824753" cy="2103120"/>
            </a:xfrm>
            <a:prstGeom prst="ellipse">
              <a:avLst/>
            </a:prstGeom>
            <a:grpFill/>
            <a:ln w="127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grpSp>
        <p:nvGrpSpPr>
          <p:cNvPr id="61" name="Group 60">
            <a:extLst>
              <a:ext uri="{FF2B5EF4-FFF2-40B4-BE49-F238E27FC236}">
                <a16:creationId xmlns:a16="http://schemas.microsoft.com/office/drawing/2014/main" id="{BA4663D4-2665-4DAE-9162-391C00C0E7DD}"/>
              </a:ext>
            </a:extLst>
          </p:cNvPr>
          <p:cNvGrpSpPr>
            <a:grpSpLocks noChangeAspect="1"/>
          </p:cNvGrpSpPr>
          <p:nvPr/>
        </p:nvGrpSpPr>
        <p:grpSpPr>
          <a:xfrm>
            <a:off x="5943600" y="5669280"/>
            <a:ext cx="365760" cy="365760"/>
            <a:chOff x="6599343" y="1485900"/>
            <a:chExt cx="2103120" cy="2103120"/>
          </a:xfrm>
          <a:noFill/>
        </p:grpSpPr>
        <p:sp>
          <p:nvSpPr>
            <p:cNvPr id="62" name="Oval 61">
              <a:extLst>
                <a:ext uri="{FF2B5EF4-FFF2-40B4-BE49-F238E27FC236}">
                  <a16:creationId xmlns:a16="http://schemas.microsoft.com/office/drawing/2014/main" id="{22014386-B0C9-4626-8834-79912516B3DE}"/>
                </a:ext>
              </a:extLst>
            </p:cNvPr>
            <p:cNvSpPr/>
            <p:nvPr/>
          </p:nvSpPr>
          <p:spPr>
            <a:xfrm>
              <a:off x="7238526" y="1485900"/>
              <a:ext cx="824753" cy="2103120"/>
            </a:xfrm>
            <a:prstGeom prst="ellipse">
              <a:avLst/>
            </a:prstGeom>
            <a:grpFill/>
            <a:ln w="127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3" name="Oval 62">
              <a:extLst>
                <a:ext uri="{FF2B5EF4-FFF2-40B4-BE49-F238E27FC236}">
                  <a16:creationId xmlns:a16="http://schemas.microsoft.com/office/drawing/2014/main" id="{354E6E28-C620-4216-A347-FAA5E072AA81}"/>
                </a:ext>
              </a:extLst>
            </p:cNvPr>
            <p:cNvSpPr/>
            <p:nvPr/>
          </p:nvSpPr>
          <p:spPr>
            <a:xfrm rot="3339729">
              <a:off x="7238526" y="1485900"/>
              <a:ext cx="824753" cy="2103120"/>
            </a:xfrm>
            <a:prstGeom prst="ellipse">
              <a:avLst/>
            </a:prstGeom>
            <a:grpFill/>
            <a:ln w="127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4" name="Oval 63">
              <a:extLst>
                <a:ext uri="{FF2B5EF4-FFF2-40B4-BE49-F238E27FC236}">
                  <a16:creationId xmlns:a16="http://schemas.microsoft.com/office/drawing/2014/main" id="{90917A09-67C1-4EA1-8496-1FC964C6EA74}"/>
                </a:ext>
              </a:extLst>
            </p:cNvPr>
            <p:cNvSpPr/>
            <p:nvPr/>
          </p:nvSpPr>
          <p:spPr>
            <a:xfrm rot="17972774">
              <a:off x="7238526" y="1462541"/>
              <a:ext cx="824753" cy="2103120"/>
            </a:xfrm>
            <a:prstGeom prst="ellipse">
              <a:avLst/>
            </a:prstGeom>
            <a:grpFill/>
            <a:ln w="127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grpSp>
        <p:nvGrpSpPr>
          <p:cNvPr id="65" name="Group 64">
            <a:extLst>
              <a:ext uri="{FF2B5EF4-FFF2-40B4-BE49-F238E27FC236}">
                <a16:creationId xmlns:a16="http://schemas.microsoft.com/office/drawing/2014/main" id="{A9EEE10B-1E4C-4D6A-9CAA-7F2B1D0ECCE1}"/>
              </a:ext>
            </a:extLst>
          </p:cNvPr>
          <p:cNvGrpSpPr>
            <a:grpSpLocks noChangeAspect="1"/>
          </p:cNvGrpSpPr>
          <p:nvPr/>
        </p:nvGrpSpPr>
        <p:grpSpPr>
          <a:xfrm>
            <a:off x="8961120" y="3200400"/>
            <a:ext cx="365760" cy="365760"/>
            <a:chOff x="6599343" y="1485900"/>
            <a:chExt cx="2103120" cy="2103120"/>
          </a:xfrm>
          <a:noFill/>
        </p:grpSpPr>
        <p:sp>
          <p:nvSpPr>
            <p:cNvPr id="66" name="Oval 65">
              <a:extLst>
                <a:ext uri="{FF2B5EF4-FFF2-40B4-BE49-F238E27FC236}">
                  <a16:creationId xmlns:a16="http://schemas.microsoft.com/office/drawing/2014/main" id="{A1820290-FDA2-4ABC-AF0F-703BD9D2CDC9}"/>
                </a:ext>
              </a:extLst>
            </p:cNvPr>
            <p:cNvSpPr/>
            <p:nvPr/>
          </p:nvSpPr>
          <p:spPr>
            <a:xfrm>
              <a:off x="7238526" y="1485900"/>
              <a:ext cx="824753" cy="2103120"/>
            </a:xfrm>
            <a:prstGeom prst="ellipse">
              <a:avLst/>
            </a:prstGeom>
            <a:grpFill/>
            <a:ln w="1270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7" name="Oval 66">
              <a:extLst>
                <a:ext uri="{FF2B5EF4-FFF2-40B4-BE49-F238E27FC236}">
                  <a16:creationId xmlns:a16="http://schemas.microsoft.com/office/drawing/2014/main" id="{3027A510-1CCC-475E-BFD4-C545914D2B76}"/>
                </a:ext>
              </a:extLst>
            </p:cNvPr>
            <p:cNvSpPr/>
            <p:nvPr/>
          </p:nvSpPr>
          <p:spPr>
            <a:xfrm rot="3339729">
              <a:off x="7238526" y="1485900"/>
              <a:ext cx="824753" cy="2103120"/>
            </a:xfrm>
            <a:prstGeom prst="ellipse">
              <a:avLst/>
            </a:prstGeom>
            <a:grpFill/>
            <a:ln w="1270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8" name="Oval 67">
              <a:extLst>
                <a:ext uri="{FF2B5EF4-FFF2-40B4-BE49-F238E27FC236}">
                  <a16:creationId xmlns:a16="http://schemas.microsoft.com/office/drawing/2014/main" id="{AE8E5951-E564-46D9-ACFC-B6F0E1275D00}"/>
                </a:ext>
              </a:extLst>
            </p:cNvPr>
            <p:cNvSpPr/>
            <p:nvPr/>
          </p:nvSpPr>
          <p:spPr>
            <a:xfrm rot="17972774">
              <a:off x="7238526" y="1462541"/>
              <a:ext cx="824753" cy="2103120"/>
            </a:xfrm>
            <a:prstGeom prst="ellipse">
              <a:avLst/>
            </a:prstGeom>
            <a:grpFill/>
            <a:ln w="1270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grpSp>
        <p:nvGrpSpPr>
          <p:cNvPr id="69" name="Group 68">
            <a:extLst>
              <a:ext uri="{FF2B5EF4-FFF2-40B4-BE49-F238E27FC236}">
                <a16:creationId xmlns:a16="http://schemas.microsoft.com/office/drawing/2014/main" id="{93F47E61-067A-4350-B86B-3C09288FE976}"/>
              </a:ext>
            </a:extLst>
          </p:cNvPr>
          <p:cNvGrpSpPr>
            <a:grpSpLocks noChangeAspect="1"/>
          </p:cNvGrpSpPr>
          <p:nvPr/>
        </p:nvGrpSpPr>
        <p:grpSpPr>
          <a:xfrm>
            <a:off x="8961120" y="4419600"/>
            <a:ext cx="365760" cy="365760"/>
            <a:chOff x="6599343" y="1485900"/>
            <a:chExt cx="2103120" cy="2103120"/>
          </a:xfrm>
          <a:noFill/>
        </p:grpSpPr>
        <p:sp>
          <p:nvSpPr>
            <p:cNvPr id="70" name="Oval 69">
              <a:extLst>
                <a:ext uri="{FF2B5EF4-FFF2-40B4-BE49-F238E27FC236}">
                  <a16:creationId xmlns:a16="http://schemas.microsoft.com/office/drawing/2014/main" id="{BD675596-900B-451B-AEB4-2A35929171E8}"/>
                </a:ext>
              </a:extLst>
            </p:cNvPr>
            <p:cNvSpPr/>
            <p:nvPr/>
          </p:nvSpPr>
          <p:spPr>
            <a:xfrm>
              <a:off x="7238526" y="1485900"/>
              <a:ext cx="824753" cy="2103120"/>
            </a:xfrm>
            <a:prstGeom prst="ellipse">
              <a:avLst/>
            </a:prstGeom>
            <a:grpFill/>
            <a:ln w="12700">
              <a:solidFill>
                <a:srgbClr val="5642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1" name="Oval 70">
              <a:extLst>
                <a:ext uri="{FF2B5EF4-FFF2-40B4-BE49-F238E27FC236}">
                  <a16:creationId xmlns:a16="http://schemas.microsoft.com/office/drawing/2014/main" id="{79D9E12F-B61A-48CF-9198-FE9B814C2A16}"/>
                </a:ext>
              </a:extLst>
            </p:cNvPr>
            <p:cNvSpPr/>
            <p:nvPr/>
          </p:nvSpPr>
          <p:spPr>
            <a:xfrm rot="3339729">
              <a:off x="7238526" y="1485900"/>
              <a:ext cx="824753" cy="2103120"/>
            </a:xfrm>
            <a:prstGeom prst="ellipse">
              <a:avLst/>
            </a:prstGeom>
            <a:grpFill/>
            <a:ln w="12700">
              <a:solidFill>
                <a:srgbClr val="5642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2" name="Oval 71">
              <a:extLst>
                <a:ext uri="{FF2B5EF4-FFF2-40B4-BE49-F238E27FC236}">
                  <a16:creationId xmlns:a16="http://schemas.microsoft.com/office/drawing/2014/main" id="{C7381BB9-9335-473A-BC23-7424479E28EB}"/>
                </a:ext>
              </a:extLst>
            </p:cNvPr>
            <p:cNvSpPr/>
            <p:nvPr/>
          </p:nvSpPr>
          <p:spPr>
            <a:xfrm rot="17972774">
              <a:off x="7238526" y="1462541"/>
              <a:ext cx="824753" cy="2103120"/>
            </a:xfrm>
            <a:prstGeom prst="ellipse">
              <a:avLst/>
            </a:prstGeom>
            <a:grpFill/>
            <a:ln w="12700">
              <a:solidFill>
                <a:srgbClr val="5642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grpSp>
        <p:nvGrpSpPr>
          <p:cNvPr id="73" name="Group 72">
            <a:extLst>
              <a:ext uri="{FF2B5EF4-FFF2-40B4-BE49-F238E27FC236}">
                <a16:creationId xmlns:a16="http://schemas.microsoft.com/office/drawing/2014/main" id="{0BFE8D51-F0F4-4EE6-840A-08316578FEDB}"/>
              </a:ext>
            </a:extLst>
          </p:cNvPr>
          <p:cNvGrpSpPr>
            <a:grpSpLocks noChangeAspect="1"/>
          </p:cNvGrpSpPr>
          <p:nvPr/>
        </p:nvGrpSpPr>
        <p:grpSpPr>
          <a:xfrm>
            <a:off x="8961120" y="5669280"/>
            <a:ext cx="365760" cy="365760"/>
            <a:chOff x="6599343" y="1485900"/>
            <a:chExt cx="2103120" cy="2103120"/>
          </a:xfrm>
          <a:noFill/>
        </p:grpSpPr>
        <p:sp>
          <p:nvSpPr>
            <p:cNvPr id="74" name="Oval 73">
              <a:extLst>
                <a:ext uri="{FF2B5EF4-FFF2-40B4-BE49-F238E27FC236}">
                  <a16:creationId xmlns:a16="http://schemas.microsoft.com/office/drawing/2014/main" id="{2F013DC6-020C-4B26-B113-4897BDAA185A}"/>
                </a:ext>
              </a:extLst>
            </p:cNvPr>
            <p:cNvSpPr/>
            <p:nvPr/>
          </p:nvSpPr>
          <p:spPr>
            <a:xfrm>
              <a:off x="7238526" y="1485900"/>
              <a:ext cx="824753" cy="2103120"/>
            </a:xfrm>
            <a:prstGeom prst="ellipse">
              <a:avLst/>
            </a:prstGeom>
            <a:grpFill/>
            <a:ln w="12700">
              <a:solidFill>
                <a:srgbClr val="6262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5" name="Oval 74">
              <a:extLst>
                <a:ext uri="{FF2B5EF4-FFF2-40B4-BE49-F238E27FC236}">
                  <a16:creationId xmlns:a16="http://schemas.microsoft.com/office/drawing/2014/main" id="{4479E759-38D7-402E-8681-C08797B79D06}"/>
                </a:ext>
              </a:extLst>
            </p:cNvPr>
            <p:cNvSpPr/>
            <p:nvPr/>
          </p:nvSpPr>
          <p:spPr>
            <a:xfrm rot="3339729">
              <a:off x="7238526" y="1485900"/>
              <a:ext cx="824753" cy="2103120"/>
            </a:xfrm>
            <a:prstGeom prst="ellipse">
              <a:avLst/>
            </a:prstGeom>
            <a:grpFill/>
            <a:ln w="12700">
              <a:solidFill>
                <a:srgbClr val="6262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6" name="Oval 75">
              <a:extLst>
                <a:ext uri="{FF2B5EF4-FFF2-40B4-BE49-F238E27FC236}">
                  <a16:creationId xmlns:a16="http://schemas.microsoft.com/office/drawing/2014/main" id="{95AF740A-EA06-4E39-AB6B-6801D4864040}"/>
                </a:ext>
              </a:extLst>
            </p:cNvPr>
            <p:cNvSpPr/>
            <p:nvPr/>
          </p:nvSpPr>
          <p:spPr>
            <a:xfrm rot="17972774">
              <a:off x="7238526" y="1462541"/>
              <a:ext cx="824753" cy="2103120"/>
            </a:xfrm>
            <a:prstGeom prst="ellipse">
              <a:avLst/>
            </a:prstGeom>
            <a:grpFill/>
            <a:ln w="12700">
              <a:solidFill>
                <a:srgbClr val="6262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77" name="Oval 76">
            <a:extLst>
              <a:ext uri="{FF2B5EF4-FFF2-40B4-BE49-F238E27FC236}">
                <a16:creationId xmlns:a16="http://schemas.microsoft.com/office/drawing/2014/main" id="{8BBA3C88-A161-46D5-8E96-D2922E28E55A}"/>
              </a:ext>
            </a:extLst>
          </p:cNvPr>
          <p:cNvSpPr>
            <a:spLocks noChangeAspect="1"/>
          </p:cNvSpPr>
          <p:nvPr/>
        </p:nvSpPr>
        <p:spPr>
          <a:xfrm>
            <a:off x="3276600" y="1721953"/>
            <a:ext cx="274320" cy="274999"/>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8" name="Oval 77">
            <a:extLst>
              <a:ext uri="{FF2B5EF4-FFF2-40B4-BE49-F238E27FC236}">
                <a16:creationId xmlns:a16="http://schemas.microsoft.com/office/drawing/2014/main" id="{C3D1A036-0496-4374-925D-91551E8E643C}"/>
              </a:ext>
            </a:extLst>
          </p:cNvPr>
          <p:cNvSpPr>
            <a:spLocks noChangeAspect="1"/>
          </p:cNvSpPr>
          <p:nvPr/>
        </p:nvSpPr>
        <p:spPr>
          <a:xfrm>
            <a:off x="4953000" y="4590449"/>
            <a:ext cx="274320" cy="274999"/>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9" name="Oval 78">
            <a:extLst>
              <a:ext uri="{FF2B5EF4-FFF2-40B4-BE49-F238E27FC236}">
                <a16:creationId xmlns:a16="http://schemas.microsoft.com/office/drawing/2014/main" id="{5C60D1C6-BF4F-4EAA-90AC-37C8D5F00E14}"/>
              </a:ext>
            </a:extLst>
          </p:cNvPr>
          <p:cNvSpPr>
            <a:spLocks noChangeAspect="1"/>
          </p:cNvSpPr>
          <p:nvPr/>
        </p:nvSpPr>
        <p:spPr>
          <a:xfrm>
            <a:off x="1698598" y="4750993"/>
            <a:ext cx="274320" cy="274999"/>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80" name="Oval 79">
            <a:extLst>
              <a:ext uri="{FF2B5EF4-FFF2-40B4-BE49-F238E27FC236}">
                <a16:creationId xmlns:a16="http://schemas.microsoft.com/office/drawing/2014/main" id="{04167551-CE4D-41E2-8B93-FBD3D142397E}"/>
              </a:ext>
            </a:extLst>
          </p:cNvPr>
          <p:cNvSpPr>
            <a:spLocks noChangeAspect="1"/>
          </p:cNvSpPr>
          <p:nvPr/>
        </p:nvSpPr>
        <p:spPr>
          <a:xfrm>
            <a:off x="4878985" y="2998912"/>
            <a:ext cx="274320" cy="274999"/>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81" name="Oval 80">
            <a:extLst>
              <a:ext uri="{FF2B5EF4-FFF2-40B4-BE49-F238E27FC236}">
                <a16:creationId xmlns:a16="http://schemas.microsoft.com/office/drawing/2014/main" id="{D638BF9F-9DED-4B1F-9B2A-F8A51F246F10}"/>
              </a:ext>
            </a:extLst>
          </p:cNvPr>
          <p:cNvSpPr>
            <a:spLocks noChangeAspect="1"/>
          </p:cNvSpPr>
          <p:nvPr/>
        </p:nvSpPr>
        <p:spPr>
          <a:xfrm>
            <a:off x="2895600" y="5349528"/>
            <a:ext cx="274320" cy="274999"/>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82" name="Oval 81">
            <a:extLst>
              <a:ext uri="{FF2B5EF4-FFF2-40B4-BE49-F238E27FC236}">
                <a16:creationId xmlns:a16="http://schemas.microsoft.com/office/drawing/2014/main" id="{85397C4E-A04B-4375-BA57-E9DF646CAA66}"/>
              </a:ext>
            </a:extLst>
          </p:cNvPr>
          <p:cNvSpPr>
            <a:spLocks noChangeAspect="1"/>
          </p:cNvSpPr>
          <p:nvPr/>
        </p:nvSpPr>
        <p:spPr>
          <a:xfrm>
            <a:off x="2087333" y="2438400"/>
            <a:ext cx="274320" cy="274999"/>
          </a:xfrm>
          <a:prstGeom prst="ellipse">
            <a:avLst/>
          </a:prstGeom>
          <a:solidFill>
            <a:srgbClr val="62626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83" name="TextBox 82">
            <a:extLst>
              <a:ext uri="{FF2B5EF4-FFF2-40B4-BE49-F238E27FC236}">
                <a16:creationId xmlns:a16="http://schemas.microsoft.com/office/drawing/2014/main" id="{7C4515B4-ED9D-4FB6-A4AF-B80EE042E780}"/>
              </a:ext>
            </a:extLst>
          </p:cNvPr>
          <p:cNvSpPr txBox="1"/>
          <p:nvPr/>
        </p:nvSpPr>
        <p:spPr>
          <a:xfrm>
            <a:off x="6130850" y="685800"/>
            <a:ext cx="5603949" cy="1969770"/>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B4E53"/>
              </a:solidFill>
              <a:latin typeface="Candara" panose="020E0502030303020204" pitchFamily="34" charset="0"/>
            </a:endParaRPr>
          </a:p>
          <a:p>
            <a:r>
              <a:rPr lang="en-US" sz="1400" dirty="0">
                <a:solidFill>
                  <a:srgbClr val="4B4E53"/>
                </a:solidFill>
                <a:latin typeface="Candara" panose="020E0502030303020204" pitchFamily="34" charset="0"/>
              </a:rPr>
              <a:t>Lorem ipsum dolor sit amet, consectetur adipiscing elit, sed do eiusmod tempor incididunt ut labore et dolore magna aliqua.</a:t>
            </a:r>
          </a:p>
        </p:txBody>
      </p:sp>
      <p:sp>
        <p:nvSpPr>
          <p:cNvPr id="84" name="TextBox 83">
            <a:extLst>
              <a:ext uri="{FF2B5EF4-FFF2-40B4-BE49-F238E27FC236}">
                <a16:creationId xmlns:a16="http://schemas.microsoft.com/office/drawing/2014/main" id="{09FEAAF1-29B6-4258-9063-C693D39C8BDA}"/>
              </a:ext>
            </a:extLst>
          </p:cNvPr>
          <p:cNvSpPr txBox="1"/>
          <p:nvPr/>
        </p:nvSpPr>
        <p:spPr>
          <a:xfrm>
            <a:off x="5924260" y="3291840"/>
            <a:ext cx="3022274" cy="975652"/>
          </a:xfrm>
          <a:prstGeom prst="rect">
            <a:avLst/>
          </a:prstGeom>
          <a:noFill/>
        </p:spPr>
        <p:txBody>
          <a:bodyPr wrap="square" rtlCol="0">
            <a:spAutoFit/>
          </a:bodyPr>
          <a:lstStyle/>
          <a:p>
            <a:pPr lvl="1"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a:t>
            </a:r>
          </a:p>
        </p:txBody>
      </p:sp>
      <p:sp>
        <p:nvSpPr>
          <p:cNvPr id="85" name="TextBox 84">
            <a:extLst>
              <a:ext uri="{FF2B5EF4-FFF2-40B4-BE49-F238E27FC236}">
                <a16:creationId xmlns:a16="http://schemas.microsoft.com/office/drawing/2014/main" id="{E358873B-69C5-4ED6-BDFE-F4AEFCD2B17E}"/>
              </a:ext>
            </a:extLst>
          </p:cNvPr>
          <p:cNvSpPr txBox="1"/>
          <p:nvPr/>
        </p:nvSpPr>
        <p:spPr>
          <a:xfrm>
            <a:off x="8892688" y="3291840"/>
            <a:ext cx="3022274" cy="975652"/>
          </a:xfrm>
          <a:prstGeom prst="rect">
            <a:avLst/>
          </a:prstGeom>
          <a:noFill/>
        </p:spPr>
        <p:txBody>
          <a:bodyPr wrap="square" rtlCol="0">
            <a:spAutoFit/>
          </a:bodyPr>
          <a:lstStyle/>
          <a:p>
            <a:pPr lvl="1"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a:t>
            </a:r>
          </a:p>
        </p:txBody>
      </p:sp>
      <p:sp>
        <p:nvSpPr>
          <p:cNvPr id="86" name="TextBox 85">
            <a:extLst>
              <a:ext uri="{FF2B5EF4-FFF2-40B4-BE49-F238E27FC236}">
                <a16:creationId xmlns:a16="http://schemas.microsoft.com/office/drawing/2014/main" id="{F3E8BFE3-BC88-4FA0-BEE5-7642F2743904}"/>
              </a:ext>
            </a:extLst>
          </p:cNvPr>
          <p:cNvSpPr txBox="1"/>
          <p:nvPr/>
        </p:nvSpPr>
        <p:spPr>
          <a:xfrm>
            <a:off x="5932015" y="4496475"/>
            <a:ext cx="3022274" cy="975652"/>
          </a:xfrm>
          <a:prstGeom prst="rect">
            <a:avLst/>
          </a:prstGeom>
          <a:noFill/>
        </p:spPr>
        <p:txBody>
          <a:bodyPr wrap="square" rtlCol="0">
            <a:spAutoFit/>
          </a:bodyPr>
          <a:lstStyle/>
          <a:p>
            <a:pPr lvl="1"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a:t>
            </a:r>
          </a:p>
        </p:txBody>
      </p:sp>
      <p:sp>
        <p:nvSpPr>
          <p:cNvPr id="87" name="TextBox 86">
            <a:extLst>
              <a:ext uri="{FF2B5EF4-FFF2-40B4-BE49-F238E27FC236}">
                <a16:creationId xmlns:a16="http://schemas.microsoft.com/office/drawing/2014/main" id="{BEF1A8F8-1895-4CE6-B2AA-B3718CACD337}"/>
              </a:ext>
            </a:extLst>
          </p:cNvPr>
          <p:cNvSpPr txBox="1"/>
          <p:nvPr/>
        </p:nvSpPr>
        <p:spPr>
          <a:xfrm>
            <a:off x="8900443" y="4496475"/>
            <a:ext cx="3022274" cy="975652"/>
          </a:xfrm>
          <a:prstGeom prst="rect">
            <a:avLst/>
          </a:prstGeom>
          <a:noFill/>
        </p:spPr>
        <p:txBody>
          <a:bodyPr wrap="square" rtlCol="0">
            <a:spAutoFit/>
          </a:bodyPr>
          <a:lstStyle/>
          <a:p>
            <a:pPr lvl="1" defTabSz="1219170">
              <a:spcBef>
                <a:spcPct val="20000"/>
              </a:spcBef>
              <a:defRPr/>
            </a:pPr>
            <a:r>
              <a:rPr lang="en-US" sz="1400" dirty="0">
                <a:solidFill>
                  <a:srgbClr val="564267"/>
                </a:solidFill>
                <a:latin typeface="Bernard MT Condensed" panose="02050806060905020404" pitchFamily="18" charset="0"/>
              </a:rPr>
              <a:t>LOREM IPSUM DOLOR</a:t>
            </a: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a:t>
            </a:r>
          </a:p>
        </p:txBody>
      </p:sp>
      <p:sp>
        <p:nvSpPr>
          <p:cNvPr id="88" name="TextBox 87">
            <a:extLst>
              <a:ext uri="{FF2B5EF4-FFF2-40B4-BE49-F238E27FC236}">
                <a16:creationId xmlns:a16="http://schemas.microsoft.com/office/drawing/2014/main" id="{0E5FA03A-1F3E-456E-B7D0-04FDAD316452}"/>
              </a:ext>
            </a:extLst>
          </p:cNvPr>
          <p:cNvSpPr txBox="1"/>
          <p:nvPr/>
        </p:nvSpPr>
        <p:spPr>
          <a:xfrm>
            <a:off x="5921494" y="5740334"/>
            <a:ext cx="3022274" cy="975652"/>
          </a:xfrm>
          <a:prstGeom prst="rect">
            <a:avLst/>
          </a:prstGeom>
          <a:noFill/>
        </p:spPr>
        <p:txBody>
          <a:bodyPr wrap="square" rtlCol="0">
            <a:spAutoFit/>
          </a:bodyPr>
          <a:lstStyle/>
          <a:p>
            <a:pPr lvl="1"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a:t>
            </a:r>
          </a:p>
        </p:txBody>
      </p:sp>
      <p:sp>
        <p:nvSpPr>
          <p:cNvPr id="89" name="TextBox 88">
            <a:extLst>
              <a:ext uri="{FF2B5EF4-FFF2-40B4-BE49-F238E27FC236}">
                <a16:creationId xmlns:a16="http://schemas.microsoft.com/office/drawing/2014/main" id="{B09932D8-AC4D-4AC6-A3AB-BDAB95E02239}"/>
              </a:ext>
            </a:extLst>
          </p:cNvPr>
          <p:cNvSpPr txBox="1"/>
          <p:nvPr/>
        </p:nvSpPr>
        <p:spPr>
          <a:xfrm>
            <a:off x="8889922" y="5740334"/>
            <a:ext cx="3022274" cy="975652"/>
          </a:xfrm>
          <a:prstGeom prst="rect">
            <a:avLst/>
          </a:prstGeom>
          <a:noFill/>
        </p:spPr>
        <p:txBody>
          <a:bodyPr wrap="square" rtlCol="0">
            <a:spAutoFit/>
          </a:bodyPr>
          <a:lstStyle/>
          <a:p>
            <a:pPr lvl="1" defTabSz="1219170">
              <a:spcBef>
                <a:spcPct val="20000"/>
              </a:spcBef>
              <a:defRPr/>
            </a:pPr>
            <a:r>
              <a:rPr lang="en-US" sz="1400" dirty="0">
                <a:solidFill>
                  <a:srgbClr val="626262"/>
                </a:solidFill>
                <a:latin typeface="Bernard MT Condensed" panose="02050806060905020404" pitchFamily="18" charset="0"/>
              </a:rPr>
              <a:t>LOREM IPSUM DOLOR</a:t>
            </a: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a:t>
            </a:r>
          </a:p>
        </p:txBody>
      </p:sp>
      <p:pic>
        <p:nvPicPr>
          <p:cNvPr id="42" name="Picture 41">
            <a:hlinkClick r:id="rId2"/>
            <a:extLst>
              <a:ext uri="{FF2B5EF4-FFF2-40B4-BE49-F238E27FC236}">
                <a16:creationId xmlns:a16="http://schemas.microsoft.com/office/drawing/2014/main" id="{02D48295-5A59-494A-A982-B76D00D388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2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barn(outVertical)">
                                      <p:cBhvr>
                                        <p:cTn id="11" dur="500"/>
                                        <p:tgtEl>
                                          <p:spTgt spid="50"/>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51"/>
                                        </p:tgtEl>
                                        <p:attrNameLst>
                                          <p:attrName>style.visibility</p:attrName>
                                        </p:attrNameLst>
                                      </p:cBhvr>
                                      <p:to>
                                        <p:strVal val="visible"/>
                                      </p:to>
                                    </p:set>
                                    <p:animEffect transition="in" filter="barn(outVertical)">
                                      <p:cBhvr>
                                        <p:cTn id="14" dur="500"/>
                                        <p:tgtEl>
                                          <p:spTgt spid="51"/>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arn(outVertical)">
                                      <p:cBhvr>
                                        <p:cTn id="17" dur="500"/>
                                        <p:tgtEl>
                                          <p:spTgt spid="52"/>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7"/>
                                        </p:tgtEl>
                                        <p:attrNameLst>
                                          <p:attrName>style.visibility</p:attrName>
                                        </p:attrNameLst>
                                      </p:cBhvr>
                                      <p:to>
                                        <p:strVal val="visible"/>
                                      </p:to>
                                    </p:set>
                                    <p:anim calcmode="lin" valueType="num">
                                      <p:cBhvr>
                                        <p:cTn id="21" dur="500" fill="hold"/>
                                        <p:tgtEl>
                                          <p:spTgt spid="77"/>
                                        </p:tgtEl>
                                        <p:attrNameLst>
                                          <p:attrName>ppt_w</p:attrName>
                                        </p:attrNameLst>
                                      </p:cBhvr>
                                      <p:tavLst>
                                        <p:tav tm="0">
                                          <p:val>
                                            <p:fltVal val="0"/>
                                          </p:val>
                                        </p:tav>
                                        <p:tav tm="100000">
                                          <p:val>
                                            <p:strVal val="#ppt_w"/>
                                          </p:val>
                                        </p:tav>
                                      </p:tavLst>
                                    </p:anim>
                                    <p:anim calcmode="lin" valueType="num">
                                      <p:cBhvr>
                                        <p:cTn id="22" dur="500" fill="hold"/>
                                        <p:tgtEl>
                                          <p:spTgt spid="77"/>
                                        </p:tgtEl>
                                        <p:attrNameLst>
                                          <p:attrName>ppt_h</p:attrName>
                                        </p:attrNameLst>
                                      </p:cBhvr>
                                      <p:tavLst>
                                        <p:tav tm="0">
                                          <p:val>
                                            <p:fltVal val="0"/>
                                          </p:val>
                                        </p:tav>
                                        <p:tav tm="100000">
                                          <p:val>
                                            <p:strVal val="#ppt_h"/>
                                          </p:val>
                                        </p:tav>
                                      </p:tavLst>
                                    </p:anim>
                                    <p:animEffect transition="in" filter="fade">
                                      <p:cBhvr>
                                        <p:cTn id="23" dur="500"/>
                                        <p:tgtEl>
                                          <p:spTgt spid="77"/>
                                        </p:tgtEl>
                                      </p:cBhvr>
                                    </p:animEffect>
                                    <p:anim calcmode="lin" valueType="num">
                                      <p:cBhvr>
                                        <p:cTn id="24" dur="500" fill="hold"/>
                                        <p:tgtEl>
                                          <p:spTgt spid="77"/>
                                        </p:tgtEl>
                                        <p:attrNameLst>
                                          <p:attrName>ppt_x</p:attrName>
                                        </p:attrNameLst>
                                      </p:cBhvr>
                                      <p:tavLst>
                                        <p:tav tm="0">
                                          <p:val>
                                            <p:fltVal val="0.5"/>
                                          </p:val>
                                        </p:tav>
                                        <p:tav tm="100000">
                                          <p:val>
                                            <p:strVal val="#ppt_x"/>
                                          </p:val>
                                        </p:tav>
                                      </p:tavLst>
                                    </p:anim>
                                    <p:anim calcmode="lin" valueType="num">
                                      <p:cBhvr>
                                        <p:cTn id="25" dur="500" fill="hold"/>
                                        <p:tgtEl>
                                          <p:spTgt spid="77"/>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42" presetClass="entr" presetSubtype="0" fill="hold" grpId="0" nodeType="withEffect">
                                  <p:stCondLst>
                                    <p:cond delay="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000"/>
                                        <p:tgtEl>
                                          <p:spTgt spid="84"/>
                                        </p:tgtEl>
                                      </p:cBhvr>
                                    </p:animEffect>
                                    <p:anim calcmode="lin" valueType="num">
                                      <p:cBhvr>
                                        <p:cTn id="35" dur="1000" fill="hold"/>
                                        <p:tgtEl>
                                          <p:spTgt spid="84"/>
                                        </p:tgtEl>
                                        <p:attrNameLst>
                                          <p:attrName>ppt_x</p:attrName>
                                        </p:attrNameLst>
                                      </p:cBhvr>
                                      <p:tavLst>
                                        <p:tav tm="0">
                                          <p:val>
                                            <p:strVal val="#ppt_x"/>
                                          </p:val>
                                        </p:tav>
                                        <p:tav tm="100000">
                                          <p:val>
                                            <p:strVal val="#ppt_x"/>
                                          </p:val>
                                        </p:tav>
                                      </p:tavLst>
                                    </p:anim>
                                    <p:anim calcmode="lin" valueType="num">
                                      <p:cBhvr>
                                        <p:cTn id="36" dur="10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53" presetClass="entr" presetSubtype="528" fill="hold" grpId="0" nodeType="afterEffect">
                                  <p:stCondLst>
                                    <p:cond delay="0"/>
                                  </p:stCondLst>
                                  <p:childTnLst>
                                    <p:set>
                                      <p:cBhvr>
                                        <p:cTn id="39" dur="1" fill="hold">
                                          <p:stCondLst>
                                            <p:cond delay="0"/>
                                          </p:stCondLst>
                                        </p:cTn>
                                        <p:tgtEl>
                                          <p:spTgt spid="80"/>
                                        </p:tgtEl>
                                        <p:attrNameLst>
                                          <p:attrName>style.visibility</p:attrName>
                                        </p:attrNameLst>
                                      </p:cBhvr>
                                      <p:to>
                                        <p:strVal val="visible"/>
                                      </p:to>
                                    </p:set>
                                    <p:anim calcmode="lin" valueType="num">
                                      <p:cBhvr>
                                        <p:cTn id="40" dur="500" fill="hold"/>
                                        <p:tgtEl>
                                          <p:spTgt spid="80"/>
                                        </p:tgtEl>
                                        <p:attrNameLst>
                                          <p:attrName>ppt_w</p:attrName>
                                        </p:attrNameLst>
                                      </p:cBhvr>
                                      <p:tavLst>
                                        <p:tav tm="0">
                                          <p:val>
                                            <p:fltVal val="0"/>
                                          </p:val>
                                        </p:tav>
                                        <p:tav tm="100000">
                                          <p:val>
                                            <p:strVal val="#ppt_w"/>
                                          </p:val>
                                        </p:tav>
                                      </p:tavLst>
                                    </p:anim>
                                    <p:anim calcmode="lin" valueType="num">
                                      <p:cBhvr>
                                        <p:cTn id="41" dur="500" fill="hold"/>
                                        <p:tgtEl>
                                          <p:spTgt spid="80"/>
                                        </p:tgtEl>
                                        <p:attrNameLst>
                                          <p:attrName>ppt_h</p:attrName>
                                        </p:attrNameLst>
                                      </p:cBhvr>
                                      <p:tavLst>
                                        <p:tav tm="0">
                                          <p:val>
                                            <p:fltVal val="0"/>
                                          </p:val>
                                        </p:tav>
                                        <p:tav tm="100000">
                                          <p:val>
                                            <p:strVal val="#ppt_h"/>
                                          </p:val>
                                        </p:tav>
                                      </p:tavLst>
                                    </p:anim>
                                    <p:animEffect transition="in" filter="fade">
                                      <p:cBhvr>
                                        <p:cTn id="42" dur="500"/>
                                        <p:tgtEl>
                                          <p:spTgt spid="80"/>
                                        </p:tgtEl>
                                      </p:cBhvr>
                                    </p:animEffect>
                                    <p:anim calcmode="lin" valueType="num">
                                      <p:cBhvr>
                                        <p:cTn id="43" dur="500" fill="hold"/>
                                        <p:tgtEl>
                                          <p:spTgt spid="80"/>
                                        </p:tgtEl>
                                        <p:attrNameLst>
                                          <p:attrName>ppt_x</p:attrName>
                                        </p:attrNameLst>
                                      </p:cBhvr>
                                      <p:tavLst>
                                        <p:tav tm="0">
                                          <p:val>
                                            <p:fltVal val="0.5"/>
                                          </p:val>
                                        </p:tav>
                                        <p:tav tm="100000">
                                          <p:val>
                                            <p:strVal val="#ppt_x"/>
                                          </p:val>
                                        </p:tav>
                                      </p:tavLst>
                                    </p:anim>
                                    <p:anim calcmode="lin" valueType="num">
                                      <p:cBhvr>
                                        <p:cTn id="44" dur="500" fill="hold"/>
                                        <p:tgtEl>
                                          <p:spTgt spid="80"/>
                                        </p:tgtEl>
                                        <p:attrNameLst>
                                          <p:attrName>ppt_y</p:attrName>
                                        </p:attrNameLst>
                                      </p:cBhvr>
                                      <p:tavLst>
                                        <p:tav tm="0">
                                          <p:val>
                                            <p:fltVal val="0.5"/>
                                          </p:val>
                                        </p:tav>
                                        <p:tav tm="100000">
                                          <p:val>
                                            <p:strVal val="#ppt_y"/>
                                          </p:val>
                                        </p:tav>
                                      </p:tavLst>
                                    </p:anim>
                                  </p:childTnLst>
                                </p:cTn>
                              </p:par>
                            </p:childTnLst>
                          </p:cTn>
                        </p:par>
                        <p:par>
                          <p:cTn id="45" fill="hold">
                            <p:stCondLst>
                              <p:cond delay="3500"/>
                            </p:stCondLst>
                            <p:childTnLst>
                              <p:par>
                                <p:cTn id="46" presetID="53" presetClass="entr" presetSubtype="16" fill="hold" nodeType="afterEffect">
                                  <p:stCondLst>
                                    <p:cond delay="0"/>
                                  </p:stCondLst>
                                  <p:childTnLst>
                                    <p:set>
                                      <p:cBhvr>
                                        <p:cTn id="47" dur="1" fill="hold">
                                          <p:stCondLst>
                                            <p:cond delay="0"/>
                                          </p:stCondLst>
                                        </p:cTn>
                                        <p:tgtEl>
                                          <p:spTgt spid="57"/>
                                        </p:tgtEl>
                                        <p:attrNameLst>
                                          <p:attrName>style.visibility</p:attrName>
                                        </p:attrNameLst>
                                      </p:cBhvr>
                                      <p:to>
                                        <p:strVal val="visible"/>
                                      </p:to>
                                    </p:set>
                                    <p:anim calcmode="lin" valueType="num">
                                      <p:cBhvr>
                                        <p:cTn id="48" dur="1000" fill="hold"/>
                                        <p:tgtEl>
                                          <p:spTgt spid="57"/>
                                        </p:tgtEl>
                                        <p:attrNameLst>
                                          <p:attrName>ppt_w</p:attrName>
                                        </p:attrNameLst>
                                      </p:cBhvr>
                                      <p:tavLst>
                                        <p:tav tm="0">
                                          <p:val>
                                            <p:fltVal val="0"/>
                                          </p:val>
                                        </p:tav>
                                        <p:tav tm="100000">
                                          <p:val>
                                            <p:strVal val="#ppt_w"/>
                                          </p:val>
                                        </p:tav>
                                      </p:tavLst>
                                    </p:anim>
                                    <p:anim calcmode="lin" valueType="num">
                                      <p:cBhvr>
                                        <p:cTn id="49" dur="1000" fill="hold"/>
                                        <p:tgtEl>
                                          <p:spTgt spid="57"/>
                                        </p:tgtEl>
                                        <p:attrNameLst>
                                          <p:attrName>ppt_h</p:attrName>
                                        </p:attrNameLst>
                                      </p:cBhvr>
                                      <p:tavLst>
                                        <p:tav tm="0">
                                          <p:val>
                                            <p:fltVal val="0"/>
                                          </p:val>
                                        </p:tav>
                                        <p:tav tm="100000">
                                          <p:val>
                                            <p:strVal val="#ppt_h"/>
                                          </p:val>
                                        </p:tav>
                                      </p:tavLst>
                                    </p:anim>
                                    <p:animEffect transition="in" filter="fade">
                                      <p:cBhvr>
                                        <p:cTn id="50" dur="1000"/>
                                        <p:tgtEl>
                                          <p:spTgt spid="57"/>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86"/>
                                        </p:tgtEl>
                                        <p:attrNameLst>
                                          <p:attrName>style.visibility</p:attrName>
                                        </p:attrNameLst>
                                      </p:cBhvr>
                                      <p:to>
                                        <p:strVal val="visible"/>
                                      </p:to>
                                    </p:set>
                                    <p:animEffect transition="in" filter="fade">
                                      <p:cBhvr>
                                        <p:cTn id="53" dur="1000"/>
                                        <p:tgtEl>
                                          <p:spTgt spid="86"/>
                                        </p:tgtEl>
                                      </p:cBhvr>
                                    </p:animEffect>
                                    <p:anim calcmode="lin" valueType="num">
                                      <p:cBhvr>
                                        <p:cTn id="54" dur="1000" fill="hold"/>
                                        <p:tgtEl>
                                          <p:spTgt spid="86"/>
                                        </p:tgtEl>
                                        <p:attrNameLst>
                                          <p:attrName>ppt_x</p:attrName>
                                        </p:attrNameLst>
                                      </p:cBhvr>
                                      <p:tavLst>
                                        <p:tav tm="0">
                                          <p:val>
                                            <p:strVal val="#ppt_x"/>
                                          </p:val>
                                        </p:tav>
                                        <p:tav tm="100000">
                                          <p:val>
                                            <p:strVal val="#ppt_x"/>
                                          </p:val>
                                        </p:tav>
                                      </p:tavLst>
                                    </p:anim>
                                    <p:anim calcmode="lin" valueType="num">
                                      <p:cBhvr>
                                        <p:cTn id="55" dur="1000" fill="hold"/>
                                        <p:tgtEl>
                                          <p:spTgt spid="86"/>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528" fill="hold" grpId="0" nodeType="afterEffect">
                                  <p:stCondLst>
                                    <p:cond delay="0"/>
                                  </p:stCondLst>
                                  <p:childTnLst>
                                    <p:set>
                                      <p:cBhvr>
                                        <p:cTn id="58" dur="1" fill="hold">
                                          <p:stCondLst>
                                            <p:cond delay="0"/>
                                          </p:stCondLst>
                                        </p:cTn>
                                        <p:tgtEl>
                                          <p:spTgt spid="78"/>
                                        </p:tgtEl>
                                        <p:attrNameLst>
                                          <p:attrName>style.visibility</p:attrName>
                                        </p:attrNameLst>
                                      </p:cBhvr>
                                      <p:to>
                                        <p:strVal val="visible"/>
                                      </p:to>
                                    </p:set>
                                    <p:anim calcmode="lin" valueType="num">
                                      <p:cBhvr>
                                        <p:cTn id="59" dur="500" fill="hold"/>
                                        <p:tgtEl>
                                          <p:spTgt spid="78"/>
                                        </p:tgtEl>
                                        <p:attrNameLst>
                                          <p:attrName>ppt_w</p:attrName>
                                        </p:attrNameLst>
                                      </p:cBhvr>
                                      <p:tavLst>
                                        <p:tav tm="0">
                                          <p:val>
                                            <p:fltVal val="0"/>
                                          </p:val>
                                        </p:tav>
                                        <p:tav tm="100000">
                                          <p:val>
                                            <p:strVal val="#ppt_w"/>
                                          </p:val>
                                        </p:tav>
                                      </p:tavLst>
                                    </p:anim>
                                    <p:anim calcmode="lin" valueType="num">
                                      <p:cBhvr>
                                        <p:cTn id="60" dur="500" fill="hold"/>
                                        <p:tgtEl>
                                          <p:spTgt spid="78"/>
                                        </p:tgtEl>
                                        <p:attrNameLst>
                                          <p:attrName>ppt_h</p:attrName>
                                        </p:attrNameLst>
                                      </p:cBhvr>
                                      <p:tavLst>
                                        <p:tav tm="0">
                                          <p:val>
                                            <p:fltVal val="0"/>
                                          </p:val>
                                        </p:tav>
                                        <p:tav tm="100000">
                                          <p:val>
                                            <p:strVal val="#ppt_h"/>
                                          </p:val>
                                        </p:tav>
                                      </p:tavLst>
                                    </p:anim>
                                    <p:animEffect transition="in" filter="fade">
                                      <p:cBhvr>
                                        <p:cTn id="61" dur="500"/>
                                        <p:tgtEl>
                                          <p:spTgt spid="78"/>
                                        </p:tgtEl>
                                      </p:cBhvr>
                                    </p:animEffect>
                                    <p:anim calcmode="lin" valueType="num">
                                      <p:cBhvr>
                                        <p:cTn id="62" dur="500" fill="hold"/>
                                        <p:tgtEl>
                                          <p:spTgt spid="78"/>
                                        </p:tgtEl>
                                        <p:attrNameLst>
                                          <p:attrName>ppt_x</p:attrName>
                                        </p:attrNameLst>
                                      </p:cBhvr>
                                      <p:tavLst>
                                        <p:tav tm="0">
                                          <p:val>
                                            <p:fltVal val="0.5"/>
                                          </p:val>
                                        </p:tav>
                                        <p:tav tm="100000">
                                          <p:val>
                                            <p:strVal val="#ppt_x"/>
                                          </p:val>
                                        </p:tav>
                                      </p:tavLst>
                                    </p:anim>
                                    <p:anim calcmode="lin" valueType="num">
                                      <p:cBhvr>
                                        <p:cTn id="63" dur="500" fill="hold"/>
                                        <p:tgtEl>
                                          <p:spTgt spid="78"/>
                                        </p:tgtEl>
                                        <p:attrNameLst>
                                          <p:attrName>ppt_y</p:attrName>
                                        </p:attrNameLst>
                                      </p:cBhvr>
                                      <p:tavLst>
                                        <p:tav tm="0">
                                          <p:val>
                                            <p:fltVal val="0.5"/>
                                          </p:val>
                                        </p:tav>
                                        <p:tav tm="100000">
                                          <p:val>
                                            <p:strVal val="#ppt_y"/>
                                          </p:val>
                                        </p:tav>
                                      </p:tavLst>
                                    </p:anim>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1000" fill="hold"/>
                                        <p:tgtEl>
                                          <p:spTgt spid="61"/>
                                        </p:tgtEl>
                                        <p:attrNameLst>
                                          <p:attrName>ppt_w</p:attrName>
                                        </p:attrNameLst>
                                      </p:cBhvr>
                                      <p:tavLst>
                                        <p:tav tm="0">
                                          <p:val>
                                            <p:fltVal val="0"/>
                                          </p:val>
                                        </p:tav>
                                        <p:tav tm="100000">
                                          <p:val>
                                            <p:strVal val="#ppt_w"/>
                                          </p:val>
                                        </p:tav>
                                      </p:tavLst>
                                    </p:anim>
                                    <p:anim calcmode="lin" valueType="num">
                                      <p:cBhvr>
                                        <p:cTn id="68" dur="1000" fill="hold"/>
                                        <p:tgtEl>
                                          <p:spTgt spid="61"/>
                                        </p:tgtEl>
                                        <p:attrNameLst>
                                          <p:attrName>ppt_h</p:attrName>
                                        </p:attrNameLst>
                                      </p:cBhvr>
                                      <p:tavLst>
                                        <p:tav tm="0">
                                          <p:val>
                                            <p:fltVal val="0"/>
                                          </p:val>
                                        </p:tav>
                                        <p:tav tm="100000">
                                          <p:val>
                                            <p:strVal val="#ppt_h"/>
                                          </p:val>
                                        </p:tav>
                                      </p:tavLst>
                                    </p:anim>
                                    <p:animEffect transition="in" filter="fade">
                                      <p:cBhvr>
                                        <p:cTn id="69" dur="1000"/>
                                        <p:tgtEl>
                                          <p:spTgt spid="61"/>
                                        </p:tgtEl>
                                      </p:cBhvr>
                                    </p:animEffect>
                                  </p:childTnLst>
                                </p:cTn>
                              </p:par>
                              <p:par>
                                <p:cTn id="70" presetID="42" presetClass="entr" presetSubtype="0" fill="hold" grpId="0" nodeType="withEffect">
                                  <p:stCondLst>
                                    <p:cond delay="0"/>
                                  </p:stCondLst>
                                  <p:childTnLst>
                                    <p:set>
                                      <p:cBhvr>
                                        <p:cTn id="71" dur="1" fill="hold">
                                          <p:stCondLst>
                                            <p:cond delay="0"/>
                                          </p:stCondLst>
                                        </p:cTn>
                                        <p:tgtEl>
                                          <p:spTgt spid="88"/>
                                        </p:tgtEl>
                                        <p:attrNameLst>
                                          <p:attrName>style.visibility</p:attrName>
                                        </p:attrNameLst>
                                      </p:cBhvr>
                                      <p:to>
                                        <p:strVal val="visible"/>
                                      </p:to>
                                    </p:set>
                                    <p:animEffect transition="in" filter="fade">
                                      <p:cBhvr>
                                        <p:cTn id="72" dur="1000"/>
                                        <p:tgtEl>
                                          <p:spTgt spid="88"/>
                                        </p:tgtEl>
                                      </p:cBhvr>
                                    </p:animEffect>
                                    <p:anim calcmode="lin" valueType="num">
                                      <p:cBhvr>
                                        <p:cTn id="73" dur="1000" fill="hold"/>
                                        <p:tgtEl>
                                          <p:spTgt spid="88"/>
                                        </p:tgtEl>
                                        <p:attrNameLst>
                                          <p:attrName>ppt_x</p:attrName>
                                        </p:attrNameLst>
                                      </p:cBhvr>
                                      <p:tavLst>
                                        <p:tav tm="0">
                                          <p:val>
                                            <p:strVal val="#ppt_x"/>
                                          </p:val>
                                        </p:tav>
                                        <p:tav tm="100000">
                                          <p:val>
                                            <p:strVal val="#ppt_x"/>
                                          </p:val>
                                        </p:tav>
                                      </p:tavLst>
                                    </p:anim>
                                    <p:anim calcmode="lin" valueType="num">
                                      <p:cBhvr>
                                        <p:cTn id="74" dur="1000" fill="hold"/>
                                        <p:tgtEl>
                                          <p:spTgt spid="88"/>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53" presetClass="entr" presetSubtype="528" fill="hold" grpId="0" nodeType="afterEffect">
                                  <p:stCondLst>
                                    <p:cond delay="0"/>
                                  </p:stCondLst>
                                  <p:childTnLst>
                                    <p:set>
                                      <p:cBhvr>
                                        <p:cTn id="77" dur="1" fill="hold">
                                          <p:stCondLst>
                                            <p:cond delay="0"/>
                                          </p:stCondLst>
                                        </p:cTn>
                                        <p:tgtEl>
                                          <p:spTgt spid="81"/>
                                        </p:tgtEl>
                                        <p:attrNameLst>
                                          <p:attrName>style.visibility</p:attrName>
                                        </p:attrNameLst>
                                      </p:cBhvr>
                                      <p:to>
                                        <p:strVal val="visible"/>
                                      </p:to>
                                    </p:set>
                                    <p:anim calcmode="lin" valueType="num">
                                      <p:cBhvr>
                                        <p:cTn id="78" dur="500" fill="hold"/>
                                        <p:tgtEl>
                                          <p:spTgt spid="81"/>
                                        </p:tgtEl>
                                        <p:attrNameLst>
                                          <p:attrName>ppt_w</p:attrName>
                                        </p:attrNameLst>
                                      </p:cBhvr>
                                      <p:tavLst>
                                        <p:tav tm="0">
                                          <p:val>
                                            <p:fltVal val="0"/>
                                          </p:val>
                                        </p:tav>
                                        <p:tav tm="100000">
                                          <p:val>
                                            <p:strVal val="#ppt_w"/>
                                          </p:val>
                                        </p:tav>
                                      </p:tavLst>
                                    </p:anim>
                                    <p:anim calcmode="lin" valueType="num">
                                      <p:cBhvr>
                                        <p:cTn id="79" dur="500" fill="hold"/>
                                        <p:tgtEl>
                                          <p:spTgt spid="81"/>
                                        </p:tgtEl>
                                        <p:attrNameLst>
                                          <p:attrName>ppt_h</p:attrName>
                                        </p:attrNameLst>
                                      </p:cBhvr>
                                      <p:tavLst>
                                        <p:tav tm="0">
                                          <p:val>
                                            <p:fltVal val="0"/>
                                          </p:val>
                                        </p:tav>
                                        <p:tav tm="100000">
                                          <p:val>
                                            <p:strVal val="#ppt_h"/>
                                          </p:val>
                                        </p:tav>
                                      </p:tavLst>
                                    </p:anim>
                                    <p:animEffect transition="in" filter="fade">
                                      <p:cBhvr>
                                        <p:cTn id="80" dur="500"/>
                                        <p:tgtEl>
                                          <p:spTgt spid="81"/>
                                        </p:tgtEl>
                                      </p:cBhvr>
                                    </p:animEffect>
                                    <p:anim calcmode="lin" valueType="num">
                                      <p:cBhvr>
                                        <p:cTn id="81" dur="500" fill="hold"/>
                                        <p:tgtEl>
                                          <p:spTgt spid="81"/>
                                        </p:tgtEl>
                                        <p:attrNameLst>
                                          <p:attrName>ppt_x</p:attrName>
                                        </p:attrNameLst>
                                      </p:cBhvr>
                                      <p:tavLst>
                                        <p:tav tm="0">
                                          <p:val>
                                            <p:fltVal val="0.5"/>
                                          </p:val>
                                        </p:tav>
                                        <p:tav tm="100000">
                                          <p:val>
                                            <p:strVal val="#ppt_x"/>
                                          </p:val>
                                        </p:tav>
                                      </p:tavLst>
                                    </p:anim>
                                    <p:anim calcmode="lin" valueType="num">
                                      <p:cBhvr>
                                        <p:cTn id="82" dur="500" fill="hold"/>
                                        <p:tgtEl>
                                          <p:spTgt spid="81"/>
                                        </p:tgtEl>
                                        <p:attrNameLst>
                                          <p:attrName>ppt_y</p:attrName>
                                        </p:attrNameLst>
                                      </p:cBhvr>
                                      <p:tavLst>
                                        <p:tav tm="0">
                                          <p:val>
                                            <p:fltVal val="0.5"/>
                                          </p:val>
                                        </p:tav>
                                        <p:tav tm="100000">
                                          <p:val>
                                            <p:strVal val="#ppt_y"/>
                                          </p:val>
                                        </p:tav>
                                      </p:tavLst>
                                    </p:anim>
                                  </p:childTnLst>
                                </p:cTn>
                              </p:par>
                            </p:childTnLst>
                          </p:cTn>
                        </p:par>
                        <p:par>
                          <p:cTn id="83" fill="hold">
                            <p:stCondLst>
                              <p:cond delay="6500"/>
                            </p:stCondLst>
                            <p:childTnLst>
                              <p:par>
                                <p:cTn id="84" presetID="53" presetClass="entr" presetSubtype="16" fill="hold" nodeType="afterEffect">
                                  <p:stCondLst>
                                    <p:cond delay="0"/>
                                  </p:stCondLst>
                                  <p:childTnLst>
                                    <p:set>
                                      <p:cBhvr>
                                        <p:cTn id="85" dur="1" fill="hold">
                                          <p:stCondLst>
                                            <p:cond delay="0"/>
                                          </p:stCondLst>
                                        </p:cTn>
                                        <p:tgtEl>
                                          <p:spTgt spid="65"/>
                                        </p:tgtEl>
                                        <p:attrNameLst>
                                          <p:attrName>style.visibility</p:attrName>
                                        </p:attrNameLst>
                                      </p:cBhvr>
                                      <p:to>
                                        <p:strVal val="visible"/>
                                      </p:to>
                                    </p:set>
                                    <p:anim calcmode="lin" valueType="num">
                                      <p:cBhvr>
                                        <p:cTn id="86" dur="1000" fill="hold"/>
                                        <p:tgtEl>
                                          <p:spTgt spid="65"/>
                                        </p:tgtEl>
                                        <p:attrNameLst>
                                          <p:attrName>ppt_w</p:attrName>
                                        </p:attrNameLst>
                                      </p:cBhvr>
                                      <p:tavLst>
                                        <p:tav tm="0">
                                          <p:val>
                                            <p:fltVal val="0"/>
                                          </p:val>
                                        </p:tav>
                                        <p:tav tm="100000">
                                          <p:val>
                                            <p:strVal val="#ppt_w"/>
                                          </p:val>
                                        </p:tav>
                                      </p:tavLst>
                                    </p:anim>
                                    <p:anim calcmode="lin" valueType="num">
                                      <p:cBhvr>
                                        <p:cTn id="87" dur="1000" fill="hold"/>
                                        <p:tgtEl>
                                          <p:spTgt spid="65"/>
                                        </p:tgtEl>
                                        <p:attrNameLst>
                                          <p:attrName>ppt_h</p:attrName>
                                        </p:attrNameLst>
                                      </p:cBhvr>
                                      <p:tavLst>
                                        <p:tav tm="0">
                                          <p:val>
                                            <p:fltVal val="0"/>
                                          </p:val>
                                        </p:tav>
                                        <p:tav tm="100000">
                                          <p:val>
                                            <p:strVal val="#ppt_h"/>
                                          </p:val>
                                        </p:tav>
                                      </p:tavLst>
                                    </p:anim>
                                    <p:animEffect transition="in" filter="fade">
                                      <p:cBhvr>
                                        <p:cTn id="88" dur="1000"/>
                                        <p:tgtEl>
                                          <p:spTgt spid="65"/>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85"/>
                                        </p:tgtEl>
                                        <p:attrNameLst>
                                          <p:attrName>style.visibility</p:attrName>
                                        </p:attrNameLst>
                                      </p:cBhvr>
                                      <p:to>
                                        <p:strVal val="visible"/>
                                      </p:to>
                                    </p:set>
                                    <p:animEffect transition="in" filter="fade">
                                      <p:cBhvr>
                                        <p:cTn id="91" dur="1000"/>
                                        <p:tgtEl>
                                          <p:spTgt spid="85"/>
                                        </p:tgtEl>
                                      </p:cBhvr>
                                    </p:animEffect>
                                    <p:anim calcmode="lin" valueType="num">
                                      <p:cBhvr>
                                        <p:cTn id="92" dur="1000" fill="hold"/>
                                        <p:tgtEl>
                                          <p:spTgt spid="85"/>
                                        </p:tgtEl>
                                        <p:attrNameLst>
                                          <p:attrName>ppt_x</p:attrName>
                                        </p:attrNameLst>
                                      </p:cBhvr>
                                      <p:tavLst>
                                        <p:tav tm="0">
                                          <p:val>
                                            <p:strVal val="#ppt_x"/>
                                          </p:val>
                                        </p:tav>
                                        <p:tav tm="100000">
                                          <p:val>
                                            <p:strVal val="#ppt_x"/>
                                          </p:val>
                                        </p:tav>
                                      </p:tavLst>
                                    </p:anim>
                                    <p:anim calcmode="lin" valueType="num">
                                      <p:cBhvr>
                                        <p:cTn id="93" dur="1000" fill="hold"/>
                                        <p:tgtEl>
                                          <p:spTgt spid="85"/>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79"/>
                                        </p:tgtEl>
                                        <p:attrNameLst>
                                          <p:attrName>style.visibility</p:attrName>
                                        </p:attrNameLst>
                                      </p:cBhvr>
                                      <p:to>
                                        <p:strVal val="visible"/>
                                      </p:to>
                                    </p:set>
                                    <p:anim calcmode="lin" valueType="num">
                                      <p:cBhvr>
                                        <p:cTn id="97" dur="500" fill="hold"/>
                                        <p:tgtEl>
                                          <p:spTgt spid="79"/>
                                        </p:tgtEl>
                                        <p:attrNameLst>
                                          <p:attrName>ppt_w</p:attrName>
                                        </p:attrNameLst>
                                      </p:cBhvr>
                                      <p:tavLst>
                                        <p:tav tm="0">
                                          <p:val>
                                            <p:fltVal val="0"/>
                                          </p:val>
                                        </p:tav>
                                        <p:tav tm="100000">
                                          <p:val>
                                            <p:strVal val="#ppt_w"/>
                                          </p:val>
                                        </p:tav>
                                      </p:tavLst>
                                    </p:anim>
                                    <p:anim calcmode="lin" valueType="num">
                                      <p:cBhvr>
                                        <p:cTn id="98" dur="500" fill="hold"/>
                                        <p:tgtEl>
                                          <p:spTgt spid="79"/>
                                        </p:tgtEl>
                                        <p:attrNameLst>
                                          <p:attrName>ppt_h</p:attrName>
                                        </p:attrNameLst>
                                      </p:cBhvr>
                                      <p:tavLst>
                                        <p:tav tm="0">
                                          <p:val>
                                            <p:fltVal val="0"/>
                                          </p:val>
                                        </p:tav>
                                        <p:tav tm="100000">
                                          <p:val>
                                            <p:strVal val="#ppt_h"/>
                                          </p:val>
                                        </p:tav>
                                      </p:tavLst>
                                    </p:anim>
                                    <p:animEffect transition="in" filter="fade">
                                      <p:cBhvr>
                                        <p:cTn id="99" dur="500"/>
                                        <p:tgtEl>
                                          <p:spTgt spid="79"/>
                                        </p:tgtEl>
                                      </p:cBhvr>
                                    </p:animEffect>
                                    <p:anim calcmode="lin" valueType="num">
                                      <p:cBhvr>
                                        <p:cTn id="100" dur="500" fill="hold"/>
                                        <p:tgtEl>
                                          <p:spTgt spid="79"/>
                                        </p:tgtEl>
                                        <p:attrNameLst>
                                          <p:attrName>ppt_x</p:attrName>
                                        </p:attrNameLst>
                                      </p:cBhvr>
                                      <p:tavLst>
                                        <p:tav tm="0">
                                          <p:val>
                                            <p:fltVal val="0.5"/>
                                          </p:val>
                                        </p:tav>
                                        <p:tav tm="100000">
                                          <p:val>
                                            <p:strVal val="#ppt_x"/>
                                          </p:val>
                                        </p:tav>
                                      </p:tavLst>
                                    </p:anim>
                                    <p:anim calcmode="lin" valueType="num">
                                      <p:cBhvr>
                                        <p:cTn id="101" dur="500" fill="hold"/>
                                        <p:tgtEl>
                                          <p:spTgt spid="79"/>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69"/>
                                        </p:tgtEl>
                                        <p:attrNameLst>
                                          <p:attrName>style.visibility</p:attrName>
                                        </p:attrNameLst>
                                      </p:cBhvr>
                                      <p:to>
                                        <p:strVal val="visible"/>
                                      </p:to>
                                    </p:set>
                                    <p:anim calcmode="lin" valueType="num">
                                      <p:cBhvr>
                                        <p:cTn id="105" dur="1000" fill="hold"/>
                                        <p:tgtEl>
                                          <p:spTgt spid="69"/>
                                        </p:tgtEl>
                                        <p:attrNameLst>
                                          <p:attrName>ppt_w</p:attrName>
                                        </p:attrNameLst>
                                      </p:cBhvr>
                                      <p:tavLst>
                                        <p:tav tm="0">
                                          <p:val>
                                            <p:fltVal val="0"/>
                                          </p:val>
                                        </p:tav>
                                        <p:tav tm="100000">
                                          <p:val>
                                            <p:strVal val="#ppt_w"/>
                                          </p:val>
                                        </p:tav>
                                      </p:tavLst>
                                    </p:anim>
                                    <p:anim calcmode="lin" valueType="num">
                                      <p:cBhvr>
                                        <p:cTn id="106" dur="1000" fill="hold"/>
                                        <p:tgtEl>
                                          <p:spTgt spid="69"/>
                                        </p:tgtEl>
                                        <p:attrNameLst>
                                          <p:attrName>ppt_h</p:attrName>
                                        </p:attrNameLst>
                                      </p:cBhvr>
                                      <p:tavLst>
                                        <p:tav tm="0">
                                          <p:val>
                                            <p:fltVal val="0"/>
                                          </p:val>
                                        </p:tav>
                                        <p:tav tm="100000">
                                          <p:val>
                                            <p:strVal val="#ppt_h"/>
                                          </p:val>
                                        </p:tav>
                                      </p:tavLst>
                                    </p:anim>
                                    <p:animEffect transition="in" filter="fade">
                                      <p:cBhvr>
                                        <p:cTn id="107" dur="1000"/>
                                        <p:tgtEl>
                                          <p:spTgt spid="69"/>
                                        </p:tgtEl>
                                      </p:cBhvr>
                                    </p:animEffect>
                                  </p:childTnLst>
                                </p:cTn>
                              </p:par>
                              <p:par>
                                <p:cTn id="108" presetID="42" presetClass="entr" presetSubtype="0" fill="hold" grpId="0" nodeType="with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9000"/>
                            </p:stCondLst>
                            <p:childTnLst>
                              <p:par>
                                <p:cTn id="114" presetID="53" presetClass="entr" presetSubtype="16" fill="hold" grpId="0" nodeType="afterEffect">
                                  <p:stCondLst>
                                    <p:cond delay="0"/>
                                  </p:stCondLst>
                                  <p:childTnLst>
                                    <p:set>
                                      <p:cBhvr>
                                        <p:cTn id="115" dur="1" fill="hold">
                                          <p:stCondLst>
                                            <p:cond delay="0"/>
                                          </p:stCondLst>
                                        </p:cTn>
                                        <p:tgtEl>
                                          <p:spTgt spid="82"/>
                                        </p:tgtEl>
                                        <p:attrNameLst>
                                          <p:attrName>style.visibility</p:attrName>
                                        </p:attrNameLst>
                                      </p:cBhvr>
                                      <p:to>
                                        <p:strVal val="visible"/>
                                      </p:to>
                                    </p:set>
                                    <p:anim calcmode="lin" valueType="num">
                                      <p:cBhvr>
                                        <p:cTn id="116" dur="500" fill="hold"/>
                                        <p:tgtEl>
                                          <p:spTgt spid="82"/>
                                        </p:tgtEl>
                                        <p:attrNameLst>
                                          <p:attrName>ppt_w</p:attrName>
                                        </p:attrNameLst>
                                      </p:cBhvr>
                                      <p:tavLst>
                                        <p:tav tm="0">
                                          <p:val>
                                            <p:fltVal val="0"/>
                                          </p:val>
                                        </p:tav>
                                        <p:tav tm="100000">
                                          <p:val>
                                            <p:strVal val="#ppt_w"/>
                                          </p:val>
                                        </p:tav>
                                      </p:tavLst>
                                    </p:anim>
                                    <p:anim calcmode="lin" valueType="num">
                                      <p:cBhvr>
                                        <p:cTn id="117" dur="500" fill="hold"/>
                                        <p:tgtEl>
                                          <p:spTgt spid="82"/>
                                        </p:tgtEl>
                                        <p:attrNameLst>
                                          <p:attrName>ppt_h</p:attrName>
                                        </p:attrNameLst>
                                      </p:cBhvr>
                                      <p:tavLst>
                                        <p:tav tm="0">
                                          <p:val>
                                            <p:fltVal val="0"/>
                                          </p:val>
                                        </p:tav>
                                        <p:tav tm="100000">
                                          <p:val>
                                            <p:strVal val="#ppt_h"/>
                                          </p:val>
                                        </p:tav>
                                      </p:tavLst>
                                    </p:anim>
                                    <p:animEffect transition="in" filter="fade">
                                      <p:cBhvr>
                                        <p:cTn id="118" dur="500"/>
                                        <p:tgtEl>
                                          <p:spTgt spid="82"/>
                                        </p:tgtEl>
                                      </p:cBhvr>
                                    </p:animEffect>
                                  </p:childTnLst>
                                </p:cTn>
                              </p:par>
                            </p:childTnLst>
                          </p:cTn>
                        </p:par>
                        <p:par>
                          <p:cTn id="119" fill="hold">
                            <p:stCondLst>
                              <p:cond delay="9500"/>
                            </p:stCondLst>
                            <p:childTnLst>
                              <p:par>
                                <p:cTn id="120" presetID="53" presetClass="entr" presetSubtype="16" fill="hold" nodeType="afterEffect">
                                  <p:stCondLst>
                                    <p:cond delay="0"/>
                                  </p:stCondLst>
                                  <p:childTnLst>
                                    <p:set>
                                      <p:cBhvr>
                                        <p:cTn id="121" dur="1" fill="hold">
                                          <p:stCondLst>
                                            <p:cond delay="0"/>
                                          </p:stCondLst>
                                        </p:cTn>
                                        <p:tgtEl>
                                          <p:spTgt spid="73"/>
                                        </p:tgtEl>
                                        <p:attrNameLst>
                                          <p:attrName>style.visibility</p:attrName>
                                        </p:attrNameLst>
                                      </p:cBhvr>
                                      <p:to>
                                        <p:strVal val="visible"/>
                                      </p:to>
                                    </p:set>
                                    <p:anim calcmode="lin" valueType="num">
                                      <p:cBhvr>
                                        <p:cTn id="122" dur="1000" fill="hold"/>
                                        <p:tgtEl>
                                          <p:spTgt spid="73"/>
                                        </p:tgtEl>
                                        <p:attrNameLst>
                                          <p:attrName>ppt_w</p:attrName>
                                        </p:attrNameLst>
                                      </p:cBhvr>
                                      <p:tavLst>
                                        <p:tav tm="0">
                                          <p:val>
                                            <p:fltVal val="0"/>
                                          </p:val>
                                        </p:tav>
                                        <p:tav tm="100000">
                                          <p:val>
                                            <p:strVal val="#ppt_w"/>
                                          </p:val>
                                        </p:tav>
                                      </p:tavLst>
                                    </p:anim>
                                    <p:anim calcmode="lin" valueType="num">
                                      <p:cBhvr>
                                        <p:cTn id="123" dur="1000" fill="hold"/>
                                        <p:tgtEl>
                                          <p:spTgt spid="73"/>
                                        </p:tgtEl>
                                        <p:attrNameLst>
                                          <p:attrName>ppt_h</p:attrName>
                                        </p:attrNameLst>
                                      </p:cBhvr>
                                      <p:tavLst>
                                        <p:tav tm="0">
                                          <p:val>
                                            <p:fltVal val="0"/>
                                          </p:val>
                                        </p:tav>
                                        <p:tav tm="100000">
                                          <p:val>
                                            <p:strVal val="#ppt_h"/>
                                          </p:val>
                                        </p:tav>
                                      </p:tavLst>
                                    </p:anim>
                                    <p:animEffect transition="in" filter="fade">
                                      <p:cBhvr>
                                        <p:cTn id="124" dur="1000"/>
                                        <p:tgtEl>
                                          <p:spTgt spid="73"/>
                                        </p:tgtEl>
                                      </p:cBhvr>
                                    </p:animEffect>
                                  </p:childTnLst>
                                </p:cTn>
                              </p:par>
                              <p:par>
                                <p:cTn id="125" presetID="42" presetClass="entr" presetSubtype="0" fill="hold" grpId="0" nodeType="withEffect">
                                  <p:stCondLst>
                                    <p:cond delay="0"/>
                                  </p:stCondLst>
                                  <p:childTnLst>
                                    <p:set>
                                      <p:cBhvr>
                                        <p:cTn id="126" dur="1" fill="hold">
                                          <p:stCondLst>
                                            <p:cond delay="0"/>
                                          </p:stCondLst>
                                        </p:cTn>
                                        <p:tgtEl>
                                          <p:spTgt spid="89"/>
                                        </p:tgtEl>
                                        <p:attrNameLst>
                                          <p:attrName>style.visibility</p:attrName>
                                        </p:attrNameLst>
                                      </p:cBhvr>
                                      <p:to>
                                        <p:strVal val="visible"/>
                                      </p:to>
                                    </p:set>
                                    <p:animEffect transition="in" filter="fade">
                                      <p:cBhvr>
                                        <p:cTn id="127" dur="1000"/>
                                        <p:tgtEl>
                                          <p:spTgt spid="89"/>
                                        </p:tgtEl>
                                      </p:cBhvr>
                                    </p:animEffect>
                                    <p:anim calcmode="lin" valueType="num">
                                      <p:cBhvr>
                                        <p:cTn id="128" dur="1000" fill="hold"/>
                                        <p:tgtEl>
                                          <p:spTgt spid="89"/>
                                        </p:tgtEl>
                                        <p:attrNameLst>
                                          <p:attrName>ppt_x</p:attrName>
                                        </p:attrNameLst>
                                      </p:cBhvr>
                                      <p:tavLst>
                                        <p:tav tm="0">
                                          <p:val>
                                            <p:strVal val="#ppt_x"/>
                                          </p:val>
                                        </p:tav>
                                        <p:tav tm="100000">
                                          <p:val>
                                            <p:strVal val="#ppt_x"/>
                                          </p:val>
                                        </p:tav>
                                      </p:tavLst>
                                    </p:anim>
                                    <p:anim calcmode="lin" valueType="num">
                                      <p:cBhvr>
                                        <p:cTn id="129" dur="1000" fill="hold"/>
                                        <p:tgtEl>
                                          <p:spTgt spid="8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77" grpId="0" animBg="1"/>
      <p:bldP spid="78" grpId="0" animBg="1"/>
      <p:bldP spid="79" grpId="0" animBg="1"/>
      <p:bldP spid="80" grpId="0" animBg="1"/>
      <p:bldP spid="81" grpId="0" animBg="1"/>
      <p:bldP spid="82" grpId="0" animBg="1"/>
      <p:bldP spid="83" grpId="0"/>
      <p:bldP spid="84"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1455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2019-07-30T18:06:20Z</dcterms:modified>
</cp:coreProperties>
</file>