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483-4816-B0FF-84922FAFAF89}"/>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483-4816-B0FF-84922FAFAF89}"/>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483-4816-B0FF-84922FAFAF89}"/>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483-4816-B0FF-84922FAFAF89}"/>
              </c:ext>
            </c:extLst>
          </c:dPt>
          <c:dPt>
            <c:idx val="4"/>
            <c:bubble3D val="0"/>
            <c:extLst>
              <c:ext xmlns:c16="http://schemas.microsoft.com/office/drawing/2014/chart" uri="{C3380CC4-5D6E-409C-BE32-E72D297353CC}">
                <c16:uniqueId val="{00000008-7483-4816-B0FF-84922FAFAF89}"/>
              </c:ext>
            </c:extLst>
          </c:dPt>
          <c:dPt>
            <c:idx val="5"/>
            <c:bubble3D val="0"/>
            <c:extLst>
              <c:ext xmlns:c16="http://schemas.microsoft.com/office/drawing/2014/chart" uri="{C3380CC4-5D6E-409C-BE32-E72D297353CC}">
                <c16:uniqueId val="{00000009-7483-4816-B0FF-84922FAFAF89}"/>
              </c:ext>
            </c:extLst>
          </c:dPt>
          <c:dPt>
            <c:idx val="6"/>
            <c:bubble3D val="0"/>
            <c:extLst>
              <c:ext xmlns:c16="http://schemas.microsoft.com/office/drawing/2014/chart" uri="{C3380CC4-5D6E-409C-BE32-E72D297353CC}">
                <c16:uniqueId val="{0000000A-7483-4816-B0FF-84922FAFAF89}"/>
              </c:ext>
            </c:extLst>
          </c:dPt>
          <c:dPt>
            <c:idx val="7"/>
            <c:bubble3D val="0"/>
            <c:extLst>
              <c:ext xmlns:c16="http://schemas.microsoft.com/office/drawing/2014/chart" uri="{C3380CC4-5D6E-409C-BE32-E72D297353CC}">
                <c16:uniqueId val="{0000000B-7483-4816-B0FF-84922FAFAF89}"/>
              </c:ext>
            </c:extLst>
          </c:dPt>
          <c:dPt>
            <c:idx val="8"/>
            <c:bubble3D val="0"/>
            <c:extLst>
              <c:ext xmlns:c16="http://schemas.microsoft.com/office/drawing/2014/chart" uri="{C3380CC4-5D6E-409C-BE32-E72D297353CC}">
                <c16:uniqueId val="{0000000C-7483-4816-B0FF-84922FAFAF89}"/>
              </c:ext>
            </c:extLst>
          </c:dPt>
          <c:dPt>
            <c:idx val="9"/>
            <c:bubble3D val="0"/>
            <c:extLst>
              <c:ext xmlns:c16="http://schemas.microsoft.com/office/drawing/2014/chart" uri="{C3380CC4-5D6E-409C-BE32-E72D297353CC}">
                <c16:uniqueId val="{0000000D-7483-4816-B0FF-84922FAFAF8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7483-4816-B0FF-84922FAFAF8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A64-4D15-B950-960104D0AF29}"/>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A64-4D15-B950-960104D0AF29}"/>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A64-4D15-B950-960104D0AF29}"/>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A64-4D15-B950-960104D0AF29}"/>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A64-4D15-B950-960104D0AF29}"/>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A64-4D15-B950-960104D0AF29}"/>
              </c:ext>
            </c:extLst>
          </c:dPt>
          <c:dPt>
            <c:idx val="6"/>
            <c:bubble3D val="0"/>
            <c:extLst>
              <c:ext xmlns:c16="http://schemas.microsoft.com/office/drawing/2014/chart" uri="{C3380CC4-5D6E-409C-BE32-E72D297353CC}">
                <c16:uniqueId val="{0000000C-CA64-4D15-B950-960104D0AF29}"/>
              </c:ext>
            </c:extLst>
          </c:dPt>
          <c:dPt>
            <c:idx val="7"/>
            <c:bubble3D val="0"/>
            <c:extLst>
              <c:ext xmlns:c16="http://schemas.microsoft.com/office/drawing/2014/chart" uri="{C3380CC4-5D6E-409C-BE32-E72D297353CC}">
                <c16:uniqueId val="{0000000D-CA64-4D15-B950-960104D0AF29}"/>
              </c:ext>
            </c:extLst>
          </c:dPt>
          <c:dPt>
            <c:idx val="8"/>
            <c:bubble3D val="0"/>
            <c:extLst>
              <c:ext xmlns:c16="http://schemas.microsoft.com/office/drawing/2014/chart" uri="{C3380CC4-5D6E-409C-BE32-E72D297353CC}">
                <c16:uniqueId val="{0000000E-CA64-4D15-B950-960104D0AF29}"/>
              </c:ext>
            </c:extLst>
          </c:dPt>
          <c:dPt>
            <c:idx val="9"/>
            <c:bubble3D val="0"/>
            <c:extLst>
              <c:ext xmlns:c16="http://schemas.microsoft.com/office/drawing/2014/chart" uri="{C3380CC4-5D6E-409C-BE32-E72D297353CC}">
                <c16:uniqueId val="{0000000F-CA64-4D15-B950-960104D0AF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CA64-4D15-B950-960104D0AF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044-474E-B89E-144B0038F864}"/>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044-474E-B89E-144B0038F864}"/>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044-474E-B89E-144B0038F864}"/>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044-474E-B89E-144B0038F864}"/>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044-474E-B89E-144B0038F864}"/>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044-474E-B89E-144B0038F864}"/>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C044-474E-B89E-144B0038F864}"/>
              </c:ext>
            </c:extLst>
          </c:dPt>
          <c:dPt>
            <c:idx val="7"/>
            <c:bubble3D val="0"/>
            <c:extLst>
              <c:ext xmlns:c16="http://schemas.microsoft.com/office/drawing/2014/chart" uri="{C3380CC4-5D6E-409C-BE32-E72D297353CC}">
                <c16:uniqueId val="{0000000E-C044-474E-B89E-144B0038F864}"/>
              </c:ext>
            </c:extLst>
          </c:dPt>
          <c:dPt>
            <c:idx val="8"/>
            <c:bubble3D val="0"/>
            <c:extLst>
              <c:ext xmlns:c16="http://schemas.microsoft.com/office/drawing/2014/chart" uri="{C3380CC4-5D6E-409C-BE32-E72D297353CC}">
                <c16:uniqueId val="{0000000F-C044-474E-B89E-144B0038F864}"/>
              </c:ext>
            </c:extLst>
          </c:dPt>
          <c:dPt>
            <c:idx val="9"/>
            <c:bubble3D val="0"/>
            <c:extLst>
              <c:ext xmlns:c16="http://schemas.microsoft.com/office/drawing/2014/chart" uri="{C3380CC4-5D6E-409C-BE32-E72D297353CC}">
                <c16:uniqueId val="{00000010-C044-474E-B89E-144B0038F8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C044-474E-B89E-144B0038F8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30259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UNITED KINGDOM MAP</a:t>
            </a:r>
          </a:p>
          <a:p>
            <a:r>
              <a:rPr lang="en-US" dirty="0">
                <a:solidFill>
                  <a:srgbClr val="4C4F54"/>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p:nvPr/>
        </p:nvGrpSpPr>
        <p:grpSpPr>
          <a:xfrm>
            <a:off x="4572000" y="122686"/>
            <a:ext cx="4114800" cy="6612627"/>
            <a:chOff x="4724400" y="122686"/>
            <a:chExt cx="4114800" cy="6612627"/>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78" name="Group 477">
            <a:extLst>
              <a:ext uri="{FF2B5EF4-FFF2-40B4-BE49-F238E27FC236}">
                <a16:creationId xmlns:a16="http://schemas.microsoft.com/office/drawing/2014/main" id="{B897488E-71A8-4886-B2C4-FF998F0E8AAE}"/>
              </a:ext>
            </a:extLst>
          </p:cNvPr>
          <p:cNvGrpSpPr/>
          <p:nvPr/>
        </p:nvGrpSpPr>
        <p:grpSpPr>
          <a:xfrm>
            <a:off x="2154712" y="1988779"/>
            <a:ext cx="3594912" cy="1375905"/>
            <a:chOff x="2243731" y="2891162"/>
            <a:chExt cx="3594912" cy="1375905"/>
          </a:xfrm>
        </p:grpSpPr>
        <p:grpSp>
          <p:nvGrpSpPr>
            <p:cNvPr id="479" name="Group 478">
              <a:extLst>
                <a:ext uri="{FF2B5EF4-FFF2-40B4-BE49-F238E27FC236}">
                  <a16:creationId xmlns:a16="http://schemas.microsoft.com/office/drawing/2014/main" id="{005AC4A4-F34E-4E67-B261-C55CE44827D3}"/>
                </a:ext>
              </a:extLst>
            </p:cNvPr>
            <p:cNvGrpSpPr/>
            <p:nvPr/>
          </p:nvGrpSpPr>
          <p:grpSpPr>
            <a:xfrm>
              <a:off x="2243731" y="3192308"/>
              <a:ext cx="2743200" cy="508758"/>
              <a:chOff x="1066801" y="2238247"/>
              <a:chExt cx="2743200" cy="508758"/>
            </a:xfrm>
          </p:grpSpPr>
          <p:sp>
            <p:nvSpPr>
              <p:cNvPr id="487" name="Freeform: Shape 486">
                <a:extLst>
                  <a:ext uri="{FF2B5EF4-FFF2-40B4-BE49-F238E27FC236}">
                    <a16:creationId xmlns:a16="http://schemas.microsoft.com/office/drawing/2014/main" id="{0F8820ED-DB85-4A74-BC1A-403E2FDFF31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 name="Text Box 10">
                <a:extLst>
                  <a:ext uri="{FF2B5EF4-FFF2-40B4-BE49-F238E27FC236}">
                    <a16:creationId xmlns:a16="http://schemas.microsoft.com/office/drawing/2014/main" id="{1EAA842C-50F5-46BD-8A08-926380695FC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0" name="Group 479">
              <a:extLst>
                <a:ext uri="{FF2B5EF4-FFF2-40B4-BE49-F238E27FC236}">
                  <a16:creationId xmlns:a16="http://schemas.microsoft.com/office/drawing/2014/main" id="{FE616B5E-0BED-4B0D-BB23-BD88F758E8E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81" name="Freeform: Shape 480">
                <a:extLst>
                  <a:ext uri="{FF2B5EF4-FFF2-40B4-BE49-F238E27FC236}">
                    <a16:creationId xmlns:a16="http://schemas.microsoft.com/office/drawing/2014/main" id="{6B577A20-9C3A-49C4-9101-3759FD83501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2" name="Oval 481">
                <a:extLst>
                  <a:ext uri="{FF2B5EF4-FFF2-40B4-BE49-F238E27FC236}">
                    <a16:creationId xmlns:a16="http://schemas.microsoft.com/office/drawing/2014/main" id="{8366503D-EE6F-41C6-97DA-37A37D85D58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3" name="Graphic 26" descr="Hike">
                <a:extLst>
                  <a:ext uri="{FF2B5EF4-FFF2-40B4-BE49-F238E27FC236}">
                    <a16:creationId xmlns:a16="http://schemas.microsoft.com/office/drawing/2014/main" id="{D55CA350-6DC0-4BBC-8572-90A39535E965}"/>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4" name="Freeform: Shape 483">
                  <a:extLst>
                    <a:ext uri="{FF2B5EF4-FFF2-40B4-BE49-F238E27FC236}">
                      <a16:creationId xmlns:a16="http://schemas.microsoft.com/office/drawing/2014/main" id="{539DB508-DCB6-44A1-9B23-823A2DEDCB3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5CC917F0-7C12-4FB7-8533-ECEF4B4575D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04420B98-0C41-4433-8C98-B230756C395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9" name="TextBox 488">
            <a:extLst>
              <a:ext uri="{FF2B5EF4-FFF2-40B4-BE49-F238E27FC236}">
                <a16:creationId xmlns:a16="http://schemas.microsoft.com/office/drawing/2014/main" id="{0F1DE3A0-1533-485C-A399-E07AA1DED369}"/>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90" name="TextBox 489">
            <a:extLst>
              <a:ext uri="{FF2B5EF4-FFF2-40B4-BE49-F238E27FC236}">
                <a16:creationId xmlns:a16="http://schemas.microsoft.com/office/drawing/2014/main" id="{78FCD968-1FA1-4F41-A0E9-566F7F2D62DF}"/>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91" name="Group 490">
            <a:extLst>
              <a:ext uri="{FF2B5EF4-FFF2-40B4-BE49-F238E27FC236}">
                <a16:creationId xmlns:a16="http://schemas.microsoft.com/office/drawing/2014/main" id="{729F045A-7C53-424A-A2E9-B25C10A7AF4B}"/>
              </a:ext>
            </a:extLst>
          </p:cNvPr>
          <p:cNvGrpSpPr/>
          <p:nvPr/>
        </p:nvGrpSpPr>
        <p:grpSpPr>
          <a:xfrm>
            <a:off x="6604228" y="2033049"/>
            <a:ext cx="3509383" cy="1375905"/>
            <a:chOff x="6025615" y="1230029"/>
            <a:chExt cx="3509383" cy="1375905"/>
          </a:xfrm>
        </p:grpSpPr>
        <p:grpSp>
          <p:nvGrpSpPr>
            <p:cNvPr id="492" name="Group 491">
              <a:extLst>
                <a:ext uri="{FF2B5EF4-FFF2-40B4-BE49-F238E27FC236}">
                  <a16:creationId xmlns:a16="http://schemas.microsoft.com/office/drawing/2014/main" id="{946703CC-611A-4017-86FB-2CBA68DDCA49}"/>
                </a:ext>
              </a:extLst>
            </p:cNvPr>
            <p:cNvGrpSpPr/>
            <p:nvPr/>
          </p:nvGrpSpPr>
          <p:grpSpPr>
            <a:xfrm>
              <a:off x="6791798" y="1528954"/>
              <a:ext cx="2743200" cy="508758"/>
              <a:chOff x="7772400" y="675620"/>
              <a:chExt cx="2743200" cy="508758"/>
            </a:xfrm>
          </p:grpSpPr>
          <p:sp>
            <p:nvSpPr>
              <p:cNvPr id="497" name="Freeform: Shape 496">
                <a:extLst>
                  <a:ext uri="{FF2B5EF4-FFF2-40B4-BE49-F238E27FC236}">
                    <a16:creationId xmlns:a16="http://schemas.microsoft.com/office/drawing/2014/main" id="{C97842DF-90B2-49F9-971E-F9A38DABD8B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Text Box 10">
                <a:extLst>
                  <a:ext uri="{FF2B5EF4-FFF2-40B4-BE49-F238E27FC236}">
                    <a16:creationId xmlns:a16="http://schemas.microsoft.com/office/drawing/2014/main" id="{85F9310C-ACA5-4433-BDB1-8658B1CCE13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3" name="Group 492">
              <a:extLst>
                <a:ext uri="{FF2B5EF4-FFF2-40B4-BE49-F238E27FC236}">
                  <a16:creationId xmlns:a16="http://schemas.microsoft.com/office/drawing/2014/main" id="{8686ADC4-2E87-478A-963F-CDCD2C09B38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94" name="Freeform: Shape 493">
                <a:extLst>
                  <a:ext uri="{FF2B5EF4-FFF2-40B4-BE49-F238E27FC236}">
                    <a16:creationId xmlns:a16="http://schemas.microsoft.com/office/drawing/2014/main" id="{992C146A-4A73-4C22-BCB8-91C0A444F5A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Oval 494">
                <a:extLst>
                  <a:ext uri="{FF2B5EF4-FFF2-40B4-BE49-F238E27FC236}">
                    <a16:creationId xmlns:a16="http://schemas.microsoft.com/office/drawing/2014/main" id="{DF0E6BCD-66E6-464C-B2DC-F57ACF75E37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96" name="Graphic 495" descr="Tent">
                <a:extLst>
                  <a:ext uri="{FF2B5EF4-FFF2-40B4-BE49-F238E27FC236}">
                    <a16:creationId xmlns:a16="http://schemas.microsoft.com/office/drawing/2014/main" id="{32F75645-DF48-46C0-9F8C-4813CDAE1E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499" name="Chart 498">
            <a:extLst>
              <a:ext uri="{FF2B5EF4-FFF2-40B4-BE49-F238E27FC236}">
                <a16:creationId xmlns:a16="http://schemas.microsoft.com/office/drawing/2014/main" id="{18CEB309-116C-4E6F-B7DB-8C48A6D7DE59}"/>
              </a:ext>
            </a:extLst>
          </p:cNvPr>
          <p:cNvGraphicFramePr>
            <a:graphicFrameLocks noChangeAspect="1"/>
          </p:cNvGraphicFramePr>
          <p:nvPr>
            <p:extLst/>
          </p:nvPr>
        </p:nvGraphicFramePr>
        <p:xfrm>
          <a:off x="6420230" y="181247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00" name="Chart 499">
            <a:extLst>
              <a:ext uri="{FF2B5EF4-FFF2-40B4-BE49-F238E27FC236}">
                <a16:creationId xmlns:a16="http://schemas.microsoft.com/office/drawing/2014/main" id="{BF9B6DDF-9355-4735-B573-08D9BBFF0226}"/>
              </a:ext>
            </a:extLst>
          </p:cNvPr>
          <p:cNvGraphicFramePr>
            <a:graphicFrameLocks noChangeAspect="1"/>
          </p:cNvGraphicFramePr>
          <p:nvPr>
            <p:extLst/>
          </p:nvPr>
        </p:nvGraphicFramePr>
        <p:xfrm>
          <a:off x="4461707" y="1766050"/>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501" name="Group 500">
            <a:extLst>
              <a:ext uri="{FF2B5EF4-FFF2-40B4-BE49-F238E27FC236}">
                <a16:creationId xmlns:a16="http://schemas.microsoft.com/office/drawing/2014/main" id="{863D0E68-2C2F-4B64-8B38-78884BABC3A7}"/>
              </a:ext>
            </a:extLst>
          </p:cNvPr>
          <p:cNvGrpSpPr/>
          <p:nvPr/>
        </p:nvGrpSpPr>
        <p:grpSpPr>
          <a:xfrm>
            <a:off x="3033142" y="4137109"/>
            <a:ext cx="3594912" cy="1375905"/>
            <a:chOff x="2243731" y="2891162"/>
            <a:chExt cx="3594912" cy="1375905"/>
          </a:xfrm>
        </p:grpSpPr>
        <p:grpSp>
          <p:nvGrpSpPr>
            <p:cNvPr id="502" name="Group 501">
              <a:extLst>
                <a:ext uri="{FF2B5EF4-FFF2-40B4-BE49-F238E27FC236}">
                  <a16:creationId xmlns:a16="http://schemas.microsoft.com/office/drawing/2014/main" id="{51767E43-BDF9-49E0-8127-07A24B9CA6E7}"/>
                </a:ext>
              </a:extLst>
            </p:cNvPr>
            <p:cNvGrpSpPr/>
            <p:nvPr/>
          </p:nvGrpSpPr>
          <p:grpSpPr>
            <a:xfrm>
              <a:off x="2243731" y="3192308"/>
              <a:ext cx="2743200" cy="508758"/>
              <a:chOff x="1066801" y="2238247"/>
              <a:chExt cx="2743200" cy="508758"/>
            </a:xfrm>
          </p:grpSpPr>
          <p:sp>
            <p:nvSpPr>
              <p:cNvPr id="510" name="Freeform: Shape 509">
                <a:extLst>
                  <a:ext uri="{FF2B5EF4-FFF2-40B4-BE49-F238E27FC236}">
                    <a16:creationId xmlns:a16="http://schemas.microsoft.com/office/drawing/2014/main" id="{AF533C78-7618-4FB7-9D0E-4A352A0B42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Text Box 10">
                <a:extLst>
                  <a:ext uri="{FF2B5EF4-FFF2-40B4-BE49-F238E27FC236}">
                    <a16:creationId xmlns:a16="http://schemas.microsoft.com/office/drawing/2014/main" id="{2C09B34D-CEE9-4F55-87B4-AEBB37AC9A3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3" name="Group 502">
              <a:extLst>
                <a:ext uri="{FF2B5EF4-FFF2-40B4-BE49-F238E27FC236}">
                  <a16:creationId xmlns:a16="http://schemas.microsoft.com/office/drawing/2014/main" id="{DF609013-AFF1-423A-B4A7-2499FD3FD46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4" name="Freeform: Shape 503">
                <a:extLst>
                  <a:ext uri="{FF2B5EF4-FFF2-40B4-BE49-F238E27FC236}">
                    <a16:creationId xmlns:a16="http://schemas.microsoft.com/office/drawing/2014/main" id="{A11E3989-EEE2-4FD9-B1B8-7FE9CAE2E82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Oval 504">
                <a:extLst>
                  <a:ext uri="{FF2B5EF4-FFF2-40B4-BE49-F238E27FC236}">
                    <a16:creationId xmlns:a16="http://schemas.microsoft.com/office/drawing/2014/main" id="{3BFA5969-D85A-42FA-94C9-520F7CB9B78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6" name="Graphic 26" descr="Hike">
                <a:extLst>
                  <a:ext uri="{FF2B5EF4-FFF2-40B4-BE49-F238E27FC236}">
                    <a16:creationId xmlns:a16="http://schemas.microsoft.com/office/drawing/2014/main" id="{602DE3DC-A2BA-443F-B3BF-9EABE84295E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07" name="Freeform: Shape 506">
                  <a:extLst>
                    <a:ext uri="{FF2B5EF4-FFF2-40B4-BE49-F238E27FC236}">
                      <a16:creationId xmlns:a16="http://schemas.microsoft.com/office/drawing/2014/main" id="{68802AA9-4404-4FC3-A1CB-B168F7EFC55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08" name="Freeform: Shape 507">
                  <a:extLst>
                    <a:ext uri="{FF2B5EF4-FFF2-40B4-BE49-F238E27FC236}">
                      <a16:creationId xmlns:a16="http://schemas.microsoft.com/office/drawing/2014/main" id="{E11B9DA7-EA35-4CD2-8F46-9DCCB3DEA96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9" name="Freeform: Shape 508">
                  <a:extLst>
                    <a:ext uri="{FF2B5EF4-FFF2-40B4-BE49-F238E27FC236}">
                      <a16:creationId xmlns:a16="http://schemas.microsoft.com/office/drawing/2014/main" id="{36A50604-DEC1-4EFB-9E67-7D2C7E4FA04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2" name="TextBox 511">
            <a:extLst>
              <a:ext uri="{FF2B5EF4-FFF2-40B4-BE49-F238E27FC236}">
                <a16:creationId xmlns:a16="http://schemas.microsoft.com/office/drawing/2014/main" id="{BF9D12B6-5DD6-4CB7-92C4-2AE941970A83}"/>
              </a:ext>
            </a:extLst>
          </p:cNvPr>
          <p:cNvSpPr txBox="1"/>
          <p:nvPr/>
        </p:nvSpPr>
        <p:spPr>
          <a:xfrm>
            <a:off x="1606883" y="508432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513" name="Chart 512">
            <a:extLst>
              <a:ext uri="{FF2B5EF4-FFF2-40B4-BE49-F238E27FC236}">
                <a16:creationId xmlns:a16="http://schemas.microsoft.com/office/drawing/2014/main" id="{C0D546BC-A01C-46C0-9AD2-10D985DB1515}"/>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48" name="Picture 447">
            <a:hlinkClick r:id="rId7"/>
            <a:extLst>
              <a:ext uri="{FF2B5EF4-FFF2-40B4-BE49-F238E27FC236}">
                <a16:creationId xmlns:a16="http://schemas.microsoft.com/office/drawing/2014/main" id="{0553419C-8DF6-4E13-A3B8-8DD4EA74D6B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7325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2" presetClass="entr" presetSubtype="8" fill="hold" nodeType="afterEffect">
                                  <p:stCondLst>
                                    <p:cond delay="0"/>
                                  </p:stCondLst>
                                  <p:childTnLst>
                                    <p:set>
                                      <p:cBhvr>
                                        <p:cTn id="17" dur="1" fill="hold">
                                          <p:stCondLst>
                                            <p:cond delay="0"/>
                                          </p:stCondLst>
                                        </p:cTn>
                                        <p:tgtEl>
                                          <p:spTgt spid="478"/>
                                        </p:tgtEl>
                                        <p:attrNameLst>
                                          <p:attrName>style.visibility</p:attrName>
                                        </p:attrNameLst>
                                      </p:cBhvr>
                                      <p:to>
                                        <p:strVal val="visible"/>
                                      </p:to>
                                    </p:set>
                                    <p:anim calcmode="lin" valueType="num">
                                      <p:cBhvr additive="base">
                                        <p:cTn id="18" dur="500" fill="hold"/>
                                        <p:tgtEl>
                                          <p:spTgt spid="478"/>
                                        </p:tgtEl>
                                        <p:attrNameLst>
                                          <p:attrName>ppt_x</p:attrName>
                                        </p:attrNameLst>
                                      </p:cBhvr>
                                      <p:tavLst>
                                        <p:tav tm="0">
                                          <p:val>
                                            <p:strVal val="0-#ppt_w/2"/>
                                          </p:val>
                                        </p:tav>
                                        <p:tav tm="100000">
                                          <p:val>
                                            <p:strVal val="#ppt_x"/>
                                          </p:val>
                                        </p:tav>
                                      </p:tavLst>
                                    </p:anim>
                                    <p:anim calcmode="lin" valueType="num">
                                      <p:cBhvr additive="base">
                                        <p:cTn id="19" dur="500" fill="hold"/>
                                        <p:tgtEl>
                                          <p:spTgt spid="478"/>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490"/>
                                        </p:tgtEl>
                                        <p:attrNameLst>
                                          <p:attrName>style.visibility</p:attrName>
                                        </p:attrNameLst>
                                      </p:cBhvr>
                                      <p:to>
                                        <p:strVal val="visible"/>
                                      </p:to>
                                    </p:set>
                                    <p:animEffect transition="in" filter="fade">
                                      <p:cBhvr>
                                        <p:cTn id="23" dur="1000"/>
                                        <p:tgtEl>
                                          <p:spTgt spid="490"/>
                                        </p:tgtEl>
                                      </p:cBhvr>
                                    </p:animEffect>
                                    <p:anim calcmode="lin" valueType="num">
                                      <p:cBhvr>
                                        <p:cTn id="24" dur="1000" fill="hold"/>
                                        <p:tgtEl>
                                          <p:spTgt spid="490"/>
                                        </p:tgtEl>
                                        <p:attrNameLst>
                                          <p:attrName>ppt_x</p:attrName>
                                        </p:attrNameLst>
                                      </p:cBhvr>
                                      <p:tavLst>
                                        <p:tav tm="0">
                                          <p:val>
                                            <p:strVal val="#ppt_x"/>
                                          </p:val>
                                        </p:tav>
                                        <p:tav tm="100000">
                                          <p:val>
                                            <p:strVal val="#ppt_x"/>
                                          </p:val>
                                        </p:tav>
                                      </p:tavLst>
                                    </p:anim>
                                    <p:anim calcmode="lin" valueType="num">
                                      <p:cBhvr>
                                        <p:cTn id="25" dur="1000" fill="hold"/>
                                        <p:tgtEl>
                                          <p:spTgt spid="490"/>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31" presetClass="entr" presetSubtype="0" fill="hold" grpId="0" nodeType="afterEffect">
                                  <p:stCondLst>
                                    <p:cond delay="0"/>
                                  </p:stCondLst>
                                  <p:childTnLst>
                                    <p:set>
                                      <p:cBhvr>
                                        <p:cTn id="28" dur="1" fill="hold">
                                          <p:stCondLst>
                                            <p:cond delay="0"/>
                                          </p:stCondLst>
                                        </p:cTn>
                                        <p:tgtEl>
                                          <p:spTgt spid="500"/>
                                        </p:tgtEl>
                                        <p:attrNameLst>
                                          <p:attrName>style.visibility</p:attrName>
                                        </p:attrNameLst>
                                      </p:cBhvr>
                                      <p:to>
                                        <p:strVal val="visible"/>
                                      </p:to>
                                    </p:set>
                                    <p:anim calcmode="lin" valueType="num">
                                      <p:cBhvr>
                                        <p:cTn id="29" dur="1000" fill="hold"/>
                                        <p:tgtEl>
                                          <p:spTgt spid="500"/>
                                        </p:tgtEl>
                                        <p:attrNameLst>
                                          <p:attrName>ppt_w</p:attrName>
                                        </p:attrNameLst>
                                      </p:cBhvr>
                                      <p:tavLst>
                                        <p:tav tm="0">
                                          <p:val>
                                            <p:fltVal val="0"/>
                                          </p:val>
                                        </p:tav>
                                        <p:tav tm="100000">
                                          <p:val>
                                            <p:strVal val="#ppt_w"/>
                                          </p:val>
                                        </p:tav>
                                      </p:tavLst>
                                    </p:anim>
                                    <p:anim calcmode="lin" valueType="num">
                                      <p:cBhvr>
                                        <p:cTn id="30" dur="1000" fill="hold"/>
                                        <p:tgtEl>
                                          <p:spTgt spid="500"/>
                                        </p:tgtEl>
                                        <p:attrNameLst>
                                          <p:attrName>ppt_h</p:attrName>
                                        </p:attrNameLst>
                                      </p:cBhvr>
                                      <p:tavLst>
                                        <p:tav tm="0">
                                          <p:val>
                                            <p:fltVal val="0"/>
                                          </p:val>
                                        </p:tav>
                                        <p:tav tm="100000">
                                          <p:val>
                                            <p:strVal val="#ppt_h"/>
                                          </p:val>
                                        </p:tav>
                                      </p:tavLst>
                                    </p:anim>
                                    <p:anim calcmode="lin" valueType="num">
                                      <p:cBhvr>
                                        <p:cTn id="31" dur="1000" fill="hold"/>
                                        <p:tgtEl>
                                          <p:spTgt spid="500"/>
                                        </p:tgtEl>
                                        <p:attrNameLst>
                                          <p:attrName>style.rotation</p:attrName>
                                        </p:attrNameLst>
                                      </p:cBhvr>
                                      <p:tavLst>
                                        <p:tav tm="0">
                                          <p:val>
                                            <p:fltVal val="90"/>
                                          </p:val>
                                        </p:tav>
                                        <p:tav tm="100000">
                                          <p:val>
                                            <p:fltVal val="0"/>
                                          </p:val>
                                        </p:tav>
                                      </p:tavLst>
                                    </p:anim>
                                    <p:animEffect transition="in" filter="fade">
                                      <p:cBhvr>
                                        <p:cTn id="32" dur="1000"/>
                                        <p:tgtEl>
                                          <p:spTgt spid="500"/>
                                        </p:tgtEl>
                                      </p:cBhvr>
                                    </p:animEffect>
                                  </p:childTnLst>
                                </p:cTn>
                              </p:par>
                            </p:childTnLst>
                          </p:cTn>
                        </p:par>
                        <p:par>
                          <p:cTn id="33" fill="hold">
                            <p:stCondLst>
                              <p:cond delay="5000"/>
                            </p:stCondLst>
                            <p:childTnLst>
                              <p:par>
                                <p:cTn id="34" presetID="2" presetClass="entr" presetSubtype="2" fill="hold" nodeType="afterEffect">
                                  <p:stCondLst>
                                    <p:cond delay="0"/>
                                  </p:stCondLst>
                                  <p:childTnLst>
                                    <p:set>
                                      <p:cBhvr>
                                        <p:cTn id="35" dur="1" fill="hold">
                                          <p:stCondLst>
                                            <p:cond delay="0"/>
                                          </p:stCondLst>
                                        </p:cTn>
                                        <p:tgtEl>
                                          <p:spTgt spid="491"/>
                                        </p:tgtEl>
                                        <p:attrNameLst>
                                          <p:attrName>style.visibility</p:attrName>
                                        </p:attrNameLst>
                                      </p:cBhvr>
                                      <p:to>
                                        <p:strVal val="visible"/>
                                      </p:to>
                                    </p:set>
                                    <p:anim calcmode="lin" valueType="num">
                                      <p:cBhvr additive="base">
                                        <p:cTn id="36" dur="500" fill="hold"/>
                                        <p:tgtEl>
                                          <p:spTgt spid="491"/>
                                        </p:tgtEl>
                                        <p:attrNameLst>
                                          <p:attrName>ppt_x</p:attrName>
                                        </p:attrNameLst>
                                      </p:cBhvr>
                                      <p:tavLst>
                                        <p:tav tm="0">
                                          <p:val>
                                            <p:strVal val="1+#ppt_w/2"/>
                                          </p:val>
                                        </p:tav>
                                        <p:tav tm="100000">
                                          <p:val>
                                            <p:strVal val="#ppt_x"/>
                                          </p:val>
                                        </p:tav>
                                      </p:tavLst>
                                    </p:anim>
                                    <p:anim calcmode="lin" valueType="num">
                                      <p:cBhvr additive="base">
                                        <p:cTn id="37" dur="500" fill="hold"/>
                                        <p:tgtEl>
                                          <p:spTgt spid="491"/>
                                        </p:tgtEl>
                                        <p:attrNameLst>
                                          <p:attrName>ppt_y</p:attrName>
                                        </p:attrNameLst>
                                      </p:cBhvr>
                                      <p:tavLst>
                                        <p:tav tm="0">
                                          <p:val>
                                            <p:strVal val="#ppt_y"/>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489"/>
                                        </p:tgtEl>
                                        <p:attrNameLst>
                                          <p:attrName>style.visibility</p:attrName>
                                        </p:attrNameLst>
                                      </p:cBhvr>
                                      <p:to>
                                        <p:strVal val="visible"/>
                                      </p:to>
                                    </p:set>
                                    <p:animEffect transition="in" filter="fade">
                                      <p:cBhvr>
                                        <p:cTn id="41" dur="1000"/>
                                        <p:tgtEl>
                                          <p:spTgt spid="489"/>
                                        </p:tgtEl>
                                      </p:cBhvr>
                                    </p:animEffect>
                                    <p:anim calcmode="lin" valueType="num">
                                      <p:cBhvr>
                                        <p:cTn id="42" dur="1000" fill="hold"/>
                                        <p:tgtEl>
                                          <p:spTgt spid="489"/>
                                        </p:tgtEl>
                                        <p:attrNameLst>
                                          <p:attrName>ppt_x</p:attrName>
                                        </p:attrNameLst>
                                      </p:cBhvr>
                                      <p:tavLst>
                                        <p:tav tm="0">
                                          <p:val>
                                            <p:strVal val="#ppt_x"/>
                                          </p:val>
                                        </p:tav>
                                        <p:tav tm="100000">
                                          <p:val>
                                            <p:strVal val="#ppt_x"/>
                                          </p:val>
                                        </p:tav>
                                      </p:tavLst>
                                    </p:anim>
                                    <p:anim calcmode="lin" valueType="num">
                                      <p:cBhvr>
                                        <p:cTn id="43" dur="1000" fill="hold"/>
                                        <p:tgtEl>
                                          <p:spTgt spid="489"/>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31" presetClass="entr" presetSubtype="0" fill="hold" grpId="0" nodeType="afterEffect">
                                  <p:stCondLst>
                                    <p:cond delay="0"/>
                                  </p:stCondLst>
                                  <p:childTnLst>
                                    <p:set>
                                      <p:cBhvr>
                                        <p:cTn id="46" dur="1" fill="hold">
                                          <p:stCondLst>
                                            <p:cond delay="0"/>
                                          </p:stCondLst>
                                        </p:cTn>
                                        <p:tgtEl>
                                          <p:spTgt spid="499"/>
                                        </p:tgtEl>
                                        <p:attrNameLst>
                                          <p:attrName>style.visibility</p:attrName>
                                        </p:attrNameLst>
                                      </p:cBhvr>
                                      <p:to>
                                        <p:strVal val="visible"/>
                                      </p:to>
                                    </p:set>
                                    <p:anim calcmode="lin" valueType="num">
                                      <p:cBhvr>
                                        <p:cTn id="47" dur="1000" fill="hold"/>
                                        <p:tgtEl>
                                          <p:spTgt spid="499"/>
                                        </p:tgtEl>
                                        <p:attrNameLst>
                                          <p:attrName>ppt_w</p:attrName>
                                        </p:attrNameLst>
                                      </p:cBhvr>
                                      <p:tavLst>
                                        <p:tav tm="0">
                                          <p:val>
                                            <p:fltVal val="0"/>
                                          </p:val>
                                        </p:tav>
                                        <p:tav tm="100000">
                                          <p:val>
                                            <p:strVal val="#ppt_w"/>
                                          </p:val>
                                        </p:tav>
                                      </p:tavLst>
                                    </p:anim>
                                    <p:anim calcmode="lin" valueType="num">
                                      <p:cBhvr>
                                        <p:cTn id="48" dur="1000" fill="hold"/>
                                        <p:tgtEl>
                                          <p:spTgt spid="499"/>
                                        </p:tgtEl>
                                        <p:attrNameLst>
                                          <p:attrName>ppt_h</p:attrName>
                                        </p:attrNameLst>
                                      </p:cBhvr>
                                      <p:tavLst>
                                        <p:tav tm="0">
                                          <p:val>
                                            <p:fltVal val="0"/>
                                          </p:val>
                                        </p:tav>
                                        <p:tav tm="100000">
                                          <p:val>
                                            <p:strVal val="#ppt_h"/>
                                          </p:val>
                                        </p:tav>
                                      </p:tavLst>
                                    </p:anim>
                                    <p:anim calcmode="lin" valueType="num">
                                      <p:cBhvr>
                                        <p:cTn id="49" dur="1000" fill="hold"/>
                                        <p:tgtEl>
                                          <p:spTgt spid="499"/>
                                        </p:tgtEl>
                                        <p:attrNameLst>
                                          <p:attrName>style.rotation</p:attrName>
                                        </p:attrNameLst>
                                      </p:cBhvr>
                                      <p:tavLst>
                                        <p:tav tm="0">
                                          <p:val>
                                            <p:fltVal val="90"/>
                                          </p:val>
                                        </p:tav>
                                        <p:tav tm="100000">
                                          <p:val>
                                            <p:fltVal val="0"/>
                                          </p:val>
                                        </p:tav>
                                      </p:tavLst>
                                    </p:anim>
                                    <p:animEffect transition="in" filter="fade">
                                      <p:cBhvr>
                                        <p:cTn id="50" dur="1000"/>
                                        <p:tgtEl>
                                          <p:spTgt spid="499"/>
                                        </p:tgtEl>
                                      </p:cBhvr>
                                    </p:animEffect>
                                  </p:childTnLst>
                                </p:cTn>
                              </p:par>
                            </p:childTnLst>
                          </p:cTn>
                        </p:par>
                        <p:par>
                          <p:cTn id="51" fill="hold">
                            <p:stCondLst>
                              <p:cond delay="7500"/>
                            </p:stCondLst>
                            <p:childTnLst>
                              <p:par>
                                <p:cTn id="52" presetID="2" presetClass="entr" presetSubtype="8" fill="hold" nodeType="afterEffect">
                                  <p:stCondLst>
                                    <p:cond delay="0"/>
                                  </p:stCondLst>
                                  <p:childTnLst>
                                    <p:set>
                                      <p:cBhvr>
                                        <p:cTn id="53" dur="1" fill="hold">
                                          <p:stCondLst>
                                            <p:cond delay="0"/>
                                          </p:stCondLst>
                                        </p:cTn>
                                        <p:tgtEl>
                                          <p:spTgt spid="501"/>
                                        </p:tgtEl>
                                        <p:attrNameLst>
                                          <p:attrName>style.visibility</p:attrName>
                                        </p:attrNameLst>
                                      </p:cBhvr>
                                      <p:to>
                                        <p:strVal val="visible"/>
                                      </p:to>
                                    </p:set>
                                    <p:anim calcmode="lin" valueType="num">
                                      <p:cBhvr additive="base">
                                        <p:cTn id="54" dur="500" fill="hold"/>
                                        <p:tgtEl>
                                          <p:spTgt spid="501"/>
                                        </p:tgtEl>
                                        <p:attrNameLst>
                                          <p:attrName>ppt_x</p:attrName>
                                        </p:attrNameLst>
                                      </p:cBhvr>
                                      <p:tavLst>
                                        <p:tav tm="0">
                                          <p:val>
                                            <p:strVal val="0-#ppt_w/2"/>
                                          </p:val>
                                        </p:tav>
                                        <p:tav tm="100000">
                                          <p:val>
                                            <p:strVal val="#ppt_x"/>
                                          </p:val>
                                        </p:tav>
                                      </p:tavLst>
                                    </p:anim>
                                    <p:anim calcmode="lin" valueType="num">
                                      <p:cBhvr additive="base">
                                        <p:cTn id="55" dur="500" fill="hold"/>
                                        <p:tgtEl>
                                          <p:spTgt spid="501"/>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512"/>
                                        </p:tgtEl>
                                        <p:attrNameLst>
                                          <p:attrName>style.visibility</p:attrName>
                                        </p:attrNameLst>
                                      </p:cBhvr>
                                      <p:to>
                                        <p:strVal val="visible"/>
                                      </p:to>
                                    </p:set>
                                    <p:animEffect transition="in" filter="fade">
                                      <p:cBhvr>
                                        <p:cTn id="59" dur="1000"/>
                                        <p:tgtEl>
                                          <p:spTgt spid="512"/>
                                        </p:tgtEl>
                                      </p:cBhvr>
                                    </p:animEffect>
                                    <p:anim calcmode="lin" valueType="num">
                                      <p:cBhvr>
                                        <p:cTn id="60" dur="1000" fill="hold"/>
                                        <p:tgtEl>
                                          <p:spTgt spid="512"/>
                                        </p:tgtEl>
                                        <p:attrNameLst>
                                          <p:attrName>ppt_x</p:attrName>
                                        </p:attrNameLst>
                                      </p:cBhvr>
                                      <p:tavLst>
                                        <p:tav tm="0">
                                          <p:val>
                                            <p:strVal val="#ppt_x"/>
                                          </p:val>
                                        </p:tav>
                                        <p:tav tm="100000">
                                          <p:val>
                                            <p:strVal val="#ppt_x"/>
                                          </p:val>
                                        </p:tav>
                                      </p:tavLst>
                                    </p:anim>
                                    <p:anim calcmode="lin" valueType="num">
                                      <p:cBhvr>
                                        <p:cTn id="61" dur="1000" fill="hold"/>
                                        <p:tgtEl>
                                          <p:spTgt spid="512"/>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31" presetClass="entr" presetSubtype="0" fill="hold" grpId="0" nodeType="afterEffect">
                                  <p:stCondLst>
                                    <p:cond delay="0"/>
                                  </p:stCondLst>
                                  <p:childTnLst>
                                    <p:set>
                                      <p:cBhvr>
                                        <p:cTn id="64" dur="1" fill="hold">
                                          <p:stCondLst>
                                            <p:cond delay="0"/>
                                          </p:stCondLst>
                                        </p:cTn>
                                        <p:tgtEl>
                                          <p:spTgt spid="513"/>
                                        </p:tgtEl>
                                        <p:attrNameLst>
                                          <p:attrName>style.visibility</p:attrName>
                                        </p:attrNameLst>
                                      </p:cBhvr>
                                      <p:to>
                                        <p:strVal val="visible"/>
                                      </p:to>
                                    </p:set>
                                    <p:anim calcmode="lin" valueType="num">
                                      <p:cBhvr>
                                        <p:cTn id="65" dur="1000" fill="hold"/>
                                        <p:tgtEl>
                                          <p:spTgt spid="513"/>
                                        </p:tgtEl>
                                        <p:attrNameLst>
                                          <p:attrName>ppt_w</p:attrName>
                                        </p:attrNameLst>
                                      </p:cBhvr>
                                      <p:tavLst>
                                        <p:tav tm="0">
                                          <p:val>
                                            <p:fltVal val="0"/>
                                          </p:val>
                                        </p:tav>
                                        <p:tav tm="100000">
                                          <p:val>
                                            <p:strVal val="#ppt_w"/>
                                          </p:val>
                                        </p:tav>
                                      </p:tavLst>
                                    </p:anim>
                                    <p:anim calcmode="lin" valueType="num">
                                      <p:cBhvr>
                                        <p:cTn id="66" dur="1000" fill="hold"/>
                                        <p:tgtEl>
                                          <p:spTgt spid="513"/>
                                        </p:tgtEl>
                                        <p:attrNameLst>
                                          <p:attrName>ppt_h</p:attrName>
                                        </p:attrNameLst>
                                      </p:cBhvr>
                                      <p:tavLst>
                                        <p:tav tm="0">
                                          <p:val>
                                            <p:fltVal val="0"/>
                                          </p:val>
                                        </p:tav>
                                        <p:tav tm="100000">
                                          <p:val>
                                            <p:strVal val="#ppt_h"/>
                                          </p:val>
                                        </p:tav>
                                      </p:tavLst>
                                    </p:anim>
                                    <p:anim calcmode="lin" valueType="num">
                                      <p:cBhvr>
                                        <p:cTn id="67" dur="1000" fill="hold"/>
                                        <p:tgtEl>
                                          <p:spTgt spid="513"/>
                                        </p:tgtEl>
                                        <p:attrNameLst>
                                          <p:attrName>style.rotation</p:attrName>
                                        </p:attrNameLst>
                                      </p:cBhvr>
                                      <p:tavLst>
                                        <p:tav tm="0">
                                          <p:val>
                                            <p:fltVal val="90"/>
                                          </p:val>
                                        </p:tav>
                                        <p:tav tm="100000">
                                          <p:val>
                                            <p:fltVal val="0"/>
                                          </p:val>
                                        </p:tav>
                                      </p:tavLst>
                                    </p:anim>
                                    <p:animEffect transition="in" filter="fade">
                                      <p:cBhvr>
                                        <p:cTn id="68" dur="1000"/>
                                        <p:tgtEl>
                                          <p:spTgt spid="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89" grpId="0"/>
      <p:bldP spid="490" grpId="0"/>
      <p:bldGraphic spid="499" grpId="0">
        <p:bldAsOne/>
      </p:bldGraphic>
      <p:bldGraphic spid="500" grpId="0">
        <p:bldAsOne/>
      </p:bldGraphic>
      <p:bldP spid="512" grpId="0"/>
      <p:bldGraphic spid="51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2019-07-30T18:03:01Z</dcterms:modified>
</cp:coreProperties>
</file>