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04B-4162-A746-3A965F72F66B}"/>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04B-4162-A746-3A965F72F66B}"/>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04B-4162-A746-3A965F72F66B}"/>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04B-4162-A746-3A965F72F66B}"/>
              </c:ext>
            </c:extLst>
          </c:dPt>
          <c:dPt>
            <c:idx val="4"/>
            <c:bubble3D val="0"/>
            <c:extLst>
              <c:ext xmlns:c16="http://schemas.microsoft.com/office/drawing/2014/chart" uri="{C3380CC4-5D6E-409C-BE32-E72D297353CC}">
                <c16:uniqueId val="{00000008-704B-4162-A746-3A965F72F66B}"/>
              </c:ext>
            </c:extLst>
          </c:dPt>
          <c:dPt>
            <c:idx val="5"/>
            <c:bubble3D val="0"/>
            <c:extLst>
              <c:ext xmlns:c16="http://schemas.microsoft.com/office/drawing/2014/chart" uri="{C3380CC4-5D6E-409C-BE32-E72D297353CC}">
                <c16:uniqueId val="{00000009-704B-4162-A746-3A965F72F66B}"/>
              </c:ext>
            </c:extLst>
          </c:dPt>
          <c:dPt>
            <c:idx val="6"/>
            <c:bubble3D val="0"/>
            <c:extLst>
              <c:ext xmlns:c16="http://schemas.microsoft.com/office/drawing/2014/chart" uri="{C3380CC4-5D6E-409C-BE32-E72D297353CC}">
                <c16:uniqueId val="{0000000A-704B-4162-A746-3A965F72F66B}"/>
              </c:ext>
            </c:extLst>
          </c:dPt>
          <c:dPt>
            <c:idx val="7"/>
            <c:bubble3D val="0"/>
            <c:extLst>
              <c:ext xmlns:c16="http://schemas.microsoft.com/office/drawing/2014/chart" uri="{C3380CC4-5D6E-409C-BE32-E72D297353CC}">
                <c16:uniqueId val="{0000000B-704B-4162-A746-3A965F72F66B}"/>
              </c:ext>
            </c:extLst>
          </c:dPt>
          <c:dPt>
            <c:idx val="8"/>
            <c:bubble3D val="0"/>
            <c:extLst>
              <c:ext xmlns:c16="http://schemas.microsoft.com/office/drawing/2014/chart" uri="{C3380CC4-5D6E-409C-BE32-E72D297353CC}">
                <c16:uniqueId val="{0000000C-704B-4162-A746-3A965F72F66B}"/>
              </c:ext>
            </c:extLst>
          </c:dPt>
          <c:dPt>
            <c:idx val="9"/>
            <c:bubble3D val="0"/>
            <c:extLst>
              <c:ext xmlns:c16="http://schemas.microsoft.com/office/drawing/2014/chart" uri="{C3380CC4-5D6E-409C-BE32-E72D297353CC}">
                <c16:uniqueId val="{0000000D-704B-4162-A746-3A965F72F66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704B-4162-A746-3A965F72F66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24-4FB2-A2D0-7D552350B76D}"/>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24-4FB2-A2D0-7D552350B76D}"/>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24-4FB2-A2D0-7D552350B76D}"/>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24-4FB2-A2D0-7D552350B76D}"/>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24-4FB2-A2D0-7D552350B76D}"/>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24-4FB2-A2D0-7D552350B76D}"/>
              </c:ext>
            </c:extLst>
          </c:dPt>
          <c:dPt>
            <c:idx val="6"/>
            <c:bubble3D val="0"/>
            <c:extLst>
              <c:ext xmlns:c16="http://schemas.microsoft.com/office/drawing/2014/chart" uri="{C3380CC4-5D6E-409C-BE32-E72D297353CC}">
                <c16:uniqueId val="{0000000C-2E24-4FB2-A2D0-7D552350B76D}"/>
              </c:ext>
            </c:extLst>
          </c:dPt>
          <c:dPt>
            <c:idx val="7"/>
            <c:bubble3D val="0"/>
            <c:extLst>
              <c:ext xmlns:c16="http://schemas.microsoft.com/office/drawing/2014/chart" uri="{C3380CC4-5D6E-409C-BE32-E72D297353CC}">
                <c16:uniqueId val="{0000000D-2E24-4FB2-A2D0-7D552350B76D}"/>
              </c:ext>
            </c:extLst>
          </c:dPt>
          <c:dPt>
            <c:idx val="8"/>
            <c:bubble3D val="0"/>
            <c:extLst>
              <c:ext xmlns:c16="http://schemas.microsoft.com/office/drawing/2014/chart" uri="{C3380CC4-5D6E-409C-BE32-E72D297353CC}">
                <c16:uniqueId val="{0000000E-2E24-4FB2-A2D0-7D552350B76D}"/>
              </c:ext>
            </c:extLst>
          </c:dPt>
          <c:dPt>
            <c:idx val="9"/>
            <c:bubble3D val="0"/>
            <c:extLst>
              <c:ext xmlns:c16="http://schemas.microsoft.com/office/drawing/2014/chart" uri="{C3380CC4-5D6E-409C-BE32-E72D297353CC}">
                <c16:uniqueId val="{0000000F-2E24-4FB2-A2D0-7D552350B76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2E24-4FB2-A2D0-7D552350B76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AF-448E-80AE-6B25BF2B19E7}"/>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AF-448E-80AE-6B25BF2B19E7}"/>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AF-448E-80AE-6B25BF2B19E7}"/>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AF-448E-80AE-6B25BF2B19E7}"/>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0AF-448E-80AE-6B25BF2B19E7}"/>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0AF-448E-80AE-6B25BF2B19E7}"/>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0AF-448E-80AE-6B25BF2B19E7}"/>
              </c:ext>
            </c:extLst>
          </c:dPt>
          <c:dPt>
            <c:idx val="7"/>
            <c:bubble3D val="0"/>
            <c:extLst>
              <c:ext xmlns:c16="http://schemas.microsoft.com/office/drawing/2014/chart" uri="{C3380CC4-5D6E-409C-BE32-E72D297353CC}">
                <c16:uniqueId val="{0000000E-00AF-448E-80AE-6B25BF2B19E7}"/>
              </c:ext>
            </c:extLst>
          </c:dPt>
          <c:dPt>
            <c:idx val="8"/>
            <c:bubble3D val="0"/>
            <c:extLst>
              <c:ext xmlns:c16="http://schemas.microsoft.com/office/drawing/2014/chart" uri="{C3380CC4-5D6E-409C-BE32-E72D297353CC}">
                <c16:uniqueId val="{0000000F-00AF-448E-80AE-6B25BF2B19E7}"/>
              </c:ext>
            </c:extLst>
          </c:dPt>
          <c:dPt>
            <c:idx val="9"/>
            <c:bubble3D val="0"/>
            <c:extLst>
              <c:ext xmlns:c16="http://schemas.microsoft.com/office/drawing/2014/chart" uri="{C3380CC4-5D6E-409C-BE32-E72D297353CC}">
                <c16:uniqueId val="{00000010-00AF-448E-80AE-6B25BF2B19E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00AF-448E-80AE-6B25BF2B19E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7201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GREECE MAP</a:t>
            </a:r>
          </a:p>
          <a:p>
            <a:r>
              <a:rPr lang="en-US" dirty="0">
                <a:solidFill>
                  <a:srgbClr val="4C4F54"/>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27AD3FC8-9429-4096-B84C-813C7CBAF085}"/>
              </a:ext>
            </a:extLst>
          </p:cNvPr>
          <p:cNvGrpSpPr/>
          <p:nvPr/>
        </p:nvGrpSpPr>
        <p:grpSpPr>
          <a:xfrm>
            <a:off x="1685571" y="2073106"/>
            <a:ext cx="3594912" cy="1375905"/>
            <a:chOff x="2243731" y="2891162"/>
            <a:chExt cx="3594912" cy="1375905"/>
          </a:xfrm>
        </p:grpSpPr>
        <p:grpSp>
          <p:nvGrpSpPr>
            <p:cNvPr id="186" name="Group 185">
              <a:extLst>
                <a:ext uri="{FF2B5EF4-FFF2-40B4-BE49-F238E27FC236}">
                  <a16:creationId xmlns:a16="http://schemas.microsoft.com/office/drawing/2014/main" id="{6F6EDCD3-0586-407C-8597-5904528EF46E}"/>
                </a:ext>
              </a:extLst>
            </p:cNvPr>
            <p:cNvGrpSpPr/>
            <p:nvPr/>
          </p:nvGrpSpPr>
          <p:grpSpPr>
            <a:xfrm>
              <a:off x="2243731" y="3192308"/>
              <a:ext cx="2743200" cy="508758"/>
              <a:chOff x="1066801" y="2238247"/>
              <a:chExt cx="2743200" cy="508758"/>
            </a:xfrm>
          </p:grpSpPr>
          <p:sp>
            <p:nvSpPr>
              <p:cNvPr id="194" name="Freeform: Shape 193">
                <a:extLst>
                  <a:ext uri="{FF2B5EF4-FFF2-40B4-BE49-F238E27FC236}">
                    <a16:creationId xmlns:a16="http://schemas.microsoft.com/office/drawing/2014/main" id="{0E57EE0C-5253-46C8-B9C6-093A9869C29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B37735BC-41D6-4235-A733-4623B0EAE13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7" name="Group 186">
              <a:extLst>
                <a:ext uri="{FF2B5EF4-FFF2-40B4-BE49-F238E27FC236}">
                  <a16:creationId xmlns:a16="http://schemas.microsoft.com/office/drawing/2014/main" id="{EDF21CED-544D-43FA-B63B-F25B77F9BEC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8" name="Freeform: Shape 187">
                <a:extLst>
                  <a:ext uri="{FF2B5EF4-FFF2-40B4-BE49-F238E27FC236}">
                    <a16:creationId xmlns:a16="http://schemas.microsoft.com/office/drawing/2014/main" id="{1F061414-5B87-48D3-A433-FE981D9FDD0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a:extLst>
                  <a:ext uri="{FF2B5EF4-FFF2-40B4-BE49-F238E27FC236}">
                    <a16:creationId xmlns:a16="http://schemas.microsoft.com/office/drawing/2014/main" id="{24562069-42E1-478A-9A2A-8D3F5AA2E27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0" name="Graphic 26" descr="Hike">
                <a:extLst>
                  <a:ext uri="{FF2B5EF4-FFF2-40B4-BE49-F238E27FC236}">
                    <a16:creationId xmlns:a16="http://schemas.microsoft.com/office/drawing/2014/main" id="{79642A2D-346B-40EE-87C5-6FC1BAF7B8D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1" name="Freeform: Shape 190">
                  <a:extLst>
                    <a:ext uri="{FF2B5EF4-FFF2-40B4-BE49-F238E27FC236}">
                      <a16:creationId xmlns:a16="http://schemas.microsoft.com/office/drawing/2014/main" id="{EF3CAD6F-BD1F-403D-9E82-74FDF1816AD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73BCD22D-2A2C-4356-A40D-A192F0AB4E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713DE49B-A22E-46B9-A726-8E216FA3062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6" name="TextBox 195">
            <a:extLst>
              <a:ext uri="{FF2B5EF4-FFF2-40B4-BE49-F238E27FC236}">
                <a16:creationId xmlns:a16="http://schemas.microsoft.com/office/drawing/2014/main" id="{2B9CF1E9-294C-4BE8-AF11-10C9531470AB}"/>
              </a:ext>
            </a:extLst>
          </p:cNvPr>
          <p:cNvSpPr txBox="1"/>
          <p:nvPr/>
        </p:nvSpPr>
        <p:spPr>
          <a:xfrm>
            <a:off x="8276877" y="2439720"/>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97" name="TextBox 196">
            <a:extLst>
              <a:ext uri="{FF2B5EF4-FFF2-40B4-BE49-F238E27FC236}">
                <a16:creationId xmlns:a16="http://schemas.microsoft.com/office/drawing/2014/main" id="{5521FE81-CC70-44AA-AEDC-6B0FCE2EB863}"/>
              </a:ext>
            </a:extLst>
          </p:cNvPr>
          <p:cNvSpPr txBox="1"/>
          <p:nvPr/>
        </p:nvSpPr>
        <p:spPr>
          <a:xfrm>
            <a:off x="21393" y="3044656"/>
            <a:ext cx="3277883"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98" name="Group 197">
            <a:extLst>
              <a:ext uri="{FF2B5EF4-FFF2-40B4-BE49-F238E27FC236}">
                <a16:creationId xmlns:a16="http://schemas.microsoft.com/office/drawing/2014/main" id="{3E2D6CE7-2394-407E-848D-4D264C107B41}"/>
              </a:ext>
            </a:extLst>
          </p:cNvPr>
          <p:cNvGrpSpPr/>
          <p:nvPr/>
        </p:nvGrpSpPr>
        <p:grpSpPr>
          <a:xfrm>
            <a:off x="6989162" y="1542871"/>
            <a:ext cx="3509383" cy="1375905"/>
            <a:chOff x="6025615" y="1230029"/>
            <a:chExt cx="3509383" cy="1375905"/>
          </a:xfrm>
        </p:grpSpPr>
        <p:grpSp>
          <p:nvGrpSpPr>
            <p:cNvPr id="199" name="Group 198">
              <a:extLst>
                <a:ext uri="{FF2B5EF4-FFF2-40B4-BE49-F238E27FC236}">
                  <a16:creationId xmlns:a16="http://schemas.microsoft.com/office/drawing/2014/main" id="{27DCFED5-6EEE-4ED0-9D9E-DE3D2CF7E4D3}"/>
                </a:ext>
              </a:extLst>
            </p:cNvPr>
            <p:cNvGrpSpPr/>
            <p:nvPr/>
          </p:nvGrpSpPr>
          <p:grpSpPr>
            <a:xfrm>
              <a:off x="6791798" y="1528954"/>
              <a:ext cx="2743200" cy="508758"/>
              <a:chOff x="7772400" y="675620"/>
              <a:chExt cx="2743200" cy="508758"/>
            </a:xfrm>
          </p:grpSpPr>
          <p:sp>
            <p:nvSpPr>
              <p:cNvPr id="204" name="Freeform: Shape 203">
                <a:extLst>
                  <a:ext uri="{FF2B5EF4-FFF2-40B4-BE49-F238E27FC236}">
                    <a16:creationId xmlns:a16="http://schemas.microsoft.com/office/drawing/2014/main" id="{8B7CF70E-D920-4608-A1F8-C1F622D6A15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 Box 10">
                <a:extLst>
                  <a:ext uri="{FF2B5EF4-FFF2-40B4-BE49-F238E27FC236}">
                    <a16:creationId xmlns:a16="http://schemas.microsoft.com/office/drawing/2014/main" id="{52BC506C-41B6-4352-B10E-5EA0948008E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CA7A640B-08A9-44EB-9252-F96E9F7F533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2B4B9EB6-0C92-4A9F-A221-133B80096AA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Oval 201">
                <a:extLst>
                  <a:ext uri="{FF2B5EF4-FFF2-40B4-BE49-F238E27FC236}">
                    <a16:creationId xmlns:a16="http://schemas.microsoft.com/office/drawing/2014/main" id="{9C348B8B-1975-4C76-BB96-6A673BFE3AF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3" name="Graphic 202" descr="Tent">
                <a:extLst>
                  <a:ext uri="{FF2B5EF4-FFF2-40B4-BE49-F238E27FC236}">
                    <a16:creationId xmlns:a16="http://schemas.microsoft.com/office/drawing/2014/main" id="{ABC7E524-95E5-4079-81B8-4249AF5D42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6" name="Chart 205">
            <a:extLst>
              <a:ext uri="{FF2B5EF4-FFF2-40B4-BE49-F238E27FC236}">
                <a16:creationId xmlns:a16="http://schemas.microsoft.com/office/drawing/2014/main" id="{46D73ED1-B194-46B1-9D9A-169E795A59BD}"/>
              </a:ext>
            </a:extLst>
          </p:cNvPr>
          <p:cNvGraphicFramePr>
            <a:graphicFrameLocks noChangeAspect="1"/>
          </p:cNvGraphicFramePr>
          <p:nvPr>
            <p:extLst/>
          </p:nvPr>
        </p:nvGraphicFramePr>
        <p:xfrm>
          <a:off x="6805164" y="132229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7" name="Chart 206">
            <a:extLst>
              <a:ext uri="{FF2B5EF4-FFF2-40B4-BE49-F238E27FC236}">
                <a16:creationId xmlns:a16="http://schemas.microsoft.com/office/drawing/2014/main" id="{DC6F7721-47C0-4B04-A1B2-132B7E1C17F2}"/>
              </a:ext>
            </a:extLst>
          </p:cNvPr>
          <p:cNvGraphicFramePr>
            <a:graphicFrameLocks noChangeAspect="1"/>
          </p:cNvGraphicFramePr>
          <p:nvPr>
            <p:extLst/>
          </p:nvPr>
        </p:nvGraphicFramePr>
        <p:xfrm>
          <a:off x="3992566" y="185037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08" name="Group 207">
            <a:extLst>
              <a:ext uri="{FF2B5EF4-FFF2-40B4-BE49-F238E27FC236}">
                <a16:creationId xmlns:a16="http://schemas.microsoft.com/office/drawing/2014/main" id="{78667807-110F-4E55-A175-D7D78EC1F022}"/>
              </a:ext>
            </a:extLst>
          </p:cNvPr>
          <p:cNvGrpSpPr/>
          <p:nvPr/>
        </p:nvGrpSpPr>
        <p:grpSpPr>
          <a:xfrm>
            <a:off x="3884968" y="3945165"/>
            <a:ext cx="3594912" cy="1375905"/>
            <a:chOff x="2243731" y="2891162"/>
            <a:chExt cx="3594912" cy="1375905"/>
          </a:xfrm>
        </p:grpSpPr>
        <p:grpSp>
          <p:nvGrpSpPr>
            <p:cNvPr id="209" name="Group 208">
              <a:extLst>
                <a:ext uri="{FF2B5EF4-FFF2-40B4-BE49-F238E27FC236}">
                  <a16:creationId xmlns:a16="http://schemas.microsoft.com/office/drawing/2014/main" id="{EA2B4539-165B-41FF-A763-B72422F24CEB}"/>
                </a:ext>
              </a:extLst>
            </p:cNvPr>
            <p:cNvGrpSpPr/>
            <p:nvPr/>
          </p:nvGrpSpPr>
          <p:grpSpPr>
            <a:xfrm>
              <a:off x="2243731" y="3192308"/>
              <a:ext cx="2743200" cy="508758"/>
              <a:chOff x="1066801" y="2238247"/>
              <a:chExt cx="2743200" cy="508758"/>
            </a:xfrm>
          </p:grpSpPr>
          <p:sp>
            <p:nvSpPr>
              <p:cNvPr id="217" name="Freeform: Shape 216">
                <a:extLst>
                  <a:ext uri="{FF2B5EF4-FFF2-40B4-BE49-F238E27FC236}">
                    <a16:creationId xmlns:a16="http://schemas.microsoft.com/office/drawing/2014/main" id="{8DC74E97-CAE6-458D-979F-30E7C9F3B6E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 Box 10">
                <a:extLst>
                  <a:ext uri="{FF2B5EF4-FFF2-40B4-BE49-F238E27FC236}">
                    <a16:creationId xmlns:a16="http://schemas.microsoft.com/office/drawing/2014/main" id="{E65F9C37-81C0-49ED-9108-3DE51FE4901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0" name="Group 209">
              <a:extLst>
                <a:ext uri="{FF2B5EF4-FFF2-40B4-BE49-F238E27FC236}">
                  <a16:creationId xmlns:a16="http://schemas.microsoft.com/office/drawing/2014/main" id="{47264C4A-C600-4CF1-8836-A25E035C124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1" name="Freeform: Shape 210">
                <a:extLst>
                  <a:ext uri="{FF2B5EF4-FFF2-40B4-BE49-F238E27FC236}">
                    <a16:creationId xmlns:a16="http://schemas.microsoft.com/office/drawing/2014/main" id="{200E7828-4210-4356-93B0-E0CF8A454FF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a:extLst>
                  <a:ext uri="{FF2B5EF4-FFF2-40B4-BE49-F238E27FC236}">
                    <a16:creationId xmlns:a16="http://schemas.microsoft.com/office/drawing/2014/main" id="{9E652828-DAB4-401F-842C-FB9FCFFF941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3" name="Graphic 26" descr="Hike">
                <a:extLst>
                  <a:ext uri="{FF2B5EF4-FFF2-40B4-BE49-F238E27FC236}">
                    <a16:creationId xmlns:a16="http://schemas.microsoft.com/office/drawing/2014/main" id="{F13F795B-493F-45EA-91B0-13E830F2075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4" name="Freeform: Shape 213">
                  <a:extLst>
                    <a:ext uri="{FF2B5EF4-FFF2-40B4-BE49-F238E27FC236}">
                      <a16:creationId xmlns:a16="http://schemas.microsoft.com/office/drawing/2014/main" id="{0542F96B-6746-47E2-AEDA-0712D049668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DFFBB2BF-4F37-4D98-A0B0-E8241E3551A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2B732B35-FAB0-425C-A226-CC5748D541D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19" name="TextBox 218">
            <a:extLst>
              <a:ext uri="{FF2B5EF4-FFF2-40B4-BE49-F238E27FC236}">
                <a16:creationId xmlns:a16="http://schemas.microsoft.com/office/drawing/2014/main" id="{D8BAD7FB-3066-4B13-A507-F233CB484436}"/>
              </a:ext>
            </a:extLst>
          </p:cNvPr>
          <p:cNvSpPr txBox="1"/>
          <p:nvPr/>
        </p:nvSpPr>
        <p:spPr>
          <a:xfrm>
            <a:off x="1840240" y="5455402"/>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220" name="Chart 219">
            <a:extLst>
              <a:ext uri="{FF2B5EF4-FFF2-40B4-BE49-F238E27FC236}">
                <a16:creationId xmlns:a16="http://schemas.microsoft.com/office/drawing/2014/main" id="{BAFB5A3C-B6DF-41A7-A712-18084E043170}"/>
              </a:ext>
            </a:extLst>
          </p:cNvPr>
          <p:cNvGraphicFramePr>
            <a:graphicFrameLocks noChangeAspect="1"/>
          </p:cNvGraphicFramePr>
          <p:nvPr>
            <p:extLst/>
          </p:nvPr>
        </p:nvGraphicFramePr>
        <p:xfrm>
          <a:off x="6197573" y="372887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1" name="Picture 220">
            <a:hlinkClick r:id="rId7"/>
            <a:extLst>
              <a:ext uri="{FF2B5EF4-FFF2-40B4-BE49-F238E27FC236}">
                <a16:creationId xmlns:a16="http://schemas.microsoft.com/office/drawing/2014/main" id="{334E788A-891B-4960-929A-29E403206C0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961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85"/>
                                        </p:tgtEl>
                                        <p:attrNameLst>
                                          <p:attrName>style.visibility</p:attrName>
                                        </p:attrNameLst>
                                      </p:cBhvr>
                                      <p:to>
                                        <p:strVal val="visible"/>
                                      </p:to>
                                    </p:set>
                                    <p:anim calcmode="lin" valueType="num">
                                      <p:cBhvr additive="base">
                                        <p:cTn id="18" dur="500" fill="hold"/>
                                        <p:tgtEl>
                                          <p:spTgt spid="185"/>
                                        </p:tgtEl>
                                        <p:attrNameLst>
                                          <p:attrName>ppt_x</p:attrName>
                                        </p:attrNameLst>
                                      </p:cBhvr>
                                      <p:tavLst>
                                        <p:tav tm="0">
                                          <p:val>
                                            <p:strVal val="0-#ppt_w/2"/>
                                          </p:val>
                                        </p:tav>
                                        <p:tav tm="100000">
                                          <p:val>
                                            <p:strVal val="#ppt_x"/>
                                          </p:val>
                                        </p:tav>
                                      </p:tavLst>
                                    </p:anim>
                                    <p:anim calcmode="lin" valueType="num">
                                      <p:cBhvr additive="base">
                                        <p:cTn id="19" dur="500" fill="hold"/>
                                        <p:tgtEl>
                                          <p:spTgt spid="185"/>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fade">
                                      <p:cBhvr>
                                        <p:cTn id="23" dur="1000"/>
                                        <p:tgtEl>
                                          <p:spTgt spid="197"/>
                                        </p:tgtEl>
                                      </p:cBhvr>
                                    </p:animEffect>
                                    <p:anim calcmode="lin" valueType="num">
                                      <p:cBhvr>
                                        <p:cTn id="24" dur="1000" fill="hold"/>
                                        <p:tgtEl>
                                          <p:spTgt spid="197"/>
                                        </p:tgtEl>
                                        <p:attrNameLst>
                                          <p:attrName>ppt_x</p:attrName>
                                        </p:attrNameLst>
                                      </p:cBhvr>
                                      <p:tavLst>
                                        <p:tav tm="0">
                                          <p:val>
                                            <p:strVal val="#ppt_x"/>
                                          </p:val>
                                        </p:tav>
                                        <p:tav tm="100000">
                                          <p:val>
                                            <p:strVal val="#ppt_x"/>
                                          </p:val>
                                        </p:tav>
                                      </p:tavLst>
                                    </p:anim>
                                    <p:anim calcmode="lin" valueType="num">
                                      <p:cBhvr>
                                        <p:cTn id="25" dur="1000" fill="hold"/>
                                        <p:tgtEl>
                                          <p:spTgt spid="19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1" presetClass="entr" presetSubtype="0" fill="hold" grpId="0" nodeType="afterEffect">
                                  <p:stCondLst>
                                    <p:cond delay="0"/>
                                  </p:stCondLst>
                                  <p:childTnLst>
                                    <p:set>
                                      <p:cBhvr>
                                        <p:cTn id="28" dur="1" fill="hold">
                                          <p:stCondLst>
                                            <p:cond delay="0"/>
                                          </p:stCondLst>
                                        </p:cTn>
                                        <p:tgtEl>
                                          <p:spTgt spid="207"/>
                                        </p:tgtEl>
                                        <p:attrNameLst>
                                          <p:attrName>style.visibility</p:attrName>
                                        </p:attrNameLst>
                                      </p:cBhvr>
                                      <p:to>
                                        <p:strVal val="visible"/>
                                      </p:to>
                                    </p:set>
                                    <p:anim calcmode="lin" valueType="num">
                                      <p:cBhvr>
                                        <p:cTn id="29" dur="1000" fill="hold"/>
                                        <p:tgtEl>
                                          <p:spTgt spid="207"/>
                                        </p:tgtEl>
                                        <p:attrNameLst>
                                          <p:attrName>ppt_w</p:attrName>
                                        </p:attrNameLst>
                                      </p:cBhvr>
                                      <p:tavLst>
                                        <p:tav tm="0">
                                          <p:val>
                                            <p:fltVal val="0"/>
                                          </p:val>
                                        </p:tav>
                                        <p:tav tm="100000">
                                          <p:val>
                                            <p:strVal val="#ppt_w"/>
                                          </p:val>
                                        </p:tav>
                                      </p:tavLst>
                                    </p:anim>
                                    <p:anim calcmode="lin" valueType="num">
                                      <p:cBhvr>
                                        <p:cTn id="30" dur="1000" fill="hold"/>
                                        <p:tgtEl>
                                          <p:spTgt spid="207"/>
                                        </p:tgtEl>
                                        <p:attrNameLst>
                                          <p:attrName>ppt_h</p:attrName>
                                        </p:attrNameLst>
                                      </p:cBhvr>
                                      <p:tavLst>
                                        <p:tav tm="0">
                                          <p:val>
                                            <p:fltVal val="0"/>
                                          </p:val>
                                        </p:tav>
                                        <p:tav tm="100000">
                                          <p:val>
                                            <p:strVal val="#ppt_h"/>
                                          </p:val>
                                        </p:tav>
                                      </p:tavLst>
                                    </p:anim>
                                    <p:anim calcmode="lin" valueType="num">
                                      <p:cBhvr>
                                        <p:cTn id="31" dur="1000" fill="hold"/>
                                        <p:tgtEl>
                                          <p:spTgt spid="207"/>
                                        </p:tgtEl>
                                        <p:attrNameLst>
                                          <p:attrName>style.rotation</p:attrName>
                                        </p:attrNameLst>
                                      </p:cBhvr>
                                      <p:tavLst>
                                        <p:tav tm="0">
                                          <p:val>
                                            <p:fltVal val="90"/>
                                          </p:val>
                                        </p:tav>
                                        <p:tav tm="100000">
                                          <p:val>
                                            <p:fltVal val="0"/>
                                          </p:val>
                                        </p:tav>
                                      </p:tavLst>
                                    </p:anim>
                                    <p:animEffect transition="in" filter="fade">
                                      <p:cBhvr>
                                        <p:cTn id="32" dur="1000"/>
                                        <p:tgtEl>
                                          <p:spTgt spid="207"/>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198"/>
                                        </p:tgtEl>
                                        <p:attrNameLst>
                                          <p:attrName>style.visibility</p:attrName>
                                        </p:attrNameLst>
                                      </p:cBhvr>
                                      <p:to>
                                        <p:strVal val="visible"/>
                                      </p:to>
                                    </p:set>
                                    <p:anim calcmode="lin" valueType="num">
                                      <p:cBhvr additive="base">
                                        <p:cTn id="36" dur="500" fill="hold"/>
                                        <p:tgtEl>
                                          <p:spTgt spid="198"/>
                                        </p:tgtEl>
                                        <p:attrNameLst>
                                          <p:attrName>ppt_x</p:attrName>
                                        </p:attrNameLst>
                                      </p:cBhvr>
                                      <p:tavLst>
                                        <p:tav tm="0">
                                          <p:val>
                                            <p:strVal val="1+#ppt_w/2"/>
                                          </p:val>
                                        </p:tav>
                                        <p:tav tm="100000">
                                          <p:val>
                                            <p:strVal val="#ppt_x"/>
                                          </p:val>
                                        </p:tav>
                                      </p:tavLst>
                                    </p:anim>
                                    <p:anim calcmode="lin" valueType="num">
                                      <p:cBhvr additive="base">
                                        <p:cTn id="37" dur="500" fill="hold"/>
                                        <p:tgtEl>
                                          <p:spTgt spid="198"/>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96"/>
                                        </p:tgtEl>
                                        <p:attrNameLst>
                                          <p:attrName>style.visibility</p:attrName>
                                        </p:attrNameLst>
                                      </p:cBhvr>
                                      <p:to>
                                        <p:strVal val="visible"/>
                                      </p:to>
                                    </p:set>
                                    <p:animEffect transition="in" filter="fade">
                                      <p:cBhvr>
                                        <p:cTn id="41" dur="1000"/>
                                        <p:tgtEl>
                                          <p:spTgt spid="196"/>
                                        </p:tgtEl>
                                      </p:cBhvr>
                                    </p:animEffect>
                                    <p:anim calcmode="lin" valueType="num">
                                      <p:cBhvr>
                                        <p:cTn id="42" dur="1000" fill="hold"/>
                                        <p:tgtEl>
                                          <p:spTgt spid="196"/>
                                        </p:tgtEl>
                                        <p:attrNameLst>
                                          <p:attrName>ppt_x</p:attrName>
                                        </p:attrNameLst>
                                      </p:cBhvr>
                                      <p:tavLst>
                                        <p:tav tm="0">
                                          <p:val>
                                            <p:strVal val="#ppt_x"/>
                                          </p:val>
                                        </p:tav>
                                        <p:tav tm="100000">
                                          <p:val>
                                            <p:strVal val="#ppt_x"/>
                                          </p:val>
                                        </p:tav>
                                      </p:tavLst>
                                    </p:anim>
                                    <p:anim calcmode="lin" valueType="num">
                                      <p:cBhvr>
                                        <p:cTn id="43" dur="1000" fill="hold"/>
                                        <p:tgtEl>
                                          <p:spTgt spid="196"/>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31" presetClass="entr" presetSubtype="0" fill="hold" grpId="0" nodeType="afterEffect">
                                  <p:stCondLst>
                                    <p:cond delay="0"/>
                                  </p:stCondLst>
                                  <p:childTnLst>
                                    <p:set>
                                      <p:cBhvr>
                                        <p:cTn id="46" dur="1" fill="hold">
                                          <p:stCondLst>
                                            <p:cond delay="0"/>
                                          </p:stCondLst>
                                        </p:cTn>
                                        <p:tgtEl>
                                          <p:spTgt spid="206"/>
                                        </p:tgtEl>
                                        <p:attrNameLst>
                                          <p:attrName>style.visibility</p:attrName>
                                        </p:attrNameLst>
                                      </p:cBhvr>
                                      <p:to>
                                        <p:strVal val="visible"/>
                                      </p:to>
                                    </p:set>
                                    <p:anim calcmode="lin" valueType="num">
                                      <p:cBhvr>
                                        <p:cTn id="47" dur="1000" fill="hold"/>
                                        <p:tgtEl>
                                          <p:spTgt spid="206"/>
                                        </p:tgtEl>
                                        <p:attrNameLst>
                                          <p:attrName>ppt_w</p:attrName>
                                        </p:attrNameLst>
                                      </p:cBhvr>
                                      <p:tavLst>
                                        <p:tav tm="0">
                                          <p:val>
                                            <p:fltVal val="0"/>
                                          </p:val>
                                        </p:tav>
                                        <p:tav tm="100000">
                                          <p:val>
                                            <p:strVal val="#ppt_w"/>
                                          </p:val>
                                        </p:tav>
                                      </p:tavLst>
                                    </p:anim>
                                    <p:anim calcmode="lin" valueType="num">
                                      <p:cBhvr>
                                        <p:cTn id="48" dur="1000" fill="hold"/>
                                        <p:tgtEl>
                                          <p:spTgt spid="206"/>
                                        </p:tgtEl>
                                        <p:attrNameLst>
                                          <p:attrName>ppt_h</p:attrName>
                                        </p:attrNameLst>
                                      </p:cBhvr>
                                      <p:tavLst>
                                        <p:tav tm="0">
                                          <p:val>
                                            <p:fltVal val="0"/>
                                          </p:val>
                                        </p:tav>
                                        <p:tav tm="100000">
                                          <p:val>
                                            <p:strVal val="#ppt_h"/>
                                          </p:val>
                                        </p:tav>
                                      </p:tavLst>
                                    </p:anim>
                                    <p:anim calcmode="lin" valueType="num">
                                      <p:cBhvr>
                                        <p:cTn id="49" dur="1000" fill="hold"/>
                                        <p:tgtEl>
                                          <p:spTgt spid="206"/>
                                        </p:tgtEl>
                                        <p:attrNameLst>
                                          <p:attrName>style.rotation</p:attrName>
                                        </p:attrNameLst>
                                      </p:cBhvr>
                                      <p:tavLst>
                                        <p:tav tm="0">
                                          <p:val>
                                            <p:fltVal val="90"/>
                                          </p:val>
                                        </p:tav>
                                        <p:tav tm="100000">
                                          <p:val>
                                            <p:fltVal val="0"/>
                                          </p:val>
                                        </p:tav>
                                      </p:tavLst>
                                    </p:anim>
                                    <p:animEffect transition="in" filter="fade">
                                      <p:cBhvr>
                                        <p:cTn id="50" dur="1000"/>
                                        <p:tgtEl>
                                          <p:spTgt spid="206"/>
                                        </p:tgtEl>
                                      </p:cBhvr>
                                    </p:animEffect>
                                  </p:childTnLst>
                                </p:cTn>
                              </p:par>
                            </p:childTnLst>
                          </p:cTn>
                        </p:par>
                        <p:par>
                          <p:cTn id="51" fill="hold">
                            <p:stCondLst>
                              <p:cond delay="7000"/>
                            </p:stCondLst>
                            <p:childTnLst>
                              <p:par>
                                <p:cTn id="52" presetID="2" presetClass="entr" presetSubtype="8" fill="hold" nodeType="afterEffect">
                                  <p:stCondLst>
                                    <p:cond delay="0"/>
                                  </p:stCondLst>
                                  <p:childTnLst>
                                    <p:set>
                                      <p:cBhvr>
                                        <p:cTn id="53" dur="1" fill="hold">
                                          <p:stCondLst>
                                            <p:cond delay="0"/>
                                          </p:stCondLst>
                                        </p:cTn>
                                        <p:tgtEl>
                                          <p:spTgt spid="208"/>
                                        </p:tgtEl>
                                        <p:attrNameLst>
                                          <p:attrName>style.visibility</p:attrName>
                                        </p:attrNameLst>
                                      </p:cBhvr>
                                      <p:to>
                                        <p:strVal val="visible"/>
                                      </p:to>
                                    </p:set>
                                    <p:anim calcmode="lin" valueType="num">
                                      <p:cBhvr additive="base">
                                        <p:cTn id="54" dur="500" fill="hold"/>
                                        <p:tgtEl>
                                          <p:spTgt spid="208"/>
                                        </p:tgtEl>
                                        <p:attrNameLst>
                                          <p:attrName>ppt_x</p:attrName>
                                        </p:attrNameLst>
                                      </p:cBhvr>
                                      <p:tavLst>
                                        <p:tav tm="0">
                                          <p:val>
                                            <p:strVal val="0-#ppt_w/2"/>
                                          </p:val>
                                        </p:tav>
                                        <p:tav tm="100000">
                                          <p:val>
                                            <p:strVal val="#ppt_x"/>
                                          </p:val>
                                        </p:tav>
                                      </p:tavLst>
                                    </p:anim>
                                    <p:anim calcmode="lin" valueType="num">
                                      <p:cBhvr additive="base">
                                        <p:cTn id="55" dur="500" fill="hold"/>
                                        <p:tgtEl>
                                          <p:spTgt spid="208"/>
                                        </p:tgtEl>
                                        <p:attrNameLst>
                                          <p:attrName>ppt_y</p:attrName>
                                        </p:attrNameLst>
                                      </p:cBhvr>
                                      <p:tavLst>
                                        <p:tav tm="0">
                                          <p:val>
                                            <p:strVal val="#ppt_y"/>
                                          </p:val>
                                        </p:tav>
                                        <p:tav tm="100000">
                                          <p:val>
                                            <p:strVal val="#ppt_y"/>
                                          </p:val>
                                        </p:tav>
                                      </p:tavLst>
                                    </p:anim>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219"/>
                                        </p:tgtEl>
                                        <p:attrNameLst>
                                          <p:attrName>style.visibility</p:attrName>
                                        </p:attrNameLst>
                                      </p:cBhvr>
                                      <p:to>
                                        <p:strVal val="visible"/>
                                      </p:to>
                                    </p:set>
                                    <p:animEffect transition="in" filter="fade">
                                      <p:cBhvr>
                                        <p:cTn id="59" dur="1000"/>
                                        <p:tgtEl>
                                          <p:spTgt spid="219"/>
                                        </p:tgtEl>
                                      </p:cBhvr>
                                    </p:animEffect>
                                    <p:anim calcmode="lin" valueType="num">
                                      <p:cBhvr>
                                        <p:cTn id="60" dur="1000" fill="hold"/>
                                        <p:tgtEl>
                                          <p:spTgt spid="219"/>
                                        </p:tgtEl>
                                        <p:attrNameLst>
                                          <p:attrName>ppt_x</p:attrName>
                                        </p:attrNameLst>
                                      </p:cBhvr>
                                      <p:tavLst>
                                        <p:tav tm="0">
                                          <p:val>
                                            <p:strVal val="#ppt_x"/>
                                          </p:val>
                                        </p:tav>
                                        <p:tav tm="100000">
                                          <p:val>
                                            <p:strVal val="#ppt_x"/>
                                          </p:val>
                                        </p:tav>
                                      </p:tavLst>
                                    </p:anim>
                                    <p:anim calcmode="lin" valueType="num">
                                      <p:cBhvr>
                                        <p:cTn id="61" dur="1000" fill="hold"/>
                                        <p:tgtEl>
                                          <p:spTgt spid="21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31" presetClass="entr" presetSubtype="0" fill="hold" grpId="0" nodeType="afterEffect">
                                  <p:stCondLst>
                                    <p:cond delay="0"/>
                                  </p:stCondLst>
                                  <p:childTnLst>
                                    <p:set>
                                      <p:cBhvr>
                                        <p:cTn id="64" dur="1" fill="hold">
                                          <p:stCondLst>
                                            <p:cond delay="0"/>
                                          </p:stCondLst>
                                        </p:cTn>
                                        <p:tgtEl>
                                          <p:spTgt spid="220"/>
                                        </p:tgtEl>
                                        <p:attrNameLst>
                                          <p:attrName>style.visibility</p:attrName>
                                        </p:attrNameLst>
                                      </p:cBhvr>
                                      <p:to>
                                        <p:strVal val="visible"/>
                                      </p:to>
                                    </p:set>
                                    <p:anim calcmode="lin" valueType="num">
                                      <p:cBhvr>
                                        <p:cTn id="65" dur="1000" fill="hold"/>
                                        <p:tgtEl>
                                          <p:spTgt spid="220"/>
                                        </p:tgtEl>
                                        <p:attrNameLst>
                                          <p:attrName>ppt_w</p:attrName>
                                        </p:attrNameLst>
                                      </p:cBhvr>
                                      <p:tavLst>
                                        <p:tav tm="0">
                                          <p:val>
                                            <p:fltVal val="0"/>
                                          </p:val>
                                        </p:tav>
                                        <p:tav tm="100000">
                                          <p:val>
                                            <p:strVal val="#ppt_w"/>
                                          </p:val>
                                        </p:tav>
                                      </p:tavLst>
                                    </p:anim>
                                    <p:anim calcmode="lin" valueType="num">
                                      <p:cBhvr>
                                        <p:cTn id="66" dur="1000" fill="hold"/>
                                        <p:tgtEl>
                                          <p:spTgt spid="220"/>
                                        </p:tgtEl>
                                        <p:attrNameLst>
                                          <p:attrName>ppt_h</p:attrName>
                                        </p:attrNameLst>
                                      </p:cBhvr>
                                      <p:tavLst>
                                        <p:tav tm="0">
                                          <p:val>
                                            <p:fltVal val="0"/>
                                          </p:val>
                                        </p:tav>
                                        <p:tav tm="100000">
                                          <p:val>
                                            <p:strVal val="#ppt_h"/>
                                          </p:val>
                                        </p:tav>
                                      </p:tavLst>
                                    </p:anim>
                                    <p:anim calcmode="lin" valueType="num">
                                      <p:cBhvr>
                                        <p:cTn id="67" dur="1000" fill="hold"/>
                                        <p:tgtEl>
                                          <p:spTgt spid="220"/>
                                        </p:tgtEl>
                                        <p:attrNameLst>
                                          <p:attrName>style.rotation</p:attrName>
                                        </p:attrNameLst>
                                      </p:cBhvr>
                                      <p:tavLst>
                                        <p:tav tm="0">
                                          <p:val>
                                            <p:fltVal val="90"/>
                                          </p:val>
                                        </p:tav>
                                        <p:tav tm="100000">
                                          <p:val>
                                            <p:fltVal val="0"/>
                                          </p:val>
                                        </p:tav>
                                      </p:tavLst>
                                    </p:anim>
                                    <p:animEffect transition="in" filter="fade">
                                      <p:cBhvr>
                                        <p:cTn id="68" dur="10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96" grpId="0"/>
      <p:bldP spid="197" grpId="0"/>
      <p:bldGraphic spid="206" grpId="0">
        <p:bldAsOne/>
      </p:bldGraphic>
      <p:bldGraphic spid="207" grpId="0">
        <p:bldAsOne/>
      </p:bldGraphic>
      <p:bldP spid="219" grpId="0"/>
      <p:bldGraphic spid="22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2019-07-30T18:02:11Z</dcterms:modified>
</cp:coreProperties>
</file>