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DC5-4781-BCD0-B2EAA38A896E}"/>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DC5-4781-BCD0-B2EAA38A896E}"/>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DC5-4781-BCD0-B2EAA38A896E}"/>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DC5-4781-BCD0-B2EAA38A896E}"/>
              </c:ext>
            </c:extLst>
          </c:dPt>
          <c:dPt>
            <c:idx val="4"/>
            <c:bubble3D val="0"/>
            <c:extLst>
              <c:ext xmlns:c16="http://schemas.microsoft.com/office/drawing/2014/chart" uri="{C3380CC4-5D6E-409C-BE32-E72D297353CC}">
                <c16:uniqueId val="{00000008-9DC5-4781-BCD0-B2EAA38A896E}"/>
              </c:ext>
            </c:extLst>
          </c:dPt>
          <c:dPt>
            <c:idx val="5"/>
            <c:bubble3D val="0"/>
            <c:extLst>
              <c:ext xmlns:c16="http://schemas.microsoft.com/office/drawing/2014/chart" uri="{C3380CC4-5D6E-409C-BE32-E72D297353CC}">
                <c16:uniqueId val="{00000009-9DC5-4781-BCD0-B2EAA38A896E}"/>
              </c:ext>
            </c:extLst>
          </c:dPt>
          <c:dPt>
            <c:idx val="6"/>
            <c:bubble3D val="0"/>
            <c:extLst>
              <c:ext xmlns:c16="http://schemas.microsoft.com/office/drawing/2014/chart" uri="{C3380CC4-5D6E-409C-BE32-E72D297353CC}">
                <c16:uniqueId val="{0000000A-9DC5-4781-BCD0-B2EAA38A896E}"/>
              </c:ext>
            </c:extLst>
          </c:dPt>
          <c:dPt>
            <c:idx val="7"/>
            <c:bubble3D val="0"/>
            <c:extLst>
              <c:ext xmlns:c16="http://schemas.microsoft.com/office/drawing/2014/chart" uri="{C3380CC4-5D6E-409C-BE32-E72D297353CC}">
                <c16:uniqueId val="{0000000B-9DC5-4781-BCD0-B2EAA38A896E}"/>
              </c:ext>
            </c:extLst>
          </c:dPt>
          <c:dPt>
            <c:idx val="8"/>
            <c:bubble3D val="0"/>
            <c:extLst>
              <c:ext xmlns:c16="http://schemas.microsoft.com/office/drawing/2014/chart" uri="{C3380CC4-5D6E-409C-BE32-E72D297353CC}">
                <c16:uniqueId val="{0000000C-9DC5-4781-BCD0-B2EAA38A896E}"/>
              </c:ext>
            </c:extLst>
          </c:dPt>
          <c:dPt>
            <c:idx val="9"/>
            <c:bubble3D val="0"/>
            <c:extLst>
              <c:ext xmlns:c16="http://schemas.microsoft.com/office/drawing/2014/chart" uri="{C3380CC4-5D6E-409C-BE32-E72D297353CC}">
                <c16:uniqueId val="{0000000D-9DC5-4781-BCD0-B2EAA38A896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9DC5-4781-BCD0-B2EAA38A896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3EA-4670-BF28-FC41C099E33C}"/>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3EA-4670-BF28-FC41C099E33C}"/>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3EA-4670-BF28-FC41C099E33C}"/>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3EA-4670-BF28-FC41C099E33C}"/>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3EA-4670-BF28-FC41C099E33C}"/>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3EA-4670-BF28-FC41C099E33C}"/>
              </c:ext>
            </c:extLst>
          </c:dPt>
          <c:dPt>
            <c:idx val="6"/>
            <c:bubble3D val="0"/>
            <c:extLst>
              <c:ext xmlns:c16="http://schemas.microsoft.com/office/drawing/2014/chart" uri="{C3380CC4-5D6E-409C-BE32-E72D297353CC}">
                <c16:uniqueId val="{0000000C-83EA-4670-BF28-FC41C099E33C}"/>
              </c:ext>
            </c:extLst>
          </c:dPt>
          <c:dPt>
            <c:idx val="7"/>
            <c:bubble3D val="0"/>
            <c:extLst>
              <c:ext xmlns:c16="http://schemas.microsoft.com/office/drawing/2014/chart" uri="{C3380CC4-5D6E-409C-BE32-E72D297353CC}">
                <c16:uniqueId val="{0000000D-83EA-4670-BF28-FC41C099E33C}"/>
              </c:ext>
            </c:extLst>
          </c:dPt>
          <c:dPt>
            <c:idx val="8"/>
            <c:bubble3D val="0"/>
            <c:extLst>
              <c:ext xmlns:c16="http://schemas.microsoft.com/office/drawing/2014/chart" uri="{C3380CC4-5D6E-409C-BE32-E72D297353CC}">
                <c16:uniqueId val="{0000000E-83EA-4670-BF28-FC41C099E33C}"/>
              </c:ext>
            </c:extLst>
          </c:dPt>
          <c:dPt>
            <c:idx val="9"/>
            <c:bubble3D val="0"/>
            <c:extLst>
              <c:ext xmlns:c16="http://schemas.microsoft.com/office/drawing/2014/chart" uri="{C3380CC4-5D6E-409C-BE32-E72D297353CC}">
                <c16:uniqueId val="{0000000F-83EA-4670-BF28-FC41C099E33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83EA-4670-BF28-FC41C099E33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9C5-43D8-BACA-F7BDD0275BAB}"/>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9C5-43D8-BACA-F7BDD0275BAB}"/>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9C5-43D8-BACA-F7BDD0275BAB}"/>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9C5-43D8-BACA-F7BDD0275BAB}"/>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9C5-43D8-BACA-F7BDD0275BAB}"/>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9C5-43D8-BACA-F7BDD0275BAB}"/>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9C5-43D8-BACA-F7BDD0275BAB}"/>
              </c:ext>
            </c:extLst>
          </c:dPt>
          <c:dPt>
            <c:idx val="7"/>
            <c:bubble3D val="0"/>
            <c:extLst>
              <c:ext xmlns:c16="http://schemas.microsoft.com/office/drawing/2014/chart" uri="{C3380CC4-5D6E-409C-BE32-E72D297353CC}">
                <c16:uniqueId val="{0000000E-59C5-43D8-BACA-F7BDD0275BAB}"/>
              </c:ext>
            </c:extLst>
          </c:dPt>
          <c:dPt>
            <c:idx val="8"/>
            <c:bubble3D val="0"/>
            <c:extLst>
              <c:ext xmlns:c16="http://schemas.microsoft.com/office/drawing/2014/chart" uri="{C3380CC4-5D6E-409C-BE32-E72D297353CC}">
                <c16:uniqueId val="{0000000F-59C5-43D8-BACA-F7BDD0275BAB}"/>
              </c:ext>
            </c:extLst>
          </c:dPt>
          <c:dPt>
            <c:idx val="9"/>
            <c:bubble3D val="0"/>
            <c:extLst>
              <c:ext xmlns:c16="http://schemas.microsoft.com/office/drawing/2014/chart" uri="{C3380CC4-5D6E-409C-BE32-E72D297353CC}">
                <c16:uniqueId val="{00000010-59C5-43D8-BACA-F7BDD0275BA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59C5-43D8-BACA-F7BDD0275BA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4978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17">
            <a:extLst>
              <a:ext uri="{FF2B5EF4-FFF2-40B4-BE49-F238E27FC236}">
                <a16:creationId xmlns:a16="http://schemas.microsoft.com/office/drawing/2014/main" id="{C25C59C5-7526-474F-9EF1-F722933FCD04}"/>
              </a:ext>
            </a:extLst>
          </p:cNvPr>
          <p:cNvSpPr>
            <a:spLocks noEditPoints="1"/>
          </p:cNvSpPr>
          <p:nvPr/>
        </p:nvSpPr>
        <p:spPr bwMode="auto">
          <a:xfrm>
            <a:off x="6352285" y="2142856"/>
            <a:ext cx="3487025" cy="4224776"/>
          </a:xfrm>
          <a:custGeom>
            <a:avLst/>
            <a:gdLst/>
            <a:ahLst/>
            <a:cxnLst>
              <a:cxn ang="0">
                <a:pos x="66" y="224"/>
              </a:cxn>
              <a:cxn ang="0">
                <a:pos x="113" y="247"/>
              </a:cxn>
              <a:cxn ang="0">
                <a:pos x="185" y="272"/>
              </a:cxn>
              <a:cxn ang="0">
                <a:pos x="247" y="443"/>
              </a:cxn>
              <a:cxn ang="0">
                <a:pos x="334" y="586"/>
              </a:cxn>
              <a:cxn ang="0">
                <a:pos x="252" y="1268"/>
              </a:cxn>
              <a:cxn ang="0">
                <a:pos x="693" y="1068"/>
              </a:cxn>
              <a:cxn ang="0">
                <a:pos x="737" y="665"/>
              </a:cxn>
              <a:cxn ang="0">
                <a:pos x="649" y="528"/>
              </a:cxn>
              <a:cxn ang="0">
                <a:pos x="635" y="517"/>
              </a:cxn>
              <a:cxn ang="0">
                <a:pos x="623" y="521"/>
              </a:cxn>
              <a:cxn ang="0">
                <a:pos x="629" y="503"/>
              </a:cxn>
              <a:cxn ang="0">
                <a:pos x="637" y="486"/>
              </a:cxn>
              <a:cxn ang="0">
                <a:pos x="627" y="489"/>
              </a:cxn>
              <a:cxn ang="0">
                <a:pos x="582" y="475"/>
              </a:cxn>
              <a:cxn ang="0">
                <a:pos x="575" y="485"/>
              </a:cxn>
              <a:cxn ang="0">
                <a:pos x="562" y="458"/>
              </a:cxn>
              <a:cxn ang="0">
                <a:pos x="549" y="433"/>
              </a:cxn>
              <a:cxn ang="0">
                <a:pos x="532" y="399"/>
              </a:cxn>
              <a:cxn ang="0">
                <a:pos x="505" y="363"/>
              </a:cxn>
              <a:cxn ang="0">
                <a:pos x="495" y="347"/>
              </a:cxn>
              <a:cxn ang="0">
                <a:pos x="490" y="336"/>
              </a:cxn>
              <a:cxn ang="0">
                <a:pos x="502" y="315"/>
              </a:cxn>
              <a:cxn ang="0">
                <a:pos x="516" y="302"/>
              </a:cxn>
              <a:cxn ang="0">
                <a:pos x="498" y="283"/>
              </a:cxn>
              <a:cxn ang="0">
                <a:pos x="492" y="270"/>
              </a:cxn>
              <a:cxn ang="0">
                <a:pos x="492" y="246"/>
              </a:cxn>
              <a:cxn ang="0">
                <a:pos x="485" y="254"/>
              </a:cxn>
              <a:cxn ang="0">
                <a:pos x="474" y="270"/>
              </a:cxn>
              <a:cxn ang="0">
                <a:pos x="487" y="281"/>
              </a:cxn>
              <a:cxn ang="0">
                <a:pos x="472" y="281"/>
              </a:cxn>
              <a:cxn ang="0">
                <a:pos x="467" y="270"/>
              </a:cxn>
              <a:cxn ang="0">
                <a:pos x="471" y="259"/>
              </a:cxn>
              <a:cxn ang="0">
                <a:pos x="468" y="256"/>
              </a:cxn>
              <a:cxn ang="0">
                <a:pos x="461" y="223"/>
              </a:cxn>
              <a:cxn ang="0">
                <a:pos x="453" y="228"/>
              </a:cxn>
              <a:cxn ang="0">
                <a:pos x="441" y="225"/>
              </a:cxn>
              <a:cxn ang="0">
                <a:pos x="438" y="217"/>
              </a:cxn>
              <a:cxn ang="0">
                <a:pos x="438" y="226"/>
              </a:cxn>
              <a:cxn ang="0">
                <a:pos x="424" y="222"/>
              </a:cxn>
              <a:cxn ang="0">
                <a:pos x="422" y="207"/>
              </a:cxn>
              <a:cxn ang="0">
                <a:pos x="429" y="196"/>
              </a:cxn>
              <a:cxn ang="0">
                <a:pos x="417" y="189"/>
              </a:cxn>
              <a:cxn ang="0">
                <a:pos x="420" y="183"/>
              </a:cxn>
              <a:cxn ang="0">
                <a:pos x="420" y="173"/>
              </a:cxn>
              <a:cxn ang="0">
                <a:pos x="402" y="172"/>
              </a:cxn>
              <a:cxn ang="0">
                <a:pos x="391" y="165"/>
              </a:cxn>
              <a:cxn ang="0">
                <a:pos x="385" y="169"/>
              </a:cxn>
              <a:cxn ang="0">
                <a:pos x="385" y="157"/>
              </a:cxn>
              <a:cxn ang="0">
                <a:pos x="381" y="153"/>
              </a:cxn>
              <a:cxn ang="0">
                <a:pos x="381" y="142"/>
              </a:cxn>
              <a:cxn ang="0">
                <a:pos x="381" y="133"/>
              </a:cxn>
              <a:cxn ang="0">
                <a:pos x="367" y="119"/>
              </a:cxn>
              <a:cxn ang="0">
                <a:pos x="360" y="115"/>
              </a:cxn>
              <a:cxn ang="0">
                <a:pos x="353" y="109"/>
              </a:cxn>
              <a:cxn ang="0">
                <a:pos x="351" y="84"/>
              </a:cxn>
              <a:cxn ang="0">
                <a:pos x="260" y="48"/>
              </a:cxn>
              <a:cxn ang="0">
                <a:pos x="98" y="0"/>
              </a:cxn>
              <a:cxn ang="0">
                <a:pos x="44" y="90"/>
              </a:cxn>
              <a:cxn ang="0">
                <a:pos x="691" y="592"/>
              </a:cxn>
              <a:cxn ang="0">
                <a:pos x="505" y="351"/>
              </a:cxn>
            </a:cxnLst>
            <a:rect l="0" t="0" r="r" b="b"/>
            <a:pathLst>
              <a:path w="1050" h="1272">
                <a:moveTo>
                  <a:pt x="8" y="175"/>
                </a:moveTo>
                <a:cubicBezTo>
                  <a:pt x="12" y="176"/>
                  <a:pt x="14" y="178"/>
                  <a:pt x="17" y="182"/>
                </a:cubicBezTo>
                <a:cubicBezTo>
                  <a:pt x="19" y="184"/>
                  <a:pt x="21" y="185"/>
                  <a:pt x="22" y="188"/>
                </a:cubicBezTo>
                <a:cubicBezTo>
                  <a:pt x="25" y="196"/>
                  <a:pt x="25" y="202"/>
                  <a:pt x="32" y="206"/>
                </a:cubicBezTo>
                <a:cubicBezTo>
                  <a:pt x="39" y="211"/>
                  <a:pt x="44" y="214"/>
                  <a:pt x="51" y="218"/>
                </a:cubicBezTo>
                <a:cubicBezTo>
                  <a:pt x="57" y="221"/>
                  <a:pt x="60" y="224"/>
                  <a:pt x="66" y="224"/>
                </a:cubicBezTo>
                <a:cubicBezTo>
                  <a:pt x="72" y="224"/>
                  <a:pt x="72" y="224"/>
                  <a:pt x="72" y="224"/>
                </a:cubicBezTo>
                <a:cubicBezTo>
                  <a:pt x="75" y="224"/>
                  <a:pt x="76" y="227"/>
                  <a:pt x="77" y="229"/>
                </a:cubicBezTo>
                <a:cubicBezTo>
                  <a:pt x="80" y="233"/>
                  <a:pt x="82" y="236"/>
                  <a:pt x="86" y="239"/>
                </a:cubicBezTo>
                <a:cubicBezTo>
                  <a:pt x="92" y="243"/>
                  <a:pt x="95" y="248"/>
                  <a:pt x="102" y="248"/>
                </a:cubicBezTo>
                <a:cubicBezTo>
                  <a:pt x="104" y="248"/>
                  <a:pt x="106" y="247"/>
                  <a:pt x="109" y="247"/>
                </a:cubicBezTo>
                <a:cubicBezTo>
                  <a:pt x="113" y="247"/>
                  <a:pt x="113" y="247"/>
                  <a:pt x="113" y="247"/>
                </a:cubicBezTo>
                <a:cubicBezTo>
                  <a:pt x="120" y="247"/>
                  <a:pt x="123" y="252"/>
                  <a:pt x="130" y="254"/>
                </a:cubicBezTo>
                <a:cubicBezTo>
                  <a:pt x="130" y="254"/>
                  <a:pt x="130" y="254"/>
                  <a:pt x="130" y="254"/>
                </a:cubicBezTo>
                <a:cubicBezTo>
                  <a:pt x="156" y="271"/>
                  <a:pt x="156" y="271"/>
                  <a:pt x="156" y="271"/>
                </a:cubicBezTo>
                <a:cubicBezTo>
                  <a:pt x="167" y="275"/>
                  <a:pt x="167" y="275"/>
                  <a:pt x="167" y="275"/>
                </a:cubicBezTo>
                <a:cubicBezTo>
                  <a:pt x="179" y="272"/>
                  <a:pt x="179" y="272"/>
                  <a:pt x="179" y="272"/>
                </a:cubicBezTo>
                <a:cubicBezTo>
                  <a:pt x="185" y="272"/>
                  <a:pt x="185" y="272"/>
                  <a:pt x="185" y="272"/>
                </a:cubicBezTo>
                <a:cubicBezTo>
                  <a:pt x="206" y="294"/>
                  <a:pt x="206" y="294"/>
                  <a:pt x="206" y="294"/>
                </a:cubicBezTo>
                <a:cubicBezTo>
                  <a:pt x="241" y="308"/>
                  <a:pt x="241" y="308"/>
                  <a:pt x="241" y="308"/>
                </a:cubicBezTo>
                <a:cubicBezTo>
                  <a:pt x="246" y="316"/>
                  <a:pt x="246" y="316"/>
                  <a:pt x="246" y="316"/>
                </a:cubicBezTo>
                <a:cubicBezTo>
                  <a:pt x="249" y="328"/>
                  <a:pt x="249" y="328"/>
                  <a:pt x="249" y="328"/>
                </a:cubicBezTo>
                <a:cubicBezTo>
                  <a:pt x="249" y="405"/>
                  <a:pt x="249" y="405"/>
                  <a:pt x="249" y="405"/>
                </a:cubicBezTo>
                <a:cubicBezTo>
                  <a:pt x="247" y="443"/>
                  <a:pt x="247" y="443"/>
                  <a:pt x="247" y="443"/>
                </a:cubicBezTo>
                <a:cubicBezTo>
                  <a:pt x="250" y="464"/>
                  <a:pt x="250" y="464"/>
                  <a:pt x="250" y="464"/>
                </a:cubicBezTo>
                <a:cubicBezTo>
                  <a:pt x="289" y="493"/>
                  <a:pt x="289" y="493"/>
                  <a:pt x="289" y="493"/>
                </a:cubicBezTo>
                <a:cubicBezTo>
                  <a:pt x="322" y="528"/>
                  <a:pt x="322" y="528"/>
                  <a:pt x="322" y="528"/>
                </a:cubicBezTo>
                <a:cubicBezTo>
                  <a:pt x="330" y="544"/>
                  <a:pt x="330" y="544"/>
                  <a:pt x="330" y="544"/>
                </a:cubicBezTo>
                <a:cubicBezTo>
                  <a:pt x="334" y="563"/>
                  <a:pt x="334" y="563"/>
                  <a:pt x="334" y="563"/>
                </a:cubicBezTo>
                <a:cubicBezTo>
                  <a:pt x="334" y="586"/>
                  <a:pt x="334" y="586"/>
                  <a:pt x="334" y="586"/>
                </a:cubicBezTo>
                <a:cubicBezTo>
                  <a:pt x="311" y="770"/>
                  <a:pt x="311" y="770"/>
                  <a:pt x="311" y="770"/>
                </a:cubicBezTo>
                <a:cubicBezTo>
                  <a:pt x="278" y="1015"/>
                  <a:pt x="278" y="1015"/>
                  <a:pt x="278" y="1015"/>
                </a:cubicBezTo>
                <a:cubicBezTo>
                  <a:pt x="278" y="1015"/>
                  <a:pt x="278" y="1015"/>
                  <a:pt x="278" y="1015"/>
                </a:cubicBezTo>
                <a:cubicBezTo>
                  <a:pt x="245" y="1272"/>
                  <a:pt x="245" y="1272"/>
                  <a:pt x="245" y="1272"/>
                </a:cubicBezTo>
                <a:cubicBezTo>
                  <a:pt x="245" y="1272"/>
                  <a:pt x="245" y="1272"/>
                  <a:pt x="245" y="1272"/>
                </a:cubicBezTo>
                <a:cubicBezTo>
                  <a:pt x="252" y="1268"/>
                  <a:pt x="252" y="1268"/>
                  <a:pt x="252" y="1268"/>
                </a:cubicBezTo>
                <a:cubicBezTo>
                  <a:pt x="268" y="1229"/>
                  <a:pt x="268" y="1229"/>
                  <a:pt x="268" y="1229"/>
                </a:cubicBezTo>
                <a:cubicBezTo>
                  <a:pt x="324" y="1160"/>
                  <a:pt x="324" y="1160"/>
                  <a:pt x="324" y="1160"/>
                </a:cubicBezTo>
                <a:cubicBezTo>
                  <a:pt x="417" y="1113"/>
                  <a:pt x="417" y="1113"/>
                  <a:pt x="417" y="1113"/>
                </a:cubicBezTo>
                <a:cubicBezTo>
                  <a:pt x="568" y="1097"/>
                  <a:pt x="568" y="1097"/>
                  <a:pt x="568" y="1097"/>
                </a:cubicBezTo>
                <a:cubicBezTo>
                  <a:pt x="693" y="1068"/>
                  <a:pt x="693" y="1068"/>
                  <a:pt x="693" y="1068"/>
                </a:cubicBezTo>
                <a:cubicBezTo>
                  <a:pt x="693" y="1068"/>
                  <a:pt x="693" y="1068"/>
                  <a:pt x="693" y="1068"/>
                </a:cubicBezTo>
                <a:cubicBezTo>
                  <a:pt x="984" y="966"/>
                  <a:pt x="984" y="966"/>
                  <a:pt x="984" y="966"/>
                </a:cubicBezTo>
                <a:cubicBezTo>
                  <a:pt x="1050" y="761"/>
                  <a:pt x="1050" y="761"/>
                  <a:pt x="1050" y="761"/>
                </a:cubicBezTo>
                <a:cubicBezTo>
                  <a:pt x="1006" y="686"/>
                  <a:pt x="1006" y="686"/>
                  <a:pt x="1006" y="686"/>
                </a:cubicBezTo>
                <a:cubicBezTo>
                  <a:pt x="1006" y="686"/>
                  <a:pt x="1006" y="686"/>
                  <a:pt x="1006" y="686"/>
                </a:cubicBezTo>
                <a:cubicBezTo>
                  <a:pt x="985" y="708"/>
                  <a:pt x="985" y="708"/>
                  <a:pt x="985" y="708"/>
                </a:cubicBezTo>
                <a:cubicBezTo>
                  <a:pt x="737" y="665"/>
                  <a:pt x="737" y="665"/>
                  <a:pt x="737" y="665"/>
                </a:cubicBezTo>
                <a:cubicBezTo>
                  <a:pt x="701" y="609"/>
                  <a:pt x="701" y="609"/>
                  <a:pt x="701" y="609"/>
                </a:cubicBezTo>
                <a:cubicBezTo>
                  <a:pt x="691" y="592"/>
                  <a:pt x="691" y="592"/>
                  <a:pt x="691" y="592"/>
                </a:cubicBezTo>
                <a:cubicBezTo>
                  <a:pt x="656" y="538"/>
                  <a:pt x="656" y="538"/>
                  <a:pt x="656" y="538"/>
                </a:cubicBezTo>
                <a:cubicBezTo>
                  <a:pt x="655" y="534"/>
                  <a:pt x="654" y="531"/>
                  <a:pt x="653" y="527"/>
                </a:cubicBezTo>
                <a:cubicBezTo>
                  <a:pt x="653" y="527"/>
                  <a:pt x="653" y="527"/>
                  <a:pt x="653" y="527"/>
                </a:cubicBezTo>
                <a:cubicBezTo>
                  <a:pt x="652" y="527"/>
                  <a:pt x="651" y="528"/>
                  <a:pt x="649" y="528"/>
                </a:cubicBezTo>
                <a:cubicBezTo>
                  <a:pt x="649" y="528"/>
                  <a:pt x="648" y="528"/>
                  <a:pt x="648" y="528"/>
                </a:cubicBezTo>
                <a:cubicBezTo>
                  <a:pt x="647" y="528"/>
                  <a:pt x="647" y="528"/>
                  <a:pt x="647" y="527"/>
                </a:cubicBezTo>
                <a:cubicBezTo>
                  <a:pt x="647" y="526"/>
                  <a:pt x="647" y="526"/>
                  <a:pt x="647" y="526"/>
                </a:cubicBezTo>
                <a:cubicBezTo>
                  <a:pt x="647" y="525"/>
                  <a:pt x="648" y="525"/>
                  <a:pt x="648" y="524"/>
                </a:cubicBezTo>
                <a:cubicBezTo>
                  <a:pt x="648" y="521"/>
                  <a:pt x="645" y="521"/>
                  <a:pt x="642" y="520"/>
                </a:cubicBezTo>
                <a:cubicBezTo>
                  <a:pt x="639" y="519"/>
                  <a:pt x="638" y="517"/>
                  <a:pt x="635" y="517"/>
                </a:cubicBezTo>
                <a:cubicBezTo>
                  <a:pt x="632" y="517"/>
                  <a:pt x="632" y="520"/>
                  <a:pt x="631" y="521"/>
                </a:cubicBezTo>
                <a:cubicBezTo>
                  <a:pt x="630" y="523"/>
                  <a:pt x="628" y="523"/>
                  <a:pt x="627" y="525"/>
                </a:cubicBezTo>
                <a:cubicBezTo>
                  <a:pt x="627" y="526"/>
                  <a:pt x="627" y="526"/>
                  <a:pt x="626" y="526"/>
                </a:cubicBezTo>
                <a:cubicBezTo>
                  <a:pt x="625" y="525"/>
                  <a:pt x="623" y="524"/>
                  <a:pt x="623" y="522"/>
                </a:cubicBezTo>
                <a:cubicBezTo>
                  <a:pt x="623" y="521"/>
                  <a:pt x="623" y="521"/>
                  <a:pt x="623" y="521"/>
                </a:cubicBezTo>
                <a:cubicBezTo>
                  <a:pt x="623" y="521"/>
                  <a:pt x="623" y="521"/>
                  <a:pt x="623" y="521"/>
                </a:cubicBezTo>
                <a:cubicBezTo>
                  <a:pt x="624" y="521"/>
                  <a:pt x="624" y="521"/>
                  <a:pt x="625" y="521"/>
                </a:cubicBezTo>
                <a:cubicBezTo>
                  <a:pt x="625" y="520"/>
                  <a:pt x="625" y="520"/>
                  <a:pt x="625" y="519"/>
                </a:cubicBezTo>
                <a:cubicBezTo>
                  <a:pt x="625" y="517"/>
                  <a:pt x="624" y="517"/>
                  <a:pt x="624" y="515"/>
                </a:cubicBezTo>
                <a:cubicBezTo>
                  <a:pt x="624" y="513"/>
                  <a:pt x="627" y="513"/>
                  <a:pt x="627" y="510"/>
                </a:cubicBezTo>
                <a:cubicBezTo>
                  <a:pt x="627" y="509"/>
                  <a:pt x="625" y="509"/>
                  <a:pt x="625" y="507"/>
                </a:cubicBezTo>
                <a:cubicBezTo>
                  <a:pt x="625" y="505"/>
                  <a:pt x="628" y="505"/>
                  <a:pt x="629" y="503"/>
                </a:cubicBezTo>
                <a:cubicBezTo>
                  <a:pt x="631" y="501"/>
                  <a:pt x="631" y="500"/>
                  <a:pt x="633" y="499"/>
                </a:cubicBezTo>
                <a:cubicBezTo>
                  <a:pt x="635" y="499"/>
                  <a:pt x="637" y="498"/>
                  <a:pt x="637" y="497"/>
                </a:cubicBezTo>
                <a:cubicBezTo>
                  <a:pt x="637" y="495"/>
                  <a:pt x="636" y="492"/>
                  <a:pt x="638" y="492"/>
                </a:cubicBezTo>
                <a:cubicBezTo>
                  <a:pt x="639" y="492"/>
                  <a:pt x="639" y="492"/>
                  <a:pt x="640" y="492"/>
                </a:cubicBezTo>
                <a:cubicBezTo>
                  <a:pt x="642" y="492"/>
                  <a:pt x="643" y="491"/>
                  <a:pt x="643" y="490"/>
                </a:cubicBezTo>
                <a:cubicBezTo>
                  <a:pt x="643" y="487"/>
                  <a:pt x="640" y="487"/>
                  <a:pt x="637" y="486"/>
                </a:cubicBezTo>
                <a:cubicBezTo>
                  <a:pt x="636" y="486"/>
                  <a:pt x="636" y="486"/>
                  <a:pt x="636" y="486"/>
                </a:cubicBezTo>
                <a:cubicBezTo>
                  <a:pt x="635" y="490"/>
                  <a:pt x="632" y="491"/>
                  <a:pt x="630" y="493"/>
                </a:cubicBezTo>
                <a:cubicBezTo>
                  <a:pt x="629" y="494"/>
                  <a:pt x="629" y="496"/>
                  <a:pt x="628" y="497"/>
                </a:cubicBezTo>
                <a:cubicBezTo>
                  <a:pt x="627" y="498"/>
                  <a:pt x="628" y="497"/>
                  <a:pt x="627" y="496"/>
                </a:cubicBezTo>
                <a:cubicBezTo>
                  <a:pt x="627" y="495"/>
                  <a:pt x="626" y="494"/>
                  <a:pt x="626" y="493"/>
                </a:cubicBezTo>
                <a:cubicBezTo>
                  <a:pt x="626" y="491"/>
                  <a:pt x="627" y="490"/>
                  <a:pt x="627" y="489"/>
                </a:cubicBezTo>
                <a:cubicBezTo>
                  <a:pt x="627" y="487"/>
                  <a:pt x="626" y="490"/>
                  <a:pt x="625" y="490"/>
                </a:cubicBezTo>
                <a:cubicBezTo>
                  <a:pt x="625" y="490"/>
                  <a:pt x="625" y="490"/>
                  <a:pt x="625" y="490"/>
                </a:cubicBezTo>
                <a:cubicBezTo>
                  <a:pt x="624" y="488"/>
                  <a:pt x="623" y="487"/>
                  <a:pt x="622" y="486"/>
                </a:cubicBezTo>
                <a:cubicBezTo>
                  <a:pt x="622" y="486"/>
                  <a:pt x="622" y="486"/>
                  <a:pt x="622" y="486"/>
                </a:cubicBezTo>
                <a:cubicBezTo>
                  <a:pt x="616" y="488"/>
                  <a:pt x="612" y="491"/>
                  <a:pt x="606" y="491"/>
                </a:cubicBezTo>
                <a:cubicBezTo>
                  <a:pt x="595" y="491"/>
                  <a:pt x="584" y="486"/>
                  <a:pt x="582" y="475"/>
                </a:cubicBezTo>
                <a:cubicBezTo>
                  <a:pt x="582" y="475"/>
                  <a:pt x="582" y="475"/>
                  <a:pt x="582" y="475"/>
                </a:cubicBezTo>
                <a:cubicBezTo>
                  <a:pt x="581" y="475"/>
                  <a:pt x="580" y="475"/>
                  <a:pt x="580" y="476"/>
                </a:cubicBezTo>
                <a:cubicBezTo>
                  <a:pt x="580" y="478"/>
                  <a:pt x="579" y="479"/>
                  <a:pt x="579" y="481"/>
                </a:cubicBezTo>
                <a:cubicBezTo>
                  <a:pt x="579" y="486"/>
                  <a:pt x="586" y="486"/>
                  <a:pt x="586" y="491"/>
                </a:cubicBezTo>
                <a:cubicBezTo>
                  <a:pt x="586" y="493"/>
                  <a:pt x="583" y="493"/>
                  <a:pt x="581" y="493"/>
                </a:cubicBezTo>
                <a:cubicBezTo>
                  <a:pt x="577" y="493"/>
                  <a:pt x="577" y="488"/>
                  <a:pt x="575" y="485"/>
                </a:cubicBezTo>
                <a:cubicBezTo>
                  <a:pt x="573" y="485"/>
                  <a:pt x="573" y="485"/>
                  <a:pt x="573" y="485"/>
                </a:cubicBezTo>
                <a:cubicBezTo>
                  <a:pt x="572" y="484"/>
                  <a:pt x="572" y="483"/>
                  <a:pt x="570" y="481"/>
                </a:cubicBezTo>
                <a:cubicBezTo>
                  <a:pt x="570" y="480"/>
                  <a:pt x="568" y="480"/>
                  <a:pt x="568" y="478"/>
                </a:cubicBezTo>
                <a:cubicBezTo>
                  <a:pt x="568" y="477"/>
                  <a:pt x="570" y="477"/>
                  <a:pt x="571" y="477"/>
                </a:cubicBezTo>
                <a:cubicBezTo>
                  <a:pt x="572" y="477"/>
                  <a:pt x="569" y="473"/>
                  <a:pt x="569" y="472"/>
                </a:cubicBezTo>
                <a:cubicBezTo>
                  <a:pt x="568" y="466"/>
                  <a:pt x="568" y="459"/>
                  <a:pt x="562" y="458"/>
                </a:cubicBezTo>
                <a:cubicBezTo>
                  <a:pt x="561" y="449"/>
                  <a:pt x="557" y="445"/>
                  <a:pt x="552" y="439"/>
                </a:cubicBezTo>
                <a:cubicBezTo>
                  <a:pt x="551" y="438"/>
                  <a:pt x="552" y="440"/>
                  <a:pt x="552" y="440"/>
                </a:cubicBezTo>
                <a:cubicBezTo>
                  <a:pt x="552" y="441"/>
                  <a:pt x="552" y="441"/>
                  <a:pt x="552" y="442"/>
                </a:cubicBezTo>
                <a:cubicBezTo>
                  <a:pt x="552" y="442"/>
                  <a:pt x="552" y="442"/>
                  <a:pt x="552" y="442"/>
                </a:cubicBezTo>
                <a:cubicBezTo>
                  <a:pt x="551" y="442"/>
                  <a:pt x="551" y="442"/>
                  <a:pt x="551" y="442"/>
                </a:cubicBezTo>
                <a:cubicBezTo>
                  <a:pt x="550" y="439"/>
                  <a:pt x="549" y="437"/>
                  <a:pt x="549" y="433"/>
                </a:cubicBezTo>
                <a:cubicBezTo>
                  <a:pt x="549" y="430"/>
                  <a:pt x="551" y="429"/>
                  <a:pt x="551" y="426"/>
                </a:cubicBezTo>
                <a:cubicBezTo>
                  <a:pt x="551" y="423"/>
                  <a:pt x="546" y="422"/>
                  <a:pt x="546" y="418"/>
                </a:cubicBezTo>
                <a:cubicBezTo>
                  <a:pt x="546" y="416"/>
                  <a:pt x="547" y="415"/>
                  <a:pt x="547" y="414"/>
                </a:cubicBezTo>
                <a:cubicBezTo>
                  <a:pt x="547" y="408"/>
                  <a:pt x="545" y="405"/>
                  <a:pt x="542" y="401"/>
                </a:cubicBezTo>
                <a:cubicBezTo>
                  <a:pt x="541" y="401"/>
                  <a:pt x="541" y="401"/>
                  <a:pt x="541" y="401"/>
                </a:cubicBezTo>
                <a:cubicBezTo>
                  <a:pt x="538" y="408"/>
                  <a:pt x="538" y="406"/>
                  <a:pt x="532" y="399"/>
                </a:cubicBezTo>
                <a:cubicBezTo>
                  <a:pt x="530" y="396"/>
                  <a:pt x="529" y="395"/>
                  <a:pt x="527" y="392"/>
                </a:cubicBezTo>
                <a:cubicBezTo>
                  <a:pt x="526" y="390"/>
                  <a:pt x="526" y="389"/>
                  <a:pt x="524" y="388"/>
                </a:cubicBezTo>
                <a:cubicBezTo>
                  <a:pt x="523" y="387"/>
                  <a:pt x="522" y="387"/>
                  <a:pt x="521" y="386"/>
                </a:cubicBezTo>
                <a:cubicBezTo>
                  <a:pt x="517" y="382"/>
                  <a:pt x="517" y="379"/>
                  <a:pt x="513" y="375"/>
                </a:cubicBezTo>
                <a:cubicBezTo>
                  <a:pt x="511" y="372"/>
                  <a:pt x="509" y="370"/>
                  <a:pt x="507" y="367"/>
                </a:cubicBezTo>
                <a:cubicBezTo>
                  <a:pt x="507" y="365"/>
                  <a:pt x="505" y="365"/>
                  <a:pt x="505" y="363"/>
                </a:cubicBezTo>
                <a:cubicBezTo>
                  <a:pt x="505" y="361"/>
                  <a:pt x="504" y="360"/>
                  <a:pt x="502" y="359"/>
                </a:cubicBezTo>
                <a:cubicBezTo>
                  <a:pt x="500" y="360"/>
                  <a:pt x="500" y="360"/>
                  <a:pt x="500" y="360"/>
                </a:cubicBezTo>
                <a:cubicBezTo>
                  <a:pt x="500" y="361"/>
                  <a:pt x="499" y="359"/>
                  <a:pt x="499" y="359"/>
                </a:cubicBezTo>
                <a:cubicBezTo>
                  <a:pt x="499" y="358"/>
                  <a:pt x="501" y="358"/>
                  <a:pt x="502" y="357"/>
                </a:cubicBezTo>
                <a:cubicBezTo>
                  <a:pt x="499" y="354"/>
                  <a:pt x="497" y="351"/>
                  <a:pt x="496" y="347"/>
                </a:cubicBezTo>
                <a:cubicBezTo>
                  <a:pt x="495" y="347"/>
                  <a:pt x="496" y="347"/>
                  <a:pt x="495" y="347"/>
                </a:cubicBezTo>
                <a:cubicBezTo>
                  <a:pt x="495" y="347"/>
                  <a:pt x="495" y="347"/>
                  <a:pt x="494" y="347"/>
                </a:cubicBezTo>
                <a:cubicBezTo>
                  <a:pt x="493" y="347"/>
                  <a:pt x="493" y="346"/>
                  <a:pt x="493" y="346"/>
                </a:cubicBezTo>
                <a:cubicBezTo>
                  <a:pt x="493" y="344"/>
                  <a:pt x="494" y="342"/>
                  <a:pt x="494" y="340"/>
                </a:cubicBezTo>
                <a:cubicBezTo>
                  <a:pt x="495" y="328"/>
                  <a:pt x="494" y="338"/>
                  <a:pt x="487" y="341"/>
                </a:cubicBezTo>
                <a:cubicBezTo>
                  <a:pt x="486" y="341"/>
                  <a:pt x="486" y="341"/>
                  <a:pt x="486" y="341"/>
                </a:cubicBezTo>
                <a:cubicBezTo>
                  <a:pt x="487" y="338"/>
                  <a:pt x="490" y="338"/>
                  <a:pt x="490" y="336"/>
                </a:cubicBezTo>
                <a:cubicBezTo>
                  <a:pt x="490" y="331"/>
                  <a:pt x="490" y="331"/>
                  <a:pt x="490" y="331"/>
                </a:cubicBezTo>
                <a:cubicBezTo>
                  <a:pt x="490" y="331"/>
                  <a:pt x="490" y="330"/>
                  <a:pt x="490" y="330"/>
                </a:cubicBezTo>
                <a:cubicBezTo>
                  <a:pt x="489" y="326"/>
                  <a:pt x="489" y="326"/>
                  <a:pt x="489" y="326"/>
                </a:cubicBezTo>
                <a:cubicBezTo>
                  <a:pt x="489" y="325"/>
                  <a:pt x="489" y="323"/>
                  <a:pt x="489" y="322"/>
                </a:cubicBezTo>
                <a:cubicBezTo>
                  <a:pt x="493" y="321"/>
                  <a:pt x="495" y="320"/>
                  <a:pt x="498" y="318"/>
                </a:cubicBezTo>
                <a:cubicBezTo>
                  <a:pt x="500" y="317"/>
                  <a:pt x="500" y="315"/>
                  <a:pt x="502" y="315"/>
                </a:cubicBezTo>
                <a:cubicBezTo>
                  <a:pt x="503" y="315"/>
                  <a:pt x="504" y="316"/>
                  <a:pt x="505" y="316"/>
                </a:cubicBezTo>
                <a:cubicBezTo>
                  <a:pt x="508" y="316"/>
                  <a:pt x="510" y="316"/>
                  <a:pt x="512" y="315"/>
                </a:cubicBezTo>
                <a:cubicBezTo>
                  <a:pt x="515" y="316"/>
                  <a:pt x="515" y="316"/>
                  <a:pt x="515" y="316"/>
                </a:cubicBezTo>
                <a:cubicBezTo>
                  <a:pt x="516" y="315"/>
                  <a:pt x="516" y="314"/>
                  <a:pt x="516" y="313"/>
                </a:cubicBezTo>
                <a:cubicBezTo>
                  <a:pt x="516" y="312"/>
                  <a:pt x="516" y="311"/>
                  <a:pt x="516" y="309"/>
                </a:cubicBezTo>
                <a:cubicBezTo>
                  <a:pt x="516" y="302"/>
                  <a:pt x="516" y="302"/>
                  <a:pt x="516" y="302"/>
                </a:cubicBezTo>
                <a:cubicBezTo>
                  <a:pt x="516" y="298"/>
                  <a:pt x="513" y="296"/>
                  <a:pt x="511" y="293"/>
                </a:cubicBezTo>
                <a:cubicBezTo>
                  <a:pt x="510" y="290"/>
                  <a:pt x="507" y="290"/>
                  <a:pt x="507" y="287"/>
                </a:cubicBezTo>
                <a:cubicBezTo>
                  <a:pt x="507" y="286"/>
                  <a:pt x="509" y="283"/>
                  <a:pt x="507" y="284"/>
                </a:cubicBezTo>
                <a:cubicBezTo>
                  <a:pt x="506" y="286"/>
                  <a:pt x="505" y="287"/>
                  <a:pt x="505" y="290"/>
                </a:cubicBezTo>
                <a:cubicBezTo>
                  <a:pt x="503" y="290"/>
                  <a:pt x="503" y="290"/>
                  <a:pt x="503" y="290"/>
                </a:cubicBezTo>
                <a:cubicBezTo>
                  <a:pt x="501" y="287"/>
                  <a:pt x="499" y="286"/>
                  <a:pt x="498" y="283"/>
                </a:cubicBezTo>
                <a:cubicBezTo>
                  <a:pt x="497" y="281"/>
                  <a:pt x="496" y="281"/>
                  <a:pt x="496" y="279"/>
                </a:cubicBezTo>
                <a:cubicBezTo>
                  <a:pt x="496" y="278"/>
                  <a:pt x="496" y="278"/>
                  <a:pt x="497" y="278"/>
                </a:cubicBezTo>
                <a:cubicBezTo>
                  <a:pt x="500" y="278"/>
                  <a:pt x="501" y="279"/>
                  <a:pt x="503" y="279"/>
                </a:cubicBezTo>
                <a:cubicBezTo>
                  <a:pt x="503" y="277"/>
                  <a:pt x="503" y="274"/>
                  <a:pt x="501" y="274"/>
                </a:cubicBezTo>
                <a:cubicBezTo>
                  <a:pt x="499" y="274"/>
                  <a:pt x="499" y="277"/>
                  <a:pt x="497" y="277"/>
                </a:cubicBezTo>
                <a:cubicBezTo>
                  <a:pt x="494" y="277"/>
                  <a:pt x="493" y="273"/>
                  <a:pt x="492" y="270"/>
                </a:cubicBezTo>
                <a:cubicBezTo>
                  <a:pt x="491" y="269"/>
                  <a:pt x="491" y="267"/>
                  <a:pt x="491" y="266"/>
                </a:cubicBezTo>
                <a:cubicBezTo>
                  <a:pt x="490" y="264"/>
                  <a:pt x="489" y="264"/>
                  <a:pt x="489" y="262"/>
                </a:cubicBezTo>
                <a:cubicBezTo>
                  <a:pt x="489" y="261"/>
                  <a:pt x="491" y="261"/>
                  <a:pt x="491" y="260"/>
                </a:cubicBezTo>
                <a:cubicBezTo>
                  <a:pt x="491" y="258"/>
                  <a:pt x="489" y="257"/>
                  <a:pt x="489" y="255"/>
                </a:cubicBezTo>
                <a:cubicBezTo>
                  <a:pt x="489" y="253"/>
                  <a:pt x="491" y="253"/>
                  <a:pt x="491" y="251"/>
                </a:cubicBezTo>
                <a:cubicBezTo>
                  <a:pt x="492" y="249"/>
                  <a:pt x="492" y="248"/>
                  <a:pt x="492" y="246"/>
                </a:cubicBezTo>
                <a:cubicBezTo>
                  <a:pt x="492" y="246"/>
                  <a:pt x="492" y="246"/>
                  <a:pt x="492" y="246"/>
                </a:cubicBezTo>
                <a:cubicBezTo>
                  <a:pt x="490" y="246"/>
                  <a:pt x="490" y="246"/>
                  <a:pt x="490" y="246"/>
                </a:cubicBezTo>
                <a:cubicBezTo>
                  <a:pt x="490" y="246"/>
                  <a:pt x="485" y="246"/>
                  <a:pt x="485" y="247"/>
                </a:cubicBezTo>
                <a:cubicBezTo>
                  <a:pt x="486" y="248"/>
                  <a:pt x="486" y="249"/>
                  <a:pt x="487" y="249"/>
                </a:cubicBezTo>
                <a:cubicBezTo>
                  <a:pt x="487" y="249"/>
                  <a:pt x="488" y="248"/>
                  <a:pt x="488" y="249"/>
                </a:cubicBezTo>
                <a:cubicBezTo>
                  <a:pt x="487" y="251"/>
                  <a:pt x="487" y="252"/>
                  <a:pt x="485" y="254"/>
                </a:cubicBezTo>
                <a:cubicBezTo>
                  <a:pt x="485" y="256"/>
                  <a:pt x="483" y="256"/>
                  <a:pt x="483" y="258"/>
                </a:cubicBezTo>
                <a:cubicBezTo>
                  <a:pt x="483" y="259"/>
                  <a:pt x="484" y="258"/>
                  <a:pt x="484" y="259"/>
                </a:cubicBezTo>
                <a:cubicBezTo>
                  <a:pt x="483" y="260"/>
                  <a:pt x="482" y="260"/>
                  <a:pt x="481" y="260"/>
                </a:cubicBezTo>
                <a:cubicBezTo>
                  <a:pt x="480" y="262"/>
                  <a:pt x="479" y="264"/>
                  <a:pt x="477" y="264"/>
                </a:cubicBezTo>
                <a:cubicBezTo>
                  <a:pt x="475" y="264"/>
                  <a:pt x="474" y="264"/>
                  <a:pt x="473" y="264"/>
                </a:cubicBezTo>
                <a:cubicBezTo>
                  <a:pt x="472" y="264"/>
                  <a:pt x="473" y="268"/>
                  <a:pt x="474" y="270"/>
                </a:cubicBezTo>
                <a:cubicBezTo>
                  <a:pt x="474" y="271"/>
                  <a:pt x="476" y="269"/>
                  <a:pt x="477" y="269"/>
                </a:cubicBezTo>
                <a:cubicBezTo>
                  <a:pt x="478" y="269"/>
                  <a:pt x="478" y="269"/>
                  <a:pt x="479" y="269"/>
                </a:cubicBezTo>
                <a:cubicBezTo>
                  <a:pt x="480" y="269"/>
                  <a:pt x="480" y="267"/>
                  <a:pt x="481" y="266"/>
                </a:cubicBezTo>
                <a:cubicBezTo>
                  <a:pt x="482" y="265"/>
                  <a:pt x="483" y="265"/>
                  <a:pt x="484" y="264"/>
                </a:cubicBezTo>
                <a:cubicBezTo>
                  <a:pt x="487" y="264"/>
                  <a:pt x="488" y="277"/>
                  <a:pt x="488" y="278"/>
                </a:cubicBezTo>
                <a:cubicBezTo>
                  <a:pt x="488" y="279"/>
                  <a:pt x="488" y="281"/>
                  <a:pt x="487" y="281"/>
                </a:cubicBezTo>
                <a:cubicBezTo>
                  <a:pt x="483" y="281"/>
                  <a:pt x="482" y="276"/>
                  <a:pt x="478" y="276"/>
                </a:cubicBezTo>
                <a:cubicBezTo>
                  <a:pt x="477" y="276"/>
                  <a:pt x="476" y="276"/>
                  <a:pt x="476" y="277"/>
                </a:cubicBezTo>
                <a:cubicBezTo>
                  <a:pt x="476" y="278"/>
                  <a:pt x="477" y="279"/>
                  <a:pt x="477" y="280"/>
                </a:cubicBezTo>
                <a:cubicBezTo>
                  <a:pt x="477" y="281"/>
                  <a:pt x="477" y="281"/>
                  <a:pt x="477" y="282"/>
                </a:cubicBezTo>
                <a:cubicBezTo>
                  <a:pt x="475" y="282"/>
                  <a:pt x="474" y="281"/>
                  <a:pt x="473" y="281"/>
                </a:cubicBezTo>
                <a:cubicBezTo>
                  <a:pt x="472" y="281"/>
                  <a:pt x="472" y="281"/>
                  <a:pt x="472" y="281"/>
                </a:cubicBezTo>
                <a:cubicBezTo>
                  <a:pt x="472" y="282"/>
                  <a:pt x="472" y="282"/>
                  <a:pt x="472" y="282"/>
                </a:cubicBezTo>
                <a:cubicBezTo>
                  <a:pt x="472" y="285"/>
                  <a:pt x="472" y="286"/>
                  <a:pt x="472" y="288"/>
                </a:cubicBezTo>
                <a:cubicBezTo>
                  <a:pt x="472" y="288"/>
                  <a:pt x="472" y="289"/>
                  <a:pt x="472" y="289"/>
                </a:cubicBezTo>
                <a:cubicBezTo>
                  <a:pt x="472" y="289"/>
                  <a:pt x="470" y="284"/>
                  <a:pt x="469" y="284"/>
                </a:cubicBezTo>
                <a:cubicBezTo>
                  <a:pt x="467" y="281"/>
                  <a:pt x="465" y="280"/>
                  <a:pt x="465" y="277"/>
                </a:cubicBezTo>
                <a:cubicBezTo>
                  <a:pt x="465" y="274"/>
                  <a:pt x="465" y="273"/>
                  <a:pt x="467" y="270"/>
                </a:cubicBezTo>
                <a:cubicBezTo>
                  <a:pt x="468" y="269"/>
                  <a:pt x="469" y="269"/>
                  <a:pt x="469" y="267"/>
                </a:cubicBezTo>
                <a:cubicBezTo>
                  <a:pt x="469" y="265"/>
                  <a:pt x="466" y="264"/>
                  <a:pt x="464" y="262"/>
                </a:cubicBezTo>
                <a:cubicBezTo>
                  <a:pt x="463" y="261"/>
                  <a:pt x="463" y="259"/>
                  <a:pt x="461" y="258"/>
                </a:cubicBezTo>
                <a:cubicBezTo>
                  <a:pt x="461" y="258"/>
                  <a:pt x="465" y="257"/>
                  <a:pt x="466" y="257"/>
                </a:cubicBezTo>
                <a:cubicBezTo>
                  <a:pt x="466" y="257"/>
                  <a:pt x="469" y="261"/>
                  <a:pt x="470" y="261"/>
                </a:cubicBezTo>
                <a:cubicBezTo>
                  <a:pt x="471" y="262"/>
                  <a:pt x="471" y="259"/>
                  <a:pt x="471" y="259"/>
                </a:cubicBezTo>
                <a:cubicBezTo>
                  <a:pt x="472" y="258"/>
                  <a:pt x="473" y="258"/>
                  <a:pt x="473" y="257"/>
                </a:cubicBezTo>
                <a:cubicBezTo>
                  <a:pt x="473" y="254"/>
                  <a:pt x="471" y="253"/>
                  <a:pt x="471" y="251"/>
                </a:cubicBezTo>
                <a:cubicBezTo>
                  <a:pt x="471" y="249"/>
                  <a:pt x="472" y="248"/>
                  <a:pt x="472" y="247"/>
                </a:cubicBezTo>
                <a:cubicBezTo>
                  <a:pt x="472" y="244"/>
                  <a:pt x="468" y="249"/>
                  <a:pt x="468" y="251"/>
                </a:cubicBezTo>
                <a:cubicBezTo>
                  <a:pt x="468" y="253"/>
                  <a:pt x="468" y="254"/>
                  <a:pt x="468" y="255"/>
                </a:cubicBezTo>
                <a:cubicBezTo>
                  <a:pt x="468" y="256"/>
                  <a:pt x="468" y="256"/>
                  <a:pt x="468" y="256"/>
                </a:cubicBezTo>
                <a:cubicBezTo>
                  <a:pt x="465" y="254"/>
                  <a:pt x="465" y="251"/>
                  <a:pt x="463" y="250"/>
                </a:cubicBezTo>
                <a:cubicBezTo>
                  <a:pt x="462" y="249"/>
                  <a:pt x="466" y="246"/>
                  <a:pt x="467" y="245"/>
                </a:cubicBezTo>
                <a:cubicBezTo>
                  <a:pt x="468" y="245"/>
                  <a:pt x="464" y="240"/>
                  <a:pt x="463" y="239"/>
                </a:cubicBezTo>
                <a:cubicBezTo>
                  <a:pt x="462" y="235"/>
                  <a:pt x="463" y="233"/>
                  <a:pt x="462" y="230"/>
                </a:cubicBezTo>
                <a:cubicBezTo>
                  <a:pt x="462" y="227"/>
                  <a:pt x="459" y="227"/>
                  <a:pt x="459" y="224"/>
                </a:cubicBezTo>
                <a:cubicBezTo>
                  <a:pt x="459" y="223"/>
                  <a:pt x="460" y="223"/>
                  <a:pt x="461" y="223"/>
                </a:cubicBezTo>
                <a:cubicBezTo>
                  <a:pt x="462" y="222"/>
                  <a:pt x="463" y="221"/>
                  <a:pt x="463" y="220"/>
                </a:cubicBezTo>
                <a:cubicBezTo>
                  <a:pt x="464" y="219"/>
                  <a:pt x="460" y="222"/>
                  <a:pt x="458" y="222"/>
                </a:cubicBezTo>
                <a:cubicBezTo>
                  <a:pt x="456" y="222"/>
                  <a:pt x="456" y="220"/>
                  <a:pt x="454" y="219"/>
                </a:cubicBezTo>
                <a:cubicBezTo>
                  <a:pt x="454" y="218"/>
                  <a:pt x="454" y="220"/>
                  <a:pt x="454" y="221"/>
                </a:cubicBezTo>
                <a:cubicBezTo>
                  <a:pt x="454" y="223"/>
                  <a:pt x="455" y="224"/>
                  <a:pt x="456" y="226"/>
                </a:cubicBezTo>
                <a:cubicBezTo>
                  <a:pt x="455" y="227"/>
                  <a:pt x="453" y="226"/>
                  <a:pt x="453" y="228"/>
                </a:cubicBezTo>
                <a:cubicBezTo>
                  <a:pt x="453" y="228"/>
                  <a:pt x="453" y="229"/>
                  <a:pt x="453" y="230"/>
                </a:cubicBezTo>
                <a:cubicBezTo>
                  <a:pt x="453" y="231"/>
                  <a:pt x="455" y="237"/>
                  <a:pt x="455" y="237"/>
                </a:cubicBezTo>
                <a:cubicBezTo>
                  <a:pt x="453" y="236"/>
                  <a:pt x="451" y="236"/>
                  <a:pt x="449" y="234"/>
                </a:cubicBezTo>
                <a:cubicBezTo>
                  <a:pt x="448" y="231"/>
                  <a:pt x="447" y="229"/>
                  <a:pt x="445" y="227"/>
                </a:cubicBezTo>
                <a:cubicBezTo>
                  <a:pt x="444" y="226"/>
                  <a:pt x="444" y="224"/>
                  <a:pt x="442" y="224"/>
                </a:cubicBezTo>
                <a:cubicBezTo>
                  <a:pt x="442" y="224"/>
                  <a:pt x="441" y="225"/>
                  <a:pt x="441" y="225"/>
                </a:cubicBezTo>
                <a:cubicBezTo>
                  <a:pt x="440" y="225"/>
                  <a:pt x="440" y="223"/>
                  <a:pt x="440" y="222"/>
                </a:cubicBezTo>
                <a:cubicBezTo>
                  <a:pt x="440" y="222"/>
                  <a:pt x="441" y="221"/>
                  <a:pt x="441" y="220"/>
                </a:cubicBezTo>
                <a:cubicBezTo>
                  <a:pt x="441" y="218"/>
                  <a:pt x="443" y="218"/>
                  <a:pt x="444" y="217"/>
                </a:cubicBezTo>
                <a:cubicBezTo>
                  <a:pt x="443" y="216"/>
                  <a:pt x="443" y="216"/>
                  <a:pt x="443" y="216"/>
                </a:cubicBezTo>
                <a:cubicBezTo>
                  <a:pt x="443" y="216"/>
                  <a:pt x="440" y="219"/>
                  <a:pt x="440" y="219"/>
                </a:cubicBezTo>
                <a:cubicBezTo>
                  <a:pt x="439" y="218"/>
                  <a:pt x="439" y="218"/>
                  <a:pt x="438" y="217"/>
                </a:cubicBezTo>
                <a:cubicBezTo>
                  <a:pt x="438" y="217"/>
                  <a:pt x="438" y="217"/>
                  <a:pt x="437" y="217"/>
                </a:cubicBezTo>
                <a:cubicBezTo>
                  <a:pt x="437" y="217"/>
                  <a:pt x="435" y="217"/>
                  <a:pt x="435" y="218"/>
                </a:cubicBezTo>
                <a:cubicBezTo>
                  <a:pt x="436" y="219"/>
                  <a:pt x="436" y="220"/>
                  <a:pt x="437" y="220"/>
                </a:cubicBezTo>
                <a:cubicBezTo>
                  <a:pt x="438" y="221"/>
                  <a:pt x="439" y="221"/>
                  <a:pt x="439" y="222"/>
                </a:cubicBezTo>
                <a:cubicBezTo>
                  <a:pt x="439" y="225"/>
                  <a:pt x="439" y="225"/>
                  <a:pt x="439" y="225"/>
                </a:cubicBezTo>
                <a:cubicBezTo>
                  <a:pt x="439" y="225"/>
                  <a:pt x="439" y="226"/>
                  <a:pt x="438" y="226"/>
                </a:cubicBezTo>
                <a:cubicBezTo>
                  <a:pt x="437" y="225"/>
                  <a:pt x="436" y="224"/>
                  <a:pt x="435" y="222"/>
                </a:cubicBezTo>
                <a:cubicBezTo>
                  <a:pt x="435" y="222"/>
                  <a:pt x="435" y="223"/>
                  <a:pt x="435" y="223"/>
                </a:cubicBezTo>
                <a:cubicBezTo>
                  <a:pt x="435" y="224"/>
                  <a:pt x="436" y="227"/>
                  <a:pt x="434" y="227"/>
                </a:cubicBezTo>
                <a:cubicBezTo>
                  <a:pt x="433" y="226"/>
                  <a:pt x="433" y="225"/>
                  <a:pt x="432" y="225"/>
                </a:cubicBezTo>
                <a:cubicBezTo>
                  <a:pt x="430" y="225"/>
                  <a:pt x="430" y="225"/>
                  <a:pt x="430" y="225"/>
                </a:cubicBezTo>
                <a:cubicBezTo>
                  <a:pt x="428" y="224"/>
                  <a:pt x="427" y="222"/>
                  <a:pt x="424" y="222"/>
                </a:cubicBezTo>
                <a:cubicBezTo>
                  <a:pt x="423" y="222"/>
                  <a:pt x="426" y="217"/>
                  <a:pt x="426" y="216"/>
                </a:cubicBezTo>
                <a:cubicBezTo>
                  <a:pt x="428" y="215"/>
                  <a:pt x="430" y="216"/>
                  <a:pt x="430" y="214"/>
                </a:cubicBezTo>
                <a:cubicBezTo>
                  <a:pt x="430" y="213"/>
                  <a:pt x="428" y="213"/>
                  <a:pt x="428" y="212"/>
                </a:cubicBezTo>
                <a:cubicBezTo>
                  <a:pt x="428" y="211"/>
                  <a:pt x="428" y="210"/>
                  <a:pt x="428" y="208"/>
                </a:cubicBezTo>
                <a:cubicBezTo>
                  <a:pt x="428" y="208"/>
                  <a:pt x="425" y="210"/>
                  <a:pt x="424" y="210"/>
                </a:cubicBezTo>
                <a:cubicBezTo>
                  <a:pt x="424" y="210"/>
                  <a:pt x="422" y="207"/>
                  <a:pt x="422" y="207"/>
                </a:cubicBezTo>
                <a:cubicBezTo>
                  <a:pt x="422" y="204"/>
                  <a:pt x="425" y="202"/>
                  <a:pt x="428" y="202"/>
                </a:cubicBezTo>
                <a:cubicBezTo>
                  <a:pt x="428" y="202"/>
                  <a:pt x="429" y="203"/>
                  <a:pt x="429" y="203"/>
                </a:cubicBezTo>
                <a:cubicBezTo>
                  <a:pt x="429" y="203"/>
                  <a:pt x="430" y="203"/>
                  <a:pt x="430" y="203"/>
                </a:cubicBezTo>
                <a:cubicBezTo>
                  <a:pt x="431" y="202"/>
                  <a:pt x="429" y="201"/>
                  <a:pt x="428" y="200"/>
                </a:cubicBezTo>
                <a:cubicBezTo>
                  <a:pt x="428" y="199"/>
                  <a:pt x="428" y="198"/>
                  <a:pt x="427" y="197"/>
                </a:cubicBezTo>
                <a:cubicBezTo>
                  <a:pt x="428" y="196"/>
                  <a:pt x="428" y="196"/>
                  <a:pt x="429" y="196"/>
                </a:cubicBezTo>
                <a:cubicBezTo>
                  <a:pt x="428" y="195"/>
                  <a:pt x="428" y="194"/>
                  <a:pt x="427" y="194"/>
                </a:cubicBezTo>
                <a:cubicBezTo>
                  <a:pt x="424" y="194"/>
                  <a:pt x="424" y="194"/>
                  <a:pt x="424" y="194"/>
                </a:cubicBezTo>
                <a:cubicBezTo>
                  <a:pt x="423" y="194"/>
                  <a:pt x="422" y="195"/>
                  <a:pt x="421" y="196"/>
                </a:cubicBezTo>
                <a:cubicBezTo>
                  <a:pt x="421" y="196"/>
                  <a:pt x="421" y="194"/>
                  <a:pt x="421" y="194"/>
                </a:cubicBezTo>
                <a:cubicBezTo>
                  <a:pt x="421" y="193"/>
                  <a:pt x="421" y="193"/>
                  <a:pt x="421" y="192"/>
                </a:cubicBezTo>
                <a:cubicBezTo>
                  <a:pt x="421" y="190"/>
                  <a:pt x="418" y="190"/>
                  <a:pt x="417" y="189"/>
                </a:cubicBezTo>
                <a:cubicBezTo>
                  <a:pt x="416" y="188"/>
                  <a:pt x="415" y="186"/>
                  <a:pt x="414" y="186"/>
                </a:cubicBezTo>
                <a:cubicBezTo>
                  <a:pt x="412" y="186"/>
                  <a:pt x="412" y="187"/>
                  <a:pt x="410" y="187"/>
                </a:cubicBezTo>
                <a:cubicBezTo>
                  <a:pt x="408" y="187"/>
                  <a:pt x="407" y="186"/>
                  <a:pt x="407" y="184"/>
                </a:cubicBezTo>
                <a:cubicBezTo>
                  <a:pt x="407" y="184"/>
                  <a:pt x="407" y="183"/>
                  <a:pt x="407" y="183"/>
                </a:cubicBezTo>
                <a:cubicBezTo>
                  <a:pt x="407" y="183"/>
                  <a:pt x="410" y="180"/>
                  <a:pt x="415" y="180"/>
                </a:cubicBezTo>
                <a:cubicBezTo>
                  <a:pt x="417" y="180"/>
                  <a:pt x="418" y="183"/>
                  <a:pt x="420" y="183"/>
                </a:cubicBezTo>
                <a:cubicBezTo>
                  <a:pt x="421" y="183"/>
                  <a:pt x="421" y="182"/>
                  <a:pt x="421" y="182"/>
                </a:cubicBezTo>
                <a:cubicBezTo>
                  <a:pt x="420" y="181"/>
                  <a:pt x="418" y="181"/>
                  <a:pt x="418" y="180"/>
                </a:cubicBezTo>
                <a:cubicBezTo>
                  <a:pt x="418" y="179"/>
                  <a:pt x="420" y="178"/>
                  <a:pt x="421" y="178"/>
                </a:cubicBezTo>
                <a:cubicBezTo>
                  <a:pt x="420" y="177"/>
                  <a:pt x="425" y="178"/>
                  <a:pt x="426" y="178"/>
                </a:cubicBezTo>
                <a:cubicBezTo>
                  <a:pt x="426" y="178"/>
                  <a:pt x="426" y="178"/>
                  <a:pt x="427" y="178"/>
                </a:cubicBezTo>
                <a:cubicBezTo>
                  <a:pt x="426" y="175"/>
                  <a:pt x="423" y="174"/>
                  <a:pt x="420" y="173"/>
                </a:cubicBezTo>
                <a:cubicBezTo>
                  <a:pt x="418" y="173"/>
                  <a:pt x="418" y="171"/>
                  <a:pt x="417" y="171"/>
                </a:cubicBezTo>
                <a:cubicBezTo>
                  <a:pt x="415" y="171"/>
                  <a:pt x="415" y="174"/>
                  <a:pt x="412" y="174"/>
                </a:cubicBezTo>
                <a:cubicBezTo>
                  <a:pt x="411" y="174"/>
                  <a:pt x="411" y="173"/>
                  <a:pt x="410" y="173"/>
                </a:cubicBezTo>
                <a:cubicBezTo>
                  <a:pt x="409" y="173"/>
                  <a:pt x="408" y="175"/>
                  <a:pt x="406" y="175"/>
                </a:cubicBezTo>
                <a:cubicBezTo>
                  <a:pt x="404" y="175"/>
                  <a:pt x="403" y="174"/>
                  <a:pt x="401" y="173"/>
                </a:cubicBezTo>
                <a:cubicBezTo>
                  <a:pt x="402" y="172"/>
                  <a:pt x="402" y="172"/>
                  <a:pt x="402" y="172"/>
                </a:cubicBezTo>
                <a:cubicBezTo>
                  <a:pt x="403" y="172"/>
                  <a:pt x="403" y="173"/>
                  <a:pt x="405" y="173"/>
                </a:cubicBezTo>
                <a:cubicBezTo>
                  <a:pt x="406" y="173"/>
                  <a:pt x="407" y="173"/>
                  <a:pt x="409" y="172"/>
                </a:cubicBezTo>
                <a:cubicBezTo>
                  <a:pt x="408" y="169"/>
                  <a:pt x="405" y="170"/>
                  <a:pt x="402" y="168"/>
                </a:cubicBezTo>
                <a:cubicBezTo>
                  <a:pt x="401" y="167"/>
                  <a:pt x="399" y="167"/>
                  <a:pt x="398" y="166"/>
                </a:cubicBezTo>
                <a:cubicBezTo>
                  <a:pt x="397" y="165"/>
                  <a:pt x="397" y="164"/>
                  <a:pt x="396" y="164"/>
                </a:cubicBezTo>
                <a:cubicBezTo>
                  <a:pt x="394" y="164"/>
                  <a:pt x="393" y="165"/>
                  <a:pt x="391" y="165"/>
                </a:cubicBezTo>
                <a:cubicBezTo>
                  <a:pt x="391" y="169"/>
                  <a:pt x="389" y="171"/>
                  <a:pt x="387" y="175"/>
                </a:cubicBezTo>
                <a:cubicBezTo>
                  <a:pt x="387" y="176"/>
                  <a:pt x="386" y="173"/>
                  <a:pt x="386" y="173"/>
                </a:cubicBezTo>
                <a:cubicBezTo>
                  <a:pt x="386" y="171"/>
                  <a:pt x="388" y="170"/>
                  <a:pt x="388" y="168"/>
                </a:cubicBezTo>
                <a:cubicBezTo>
                  <a:pt x="388" y="168"/>
                  <a:pt x="390" y="161"/>
                  <a:pt x="389" y="163"/>
                </a:cubicBezTo>
                <a:cubicBezTo>
                  <a:pt x="388" y="164"/>
                  <a:pt x="385" y="166"/>
                  <a:pt x="385" y="166"/>
                </a:cubicBezTo>
                <a:cubicBezTo>
                  <a:pt x="385" y="169"/>
                  <a:pt x="385" y="169"/>
                  <a:pt x="385" y="169"/>
                </a:cubicBezTo>
                <a:cubicBezTo>
                  <a:pt x="385" y="170"/>
                  <a:pt x="384" y="170"/>
                  <a:pt x="383" y="170"/>
                </a:cubicBezTo>
                <a:cubicBezTo>
                  <a:pt x="383" y="170"/>
                  <a:pt x="383" y="169"/>
                  <a:pt x="383" y="169"/>
                </a:cubicBezTo>
                <a:cubicBezTo>
                  <a:pt x="383" y="168"/>
                  <a:pt x="383" y="168"/>
                  <a:pt x="383" y="167"/>
                </a:cubicBezTo>
                <a:cubicBezTo>
                  <a:pt x="383" y="167"/>
                  <a:pt x="382" y="167"/>
                  <a:pt x="382" y="166"/>
                </a:cubicBezTo>
                <a:cubicBezTo>
                  <a:pt x="382" y="162"/>
                  <a:pt x="384" y="161"/>
                  <a:pt x="386" y="158"/>
                </a:cubicBezTo>
                <a:cubicBezTo>
                  <a:pt x="385" y="157"/>
                  <a:pt x="385" y="157"/>
                  <a:pt x="385" y="157"/>
                </a:cubicBezTo>
                <a:cubicBezTo>
                  <a:pt x="385" y="157"/>
                  <a:pt x="385" y="157"/>
                  <a:pt x="384" y="157"/>
                </a:cubicBezTo>
                <a:cubicBezTo>
                  <a:pt x="383" y="157"/>
                  <a:pt x="383" y="156"/>
                  <a:pt x="383" y="155"/>
                </a:cubicBezTo>
                <a:cubicBezTo>
                  <a:pt x="383" y="155"/>
                  <a:pt x="383" y="155"/>
                  <a:pt x="382" y="155"/>
                </a:cubicBezTo>
                <a:cubicBezTo>
                  <a:pt x="381" y="158"/>
                  <a:pt x="381" y="160"/>
                  <a:pt x="380" y="162"/>
                </a:cubicBezTo>
                <a:cubicBezTo>
                  <a:pt x="379" y="163"/>
                  <a:pt x="379" y="161"/>
                  <a:pt x="379" y="161"/>
                </a:cubicBezTo>
                <a:cubicBezTo>
                  <a:pt x="379" y="158"/>
                  <a:pt x="381" y="156"/>
                  <a:pt x="381" y="153"/>
                </a:cubicBezTo>
                <a:cubicBezTo>
                  <a:pt x="381" y="150"/>
                  <a:pt x="381" y="150"/>
                  <a:pt x="381" y="150"/>
                </a:cubicBezTo>
                <a:cubicBezTo>
                  <a:pt x="380" y="150"/>
                  <a:pt x="380" y="151"/>
                  <a:pt x="379" y="151"/>
                </a:cubicBezTo>
                <a:cubicBezTo>
                  <a:pt x="379" y="151"/>
                  <a:pt x="379" y="151"/>
                  <a:pt x="379" y="151"/>
                </a:cubicBezTo>
                <a:cubicBezTo>
                  <a:pt x="379" y="149"/>
                  <a:pt x="379" y="148"/>
                  <a:pt x="380" y="147"/>
                </a:cubicBezTo>
                <a:cubicBezTo>
                  <a:pt x="380" y="143"/>
                  <a:pt x="380" y="143"/>
                  <a:pt x="380" y="143"/>
                </a:cubicBezTo>
                <a:cubicBezTo>
                  <a:pt x="381" y="142"/>
                  <a:pt x="381" y="142"/>
                  <a:pt x="381" y="142"/>
                </a:cubicBezTo>
                <a:cubicBezTo>
                  <a:pt x="382" y="143"/>
                  <a:pt x="382" y="144"/>
                  <a:pt x="382" y="145"/>
                </a:cubicBezTo>
                <a:cubicBezTo>
                  <a:pt x="383" y="146"/>
                  <a:pt x="382" y="140"/>
                  <a:pt x="384" y="141"/>
                </a:cubicBezTo>
                <a:cubicBezTo>
                  <a:pt x="385" y="141"/>
                  <a:pt x="385" y="142"/>
                  <a:pt x="387" y="143"/>
                </a:cubicBezTo>
                <a:cubicBezTo>
                  <a:pt x="388" y="143"/>
                  <a:pt x="385" y="137"/>
                  <a:pt x="385" y="137"/>
                </a:cubicBezTo>
                <a:cubicBezTo>
                  <a:pt x="383" y="136"/>
                  <a:pt x="381" y="136"/>
                  <a:pt x="381" y="134"/>
                </a:cubicBezTo>
                <a:cubicBezTo>
                  <a:pt x="381" y="134"/>
                  <a:pt x="381" y="133"/>
                  <a:pt x="381" y="133"/>
                </a:cubicBezTo>
                <a:cubicBezTo>
                  <a:pt x="381" y="133"/>
                  <a:pt x="381" y="132"/>
                  <a:pt x="381" y="132"/>
                </a:cubicBezTo>
                <a:cubicBezTo>
                  <a:pt x="379" y="132"/>
                  <a:pt x="378" y="130"/>
                  <a:pt x="377" y="128"/>
                </a:cubicBezTo>
                <a:cubicBezTo>
                  <a:pt x="376" y="126"/>
                  <a:pt x="371" y="122"/>
                  <a:pt x="372" y="122"/>
                </a:cubicBezTo>
                <a:cubicBezTo>
                  <a:pt x="374" y="122"/>
                  <a:pt x="375" y="121"/>
                  <a:pt x="376" y="121"/>
                </a:cubicBezTo>
                <a:cubicBezTo>
                  <a:pt x="376" y="121"/>
                  <a:pt x="376" y="120"/>
                  <a:pt x="375" y="120"/>
                </a:cubicBezTo>
                <a:cubicBezTo>
                  <a:pt x="372" y="120"/>
                  <a:pt x="370" y="121"/>
                  <a:pt x="367" y="119"/>
                </a:cubicBezTo>
                <a:cubicBezTo>
                  <a:pt x="366" y="118"/>
                  <a:pt x="366" y="116"/>
                  <a:pt x="365" y="116"/>
                </a:cubicBezTo>
                <a:cubicBezTo>
                  <a:pt x="365" y="115"/>
                  <a:pt x="365" y="115"/>
                  <a:pt x="365" y="116"/>
                </a:cubicBezTo>
                <a:cubicBezTo>
                  <a:pt x="364" y="117"/>
                  <a:pt x="364" y="118"/>
                  <a:pt x="363" y="118"/>
                </a:cubicBezTo>
                <a:cubicBezTo>
                  <a:pt x="360" y="118"/>
                  <a:pt x="360" y="116"/>
                  <a:pt x="359" y="115"/>
                </a:cubicBezTo>
                <a:cubicBezTo>
                  <a:pt x="358" y="114"/>
                  <a:pt x="359" y="115"/>
                  <a:pt x="359" y="115"/>
                </a:cubicBezTo>
                <a:cubicBezTo>
                  <a:pt x="360" y="115"/>
                  <a:pt x="360" y="115"/>
                  <a:pt x="360" y="115"/>
                </a:cubicBezTo>
                <a:cubicBezTo>
                  <a:pt x="361" y="114"/>
                  <a:pt x="361" y="114"/>
                  <a:pt x="362" y="114"/>
                </a:cubicBezTo>
                <a:cubicBezTo>
                  <a:pt x="362" y="114"/>
                  <a:pt x="360" y="109"/>
                  <a:pt x="359" y="109"/>
                </a:cubicBezTo>
                <a:cubicBezTo>
                  <a:pt x="356" y="109"/>
                  <a:pt x="355" y="112"/>
                  <a:pt x="353" y="112"/>
                </a:cubicBezTo>
                <a:cubicBezTo>
                  <a:pt x="351" y="112"/>
                  <a:pt x="351" y="111"/>
                  <a:pt x="350" y="109"/>
                </a:cubicBezTo>
                <a:cubicBezTo>
                  <a:pt x="350" y="108"/>
                  <a:pt x="350" y="108"/>
                  <a:pt x="351" y="108"/>
                </a:cubicBezTo>
                <a:cubicBezTo>
                  <a:pt x="352" y="109"/>
                  <a:pt x="352" y="109"/>
                  <a:pt x="353" y="109"/>
                </a:cubicBezTo>
                <a:cubicBezTo>
                  <a:pt x="355" y="109"/>
                  <a:pt x="355" y="106"/>
                  <a:pt x="357" y="106"/>
                </a:cubicBezTo>
                <a:cubicBezTo>
                  <a:pt x="358" y="106"/>
                  <a:pt x="359" y="107"/>
                  <a:pt x="360" y="107"/>
                </a:cubicBezTo>
                <a:cubicBezTo>
                  <a:pt x="361" y="108"/>
                  <a:pt x="361" y="108"/>
                  <a:pt x="361" y="107"/>
                </a:cubicBezTo>
                <a:cubicBezTo>
                  <a:pt x="361" y="106"/>
                  <a:pt x="361" y="105"/>
                  <a:pt x="361" y="104"/>
                </a:cubicBezTo>
                <a:cubicBezTo>
                  <a:pt x="361" y="102"/>
                  <a:pt x="361" y="102"/>
                  <a:pt x="361" y="100"/>
                </a:cubicBezTo>
                <a:cubicBezTo>
                  <a:pt x="361" y="93"/>
                  <a:pt x="351" y="91"/>
                  <a:pt x="351" y="84"/>
                </a:cubicBezTo>
                <a:cubicBezTo>
                  <a:pt x="351" y="79"/>
                  <a:pt x="355" y="75"/>
                  <a:pt x="350" y="76"/>
                </a:cubicBezTo>
                <a:cubicBezTo>
                  <a:pt x="349" y="74"/>
                  <a:pt x="350" y="72"/>
                  <a:pt x="348" y="70"/>
                </a:cubicBezTo>
                <a:cubicBezTo>
                  <a:pt x="348" y="67"/>
                  <a:pt x="346" y="65"/>
                  <a:pt x="344" y="63"/>
                </a:cubicBezTo>
                <a:cubicBezTo>
                  <a:pt x="344" y="63"/>
                  <a:pt x="344" y="63"/>
                  <a:pt x="344" y="63"/>
                </a:cubicBezTo>
                <a:cubicBezTo>
                  <a:pt x="272" y="64"/>
                  <a:pt x="272" y="64"/>
                  <a:pt x="272" y="64"/>
                </a:cubicBezTo>
                <a:cubicBezTo>
                  <a:pt x="260" y="48"/>
                  <a:pt x="260" y="48"/>
                  <a:pt x="260" y="48"/>
                </a:cubicBezTo>
                <a:cubicBezTo>
                  <a:pt x="261" y="34"/>
                  <a:pt x="261" y="34"/>
                  <a:pt x="261" y="34"/>
                </a:cubicBezTo>
                <a:cubicBezTo>
                  <a:pt x="248" y="13"/>
                  <a:pt x="248" y="13"/>
                  <a:pt x="248" y="13"/>
                </a:cubicBezTo>
                <a:cubicBezTo>
                  <a:pt x="160" y="1"/>
                  <a:pt x="160" y="1"/>
                  <a:pt x="160" y="1"/>
                </a:cubicBezTo>
                <a:cubicBezTo>
                  <a:pt x="160" y="1"/>
                  <a:pt x="160" y="1"/>
                  <a:pt x="160" y="1"/>
                </a:cubicBezTo>
                <a:cubicBezTo>
                  <a:pt x="149" y="4"/>
                  <a:pt x="149" y="4"/>
                  <a:pt x="149" y="4"/>
                </a:cubicBezTo>
                <a:cubicBezTo>
                  <a:pt x="98" y="0"/>
                  <a:pt x="98" y="0"/>
                  <a:pt x="98" y="0"/>
                </a:cubicBezTo>
                <a:cubicBezTo>
                  <a:pt x="98" y="0"/>
                  <a:pt x="98" y="0"/>
                  <a:pt x="98" y="0"/>
                </a:cubicBezTo>
                <a:cubicBezTo>
                  <a:pt x="89" y="18"/>
                  <a:pt x="89" y="18"/>
                  <a:pt x="89" y="18"/>
                </a:cubicBezTo>
                <a:cubicBezTo>
                  <a:pt x="79" y="36"/>
                  <a:pt x="79" y="36"/>
                  <a:pt x="79" y="36"/>
                </a:cubicBezTo>
                <a:cubicBezTo>
                  <a:pt x="64" y="53"/>
                  <a:pt x="64" y="53"/>
                  <a:pt x="64" y="53"/>
                </a:cubicBezTo>
                <a:cubicBezTo>
                  <a:pt x="58" y="69"/>
                  <a:pt x="58" y="69"/>
                  <a:pt x="58" y="69"/>
                </a:cubicBezTo>
                <a:cubicBezTo>
                  <a:pt x="44" y="90"/>
                  <a:pt x="44" y="90"/>
                  <a:pt x="44" y="90"/>
                </a:cubicBezTo>
                <a:cubicBezTo>
                  <a:pt x="31" y="115"/>
                  <a:pt x="31" y="115"/>
                  <a:pt x="31" y="115"/>
                </a:cubicBezTo>
                <a:cubicBezTo>
                  <a:pt x="3" y="151"/>
                  <a:pt x="3" y="151"/>
                  <a:pt x="3" y="151"/>
                </a:cubicBezTo>
                <a:cubicBezTo>
                  <a:pt x="0" y="165"/>
                  <a:pt x="0" y="165"/>
                  <a:pt x="0" y="165"/>
                </a:cubicBezTo>
                <a:cubicBezTo>
                  <a:pt x="3" y="169"/>
                  <a:pt x="4" y="172"/>
                  <a:pt x="8" y="175"/>
                </a:cubicBezTo>
                <a:cubicBezTo>
                  <a:pt x="8" y="175"/>
                  <a:pt x="8" y="175"/>
                  <a:pt x="8" y="175"/>
                </a:cubicBezTo>
                <a:close/>
                <a:moveTo>
                  <a:pt x="691" y="592"/>
                </a:moveTo>
                <a:cubicBezTo>
                  <a:pt x="701" y="609"/>
                  <a:pt x="701" y="609"/>
                  <a:pt x="701" y="609"/>
                </a:cubicBezTo>
                <a:lnTo>
                  <a:pt x="691" y="592"/>
                </a:lnTo>
                <a:close/>
                <a:moveTo>
                  <a:pt x="691" y="592"/>
                </a:moveTo>
                <a:cubicBezTo>
                  <a:pt x="701" y="609"/>
                  <a:pt x="701" y="609"/>
                  <a:pt x="701" y="609"/>
                </a:cubicBezTo>
                <a:cubicBezTo>
                  <a:pt x="691" y="592"/>
                  <a:pt x="691" y="592"/>
                  <a:pt x="691" y="592"/>
                </a:cubicBezTo>
                <a:close/>
                <a:moveTo>
                  <a:pt x="505" y="351"/>
                </a:moveTo>
                <a:cubicBezTo>
                  <a:pt x="498" y="336"/>
                  <a:pt x="505" y="348"/>
                  <a:pt x="508" y="354"/>
                </a:cubicBezTo>
                <a:cubicBezTo>
                  <a:pt x="508" y="354"/>
                  <a:pt x="515" y="366"/>
                  <a:pt x="512" y="363"/>
                </a:cubicBezTo>
                <a:cubicBezTo>
                  <a:pt x="508" y="360"/>
                  <a:pt x="507" y="356"/>
                  <a:pt x="505" y="35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
            <a:extLst>
              <a:ext uri="{FF2B5EF4-FFF2-40B4-BE49-F238E27FC236}">
                <a16:creationId xmlns:a16="http://schemas.microsoft.com/office/drawing/2014/main" id="{694ADA85-443E-486D-9043-3F3A322A40EA}"/>
              </a:ext>
            </a:extLst>
          </p:cNvPr>
          <p:cNvSpPr>
            <a:spLocks/>
          </p:cNvSpPr>
          <p:nvPr/>
        </p:nvSpPr>
        <p:spPr bwMode="auto">
          <a:xfrm>
            <a:off x="3097360" y="1161956"/>
            <a:ext cx="2285080" cy="1362208"/>
          </a:xfrm>
          <a:custGeom>
            <a:avLst/>
            <a:gdLst/>
            <a:ahLst/>
            <a:cxnLst>
              <a:cxn ang="0">
                <a:pos x="568" y="315"/>
              </a:cxn>
              <a:cxn ang="0">
                <a:pos x="575" y="261"/>
              </a:cxn>
              <a:cxn ang="0">
                <a:pos x="662" y="207"/>
              </a:cxn>
              <a:cxn ang="0">
                <a:pos x="688" y="188"/>
              </a:cxn>
              <a:cxn ang="0">
                <a:pos x="667" y="166"/>
              </a:cxn>
              <a:cxn ang="0">
                <a:pos x="641" y="136"/>
              </a:cxn>
              <a:cxn ang="0">
                <a:pos x="627" y="135"/>
              </a:cxn>
              <a:cxn ang="0">
                <a:pos x="603" y="122"/>
              </a:cxn>
              <a:cxn ang="0">
                <a:pos x="548" y="115"/>
              </a:cxn>
              <a:cxn ang="0">
                <a:pos x="504" y="109"/>
              </a:cxn>
              <a:cxn ang="0">
                <a:pos x="469" y="97"/>
              </a:cxn>
              <a:cxn ang="0">
                <a:pos x="459" y="94"/>
              </a:cxn>
              <a:cxn ang="0">
                <a:pos x="430" y="89"/>
              </a:cxn>
              <a:cxn ang="0">
                <a:pos x="409" y="88"/>
              </a:cxn>
              <a:cxn ang="0">
                <a:pos x="392" y="91"/>
              </a:cxn>
              <a:cxn ang="0">
                <a:pos x="381" y="93"/>
              </a:cxn>
              <a:cxn ang="0">
                <a:pos x="351" y="97"/>
              </a:cxn>
              <a:cxn ang="0">
                <a:pos x="338" y="97"/>
              </a:cxn>
              <a:cxn ang="0">
                <a:pos x="314" y="76"/>
              </a:cxn>
              <a:cxn ang="0">
                <a:pos x="296" y="61"/>
              </a:cxn>
              <a:cxn ang="0">
                <a:pos x="303" y="13"/>
              </a:cxn>
              <a:cxn ang="0">
                <a:pos x="306" y="0"/>
              </a:cxn>
              <a:cxn ang="0">
                <a:pos x="307" y="140"/>
              </a:cxn>
              <a:cxn ang="0">
                <a:pos x="258" y="197"/>
              </a:cxn>
              <a:cxn ang="0">
                <a:pos x="163" y="250"/>
              </a:cxn>
              <a:cxn ang="0">
                <a:pos x="13" y="267"/>
              </a:cxn>
              <a:cxn ang="0">
                <a:pos x="12" y="270"/>
              </a:cxn>
              <a:cxn ang="0">
                <a:pos x="10" y="279"/>
              </a:cxn>
              <a:cxn ang="0">
                <a:pos x="8" y="284"/>
              </a:cxn>
              <a:cxn ang="0">
                <a:pos x="4" y="299"/>
              </a:cxn>
              <a:cxn ang="0">
                <a:pos x="3" y="307"/>
              </a:cxn>
              <a:cxn ang="0">
                <a:pos x="0" y="313"/>
              </a:cxn>
              <a:cxn ang="0">
                <a:pos x="40" y="314"/>
              </a:cxn>
              <a:cxn ang="0">
                <a:pos x="131" y="318"/>
              </a:cxn>
              <a:cxn ang="0">
                <a:pos x="158" y="348"/>
              </a:cxn>
              <a:cxn ang="0">
                <a:pos x="198" y="349"/>
              </a:cxn>
              <a:cxn ang="0">
                <a:pos x="293" y="329"/>
              </a:cxn>
              <a:cxn ang="0">
                <a:pos x="359" y="401"/>
              </a:cxn>
              <a:cxn ang="0">
                <a:pos x="406" y="400"/>
              </a:cxn>
              <a:cxn ang="0">
                <a:pos x="422" y="384"/>
              </a:cxn>
              <a:cxn ang="0">
                <a:pos x="470" y="364"/>
              </a:cxn>
              <a:cxn ang="0">
                <a:pos x="512" y="340"/>
              </a:cxn>
              <a:cxn ang="0">
                <a:pos x="554" y="328"/>
              </a:cxn>
            </a:cxnLst>
            <a:rect l="0" t="0" r="r" b="b"/>
            <a:pathLst>
              <a:path w="688" h="410">
                <a:moveTo>
                  <a:pt x="554" y="328"/>
                </a:moveTo>
                <a:cubicBezTo>
                  <a:pt x="568" y="315"/>
                  <a:pt x="568" y="315"/>
                  <a:pt x="568" y="315"/>
                </a:cubicBezTo>
                <a:cubicBezTo>
                  <a:pt x="572" y="306"/>
                  <a:pt x="572" y="306"/>
                  <a:pt x="572" y="306"/>
                </a:cubicBezTo>
                <a:cubicBezTo>
                  <a:pt x="575" y="261"/>
                  <a:pt x="575" y="261"/>
                  <a:pt x="575" y="261"/>
                </a:cubicBezTo>
                <a:cubicBezTo>
                  <a:pt x="644" y="217"/>
                  <a:pt x="644" y="217"/>
                  <a:pt x="644" y="217"/>
                </a:cubicBezTo>
                <a:cubicBezTo>
                  <a:pt x="662" y="207"/>
                  <a:pt x="662" y="207"/>
                  <a:pt x="662" y="207"/>
                </a:cubicBezTo>
                <a:cubicBezTo>
                  <a:pt x="678" y="197"/>
                  <a:pt x="678" y="197"/>
                  <a:pt x="678" y="197"/>
                </a:cubicBezTo>
                <a:cubicBezTo>
                  <a:pt x="688" y="188"/>
                  <a:pt x="688" y="188"/>
                  <a:pt x="688" y="188"/>
                </a:cubicBezTo>
                <a:cubicBezTo>
                  <a:pt x="688" y="182"/>
                  <a:pt x="688" y="182"/>
                  <a:pt x="688" y="182"/>
                </a:cubicBezTo>
                <a:cubicBezTo>
                  <a:pt x="667" y="166"/>
                  <a:pt x="667" y="166"/>
                  <a:pt x="667" y="166"/>
                </a:cubicBezTo>
                <a:cubicBezTo>
                  <a:pt x="665" y="161"/>
                  <a:pt x="661" y="159"/>
                  <a:pt x="659" y="153"/>
                </a:cubicBezTo>
                <a:cubicBezTo>
                  <a:pt x="656" y="144"/>
                  <a:pt x="650" y="136"/>
                  <a:pt x="641" y="136"/>
                </a:cubicBezTo>
                <a:cubicBezTo>
                  <a:pt x="636" y="136"/>
                  <a:pt x="636" y="136"/>
                  <a:pt x="636" y="136"/>
                </a:cubicBezTo>
                <a:cubicBezTo>
                  <a:pt x="633" y="136"/>
                  <a:pt x="631" y="135"/>
                  <a:pt x="627" y="135"/>
                </a:cubicBezTo>
                <a:cubicBezTo>
                  <a:pt x="622" y="135"/>
                  <a:pt x="619" y="136"/>
                  <a:pt x="615" y="133"/>
                </a:cubicBezTo>
                <a:cubicBezTo>
                  <a:pt x="603" y="122"/>
                  <a:pt x="603" y="122"/>
                  <a:pt x="603" y="122"/>
                </a:cubicBezTo>
                <a:cubicBezTo>
                  <a:pt x="590" y="113"/>
                  <a:pt x="590" y="113"/>
                  <a:pt x="590" y="113"/>
                </a:cubicBezTo>
                <a:cubicBezTo>
                  <a:pt x="548" y="115"/>
                  <a:pt x="548" y="115"/>
                  <a:pt x="548" y="115"/>
                </a:cubicBezTo>
                <a:cubicBezTo>
                  <a:pt x="521" y="114"/>
                  <a:pt x="521" y="114"/>
                  <a:pt x="521" y="114"/>
                </a:cubicBezTo>
                <a:cubicBezTo>
                  <a:pt x="504" y="109"/>
                  <a:pt x="504" y="109"/>
                  <a:pt x="504" y="109"/>
                </a:cubicBezTo>
                <a:cubicBezTo>
                  <a:pt x="493" y="98"/>
                  <a:pt x="493" y="98"/>
                  <a:pt x="493" y="98"/>
                </a:cubicBezTo>
                <a:cubicBezTo>
                  <a:pt x="469" y="97"/>
                  <a:pt x="469" y="97"/>
                  <a:pt x="469" y="97"/>
                </a:cubicBezTo>
                <a:cubicBezTo>
                  <a:pt x="467" y="96"/>
                  <a:pt x="466" y="96"/>
                  <a:pt x="464" y="96"/>
                </a:cubicBezTo>
                <a:cubicBezTo>
                  <a:pt x="462" y="95"/>
                  <a:pt x="461" y="94"/>
                  <a:pt x="459" y="94"/>
                </a:cubicBezTo>
                <a:cubicBezTo>
                  <a:pt x="456" y="94"/>
                  <a:pt x="454" y="94"/>
                  <a:pt x="451" y="94"/>
                </a:cubicBezTo>
                <a:cubicBezTo>
                  <a:pt x="443" y="94"/>
                  <a:pt x="438" y="90"/>
                  <a:pt x="430" y="89"/>
                </a:cubicBezTo>
                <a:cubicBezTo>
                  <a:pt x="427" y="88"/>
                  <a:pt x="425" y="88"/>
                  <a:pt x="423" y="88"/>
                </a:cubicBezTo>
                <a:cubicBezTo>
                  <a:pt x="409" y="88"/>
                  <a:pt x="409" y="88"/>
                  <a:pt x="409" y="88"/>
                </a:cubicBezTo>
                <a:cubicBezTo>
                  <a:pt x="398" y="91"/>
                  <a:pt x="398" y="91"/>
                  <a:pt x="398" y="91"/>
                </a:cubicBezTo>
                <a:cubicBezTo>
                  <a:pt x="392" y="91"/>
                  <a:pt x="392" y="91"/>
                  <a:pt x="392" y="91"/>
                </a:cubicBezTo>
                <a:cubicBezTo>
                  <a:pt x="388" y="91"/>
                  <a:pt x="385" y="92"/>
                  <a:pt x="381" y="93"/>
                </a:cubicBezTo>
                <a:cubicBezTo>
                  <a:pt x="381" y="93"/>
                  <a:pt x="381" y="93"/>
                  <a:pt x="381" y="93"/>
                </a:cubicBezTo>
                <a:cubicBezTo>
                  <a:pt x="378" y="93"/>
                  <a:pt x="376" y="93"/>
                  <a:pt x="374" y="93"/>
                </a:cubicBezTo>
                <a:cubicBezTo>
                  <a:pt x="364" y="95"/>
                  <a:pt x="360" y="97"/>
                  <a:pt x="351" y="97"/>
                </a:cubicBezTo>
                <a:cubicBezTo>
                  <a:pt x="344" y="97"/>
                  <a:pt x="344" y="97"/>
                  <a:pt x="344" y="97"/>
                </a:cubicBezTo>
                <a:cubicBezTo>
                  <a:pt x="342" y="97"/>
                  <a:pt x="340" y="97"/>
                  <a:pt x="338" y="97"/>
                </a:cubicBezTo>
                <a:cubicBezTo>
                  <a:pt x="331" y="97"/>
                  <a:pt x="326" y="95"/>
                  <a:pt x="321" y="90"/>
                </a:cubicBezTo>
                <a:cubicBezTo>
                  <a:pt x="317" y="86"/>
                  <a:pt x="317" y="82"/>
                  <a:pt x="314" y="76"/>
                </a:cubicBezTo>
                <a:cubicBezTo>
                  <a:pt x="312" y="72"/>
                  <a:pt x="309" y="71"/>
                  <a:pt x="306" y="67"/>
                </a:cubicBezTo>
                <a:cubicBezTo>
                  <a:pt x="303" y="64"/>
                  <a:pt x="301" y="62"/>
                  <a:pt x="296" y="61"/>
                </a:cubicBezTo>
                <a:cubicBezTo>
                  <a:pt x="294" y="37"/>
                  <a:pt x="294" y="37"/>
                  <a:pt x="294" y="37"/>
                </a:cubicBezTo>
                <a:cubicBezTo>
                  <a:pt x="303" y="13"/>
                  <a:pt x="303" y="13"/>
                  <a:pt x="303" y="13"/>
                </a:cubicBezTo>
                <a:cubicBezTo>
                  <a:pt x="306" y="0"/>
                  <a:pt x="306" y="0"/>
                  <a:pt x="306" y="0"/>
                </a:cubicBezTo>
                <a:cubicBezTo>
                  <a:pt x="306" y="0"/>
                  <a:pt x="306" y="0"/>
                  <a:pt x="306" y="0"/>
                </a:cubicBezTo>
                <a:cubicBezTo>
                  <a:pt x="212" y="29"/>
                  <a:pt x="212" y="29"/>
                  <a:pt x="212" y="29"/>
                </a:cubicBezTo>
                <a:cubicBezTo>
                  <a:pt x="307" y="140"/>
                  <a:pt x="307" y="140"/>
                  <a:pt x="307" y="140"/>
                </a:cubicBezTo>
                <a:cubicBezTo>
                  <a:pt x="274" y="160"/>
                  <a:pt x="274" y="160"/>
                  <a:pt x="274" y="160"/>
                </a:cubicBezTo>
                <a:cubicBezTo>
                  <a:pt x="258" y="197"/>
                  <a:pt x="258" y="197"/>
                  <a:pt x="258" y="197"/>
                </a:cubicBezTo>
                <a:cubicBezTo>
                  <a:pt x="187" y="211"/>
                  <a:pt x="187" y="211"/>
                  <a:pt x="187" y="211"/>
                </a:cubicBezTo>
                <a:cubicBezTo>
                  <a:pt x="163" y="250"/>
                  <a:pt x="163" y="250"/>
                  <a:pt x="163" y="250"/>
                </a:cubicBezTo>
                <a:cubicBezTo>
                  <a:pt x="121" y="285"/>
                  <a:pt x="121" y="285"/>
                  <a:pt x="121" y="285"/>
                </a:cubicBezTo>
                <a:cubicBezTo>
                  <a:pt x="13" y="267"/>
                  <a:pt x="13" y="267"/>
                  <a:pt x="13" y="267"/>
                </a:cubicBezTo>
                <a:cubicBezTo>
                  <a:pt x="13" y="267"/>
                  <a:pt x="13" y="267"/>
                  <a:pt x="13" y="267"/>
                </a:cubicBezTo>
                <a:cubicBezTo>
                  <a:pt x="12" y="268"/>
                  <a:pt x="12" y="269"/>
                  <a:pt x="12" y="270"/>
                </a:cubicBezTo>
                <a:cubicBezTo>
                  <a:pt x="11" y="272"/>
                  <a:pt x="10" y="273"/>
                  <a:pt x="10" y="276"/>
                </a:cubicBezTo>
                <a:cubicBezTo>
                  <a:pt x="10" y="277"/>
                  <a:pt x="10" y="277"/>
                  <a:pt x="10" y="279"/>
                </a:cubicBezTo>
                <a:cubicBezTo>
                  <a:pt x="10" y="280"/>
                  <a:pt x="9" y="280"/>
                  <a:pt x="8" y="281"/>
                </a:cubicBezTo>
                <a:cubicBezTo>
                  <a:pt x="7" y="282"/>
                  <a:pt x="8" y="283"/>
                  <a:pt x="8" y="284"/>
                </a:cubicBezTo>
                <a:cubicBezTo>
                  <a:pt x="7" y="288"/>
                  <a:pt x="6" y="289"/>
                  <a:pt x="6" y="292"/>
                </a:cubicBezTo>
                <a:cubicBezTo>
                  <a:pt x="6" y="295"/>
                  <a:pt x="5" y="297"/>
                  <a:pt x="4" y="299"/>
                </a:cubicBezTo>
                <a:cubicBezTo>
                  <a:pt x="3" y="301"/>
                  <a:pt x="1" y="301"/>
                  <a:pt x="1" y="303"/>
                </a:cubicBezTo>
                <a:cubicBezTo>
                  <a:pt x="1" y="305"/>
                  <a:pt x="3" y="305"/>
                  <a:pt x="3" y="307"/>
                </a:cubicBezTo>
                <a:cubicBezTo>
                  <a:pt x="3" y="308"/>
                  <a:pt x="2" y="309"/>
                  <a:pt x="1" y="310"/>
                </a:cubicBezTo>
                <a:cubicBezTo>
                  <a:pt x="1" y="311"/>
                  <a:pt x="0" y="312"/>
                  <a:pt x="0" y="313"/>
                </a:cubicBezTo>
                <a:cubicBezTo>
                  <a:pt x="0" y="313"/>
                  <a:pt x="0" y="313"/>
                  <a:pt x="0" y="313"/>
                </a:cubicBezTo>
                <a:cubicBezTo>
                  <a:pt x="40" y="314"/>
                  <a:pt x="40" y="314"/>
                  <a:pt x="40" y="314"/>
                </a:cubicBezTo>
                <a:cubicBezTo>
                  <a:pt x="52" y="315"/>
                  <a:pt x="64" y="312"/>
                  <a:pt x="77" y="312"/>
                </a:cubicBezTo>
                <a:cubicBezTo>
                  <a:pt x="96" y="312"/>
                  <a:pt x="113" y="311"/>
                  <a:pt x="131" y="318"/>
                </a:cubicBezTo>
                <a:cubicBezTo>
                  <a:pt x="138" y="320"/>
                  <a:pt x="145" y="325"/>
                  <a:pt x="150" y="331"/>
                </a:cubicBezTo>
                <a:cubicBezTo>
                  <a:pt x="155" y="336"/>
                  <a:pt x="154" y="344"/>
                  <a:pt x="158" y="348"/>
                </a:cubicBezTo>
                <a:cubicBezTo>
                  <a:pt x="158" y="349"/>
                  <a:pt x="159" y="351"/>
                  <a:pt x="159" y="352"/>
                </a:cubicBezTo>
                <a:cubicBezTo>
                  <a:pt x="172" y="359"/>
                  <a:pt x="184" y="351"/>
                  <a:pt x="198" y="349"/>
                </a:cubicBezTo>
                <a:cubicBezTo>
                  <a:pt x="218" y="347"/>
                  <a:pt x="244" y="363"/>
                  <a:pt x="260" y="359"/>
                </a:cubicBezTo>
                <a:cubicBezTo>
                  <a:pt x="274" y="354"/>
                  <a:pt x="278" y="329"/>
                  <a:pt x="293" y="329"/>
                </a:cubicBezTo>
                <a:cubicBezTo>
                  <a:pt x="298" y="358"/>
                  <a:pt x="287" y="372"/>
                  <a:pt x="315" y="394"/>
                </a:cubicBezTo>
                <a:cubicBezTo>
                  <a:pt x="329" y="404"/>
                  <a:pt x="345" y="395"/>
                  <a:pt x="359" y="401"/>
                </a:cubicBezTo>
                <a:cubicBezTo>
                  <a:pt x="376" y="410"/>
                  <a:pt x="388" y="400"/>
                  <a:pt x="406" y="400"/>
                </a:cubicBezTo>
                <a:cubicBezTo>
                  <a:pt x="406" y="400"/>
                  <a:pt x="406" y="400"/>
                  <a:pt x="406" y="400"/>
                </a:cubicBezTo>
                <a:cubicBezTo>
                  <a:pt x="410" y="397"/>
                  <a:pt x="413" y="394"/>
                  <a:pt x="416" y="390"/>
                </a:cubicBezTo>
                <a:cubicBezTo>
                  <a:pt x="418" y="388"/>
                  <a:pt x="419" y="385"/>
                  <a:pt x="422" y="384"/>
                </a:cubicBezTo>
                <a:cubicBezTo>
                  <a:pt x="441" y="375"/>
                  <a:pt x="441" y="375"/>
                  <a:pt x="441" y="375"/>
                </a:cubicBezTo>
                <a:cubicBezTo>
                  <a:pt x="470" y="364"/>
                  <a:pt x="470" y="364"/>
                  <a:pt x="470" y="364"/>
                </a:cubicBezTo>
                <a:cubicBezTo>
                  <a:pt x="479" y="362"/>
                  <a:pt x="483" y="357"/>
                  <a:pt x="491" y="353"/>
                </a:cubicBezTo>
                <a:cubicBezTo>
                  <a:pt x="512" y="340"/>
                  <a:pt x="512" y="340"/>
                  <a:pt x="512" y="340"/>
                </a:cubicBezTo>
                <a:cubicBezTo>
                  <a:pt x="547" y="326"/>
                  <a:pt x="547" y="326"/>
                  <a:pt x="547" y="326"/>
                </a:cubicBezTo>
                <a:cubicBezTo>
                  <a:pt x="554" y="328"/>
                  <a:pt x="554" y="328"/>
                  <a:pt x="554" y="3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6">
            <a:extLst>
              <a:ext uri="{FF2B5EF4-FFF2-40B4-BE49-F238E27FC236}">
                <a16:creationId xmlns:a16="http://schemas.microsoft.com/office/drawing/2014/main" id="{1494F88B-32EA-46B9-88F8-EB49813AA4C6}"/>
              </a:ext>
            </a:extLst>
          </p:cNvPr>
          <p:cNvSpPr>
            <a:spLocks/>
          </p:cNvSpPr>
          <p:nvPr/>
        </p:nvSpPr>
        <p:spPr bwMode="auto">
          <a:xfrm>
            <a:off x="4072733" y="998934"/>
            <a:ext cx="2602835" cy="1749041"/>
          </a:xfrm>
          <a:custGeom>
            <a:avLst/>
            <a:gdLst/>
            <a:ahLst/>
            <a:cxnLst>
              <a:cxn ang="0">
                <a:pos x="274" y="364"/>
              </a:cxn>
              <a:cxn ang="0">
                <a:pos x="281" y="310"/>
              </a:cxn>
              <a:cxn ang="0">
                <a:pos x="368" y="256"/>
              </a:cxn>
              <a:cxn ang="0">
                <a:pos x="394" y="237"/>
              </a:cxn>
              <a:cxn ang="0">
                <a:pos x="373" y="215"/>
              </a:cxn>
              <a:cxn ang="0">
                <a:pos x="347" y="185"/>
              </a:cxn>
              <a:cxn ang="0">
                <a:pos x="333" y="184"/>
              </a:cxn>
              <a:cxn ang="0">
                <a:pos x="309" y="171"/>
              </a:cxn>
              <a:cxn ang="0">
                <a:pos x="254" y="164"/>
              </a:cxn>
              <a:cxn ang="0">
                <a:pos x="210" y="158"/>
              </a:cxn>
              <a:cxn ang="0">
                <a:pos x="175" y="146"/>
              </a:cxn>
              <a:cxn ang="0">
                <a:pos x="165" y="143"/>
              </a:cxn>
              <a:cxn ang="0">
                <a:pos x="136" y="138"/>
              </a:cxn>
              <a:cxn ang="0">
                <a:pos x="115" y="137"/>
              </a:cxn>
              <a:cxn ang="0">
                <a:pos x="98" y="140"/>
              </a:cxn>
              <a:cxn ang="0">
                <a:pos x="87" y="142"/>
              </a:cxn>
              <a:cxn ang="0">
                <a:pos x="57" y="146"/>
              </a:cxn>
              <a:cxn ang="0">
                <a:pos x="44" y="146"/>
              </a:cxn>
              <a:cxn ang="0">
                <a:pos x="20" y="125"/>
              </a:cxn>
              <a:cxn ang="0">
                <a:pos x="2" y="110"/>
              </a:cxn>
              <a:cxn ang="0">
                <a:pos x="9" y="62"/>
              </a:cxn>
              <a:cxn ang="0">
                <a:pos x="12" y="49"/>
              </a:cxn>
              <a:cxn ang="0">
                <a:pos x="119" y="13"/>
              </a:cxn>
              <a:cxn ang="0">
                <a:pos x="131" y="0"/>
              </a:cxn>
              <a:cxn ang="0">
                <a:pos x="350" y="92"/>
              </a:cxn>
              <a:cxn ang="0">
                <a:pos x="653" y="322"/>
              </a:cxn>
              <a:cxn ang="0">
                <a:pos x="784" y="344"/>
              </a:cxn>
              <a:cxn ang="0">
                <a:pos x="775" y="362"/>
              </a:cxn>
              <a:cxn ang="0">
                <a:pos x="750" y="397"/>
              </a:cxn>
              <a:cxn ang="0">
                <a:pos x="730" y="434"/>
              </a:cxn>
              <a:cxn ang="0">
                <a:pos x="689" y="495"/>
              </a:cxn>
              <a:cxn ang="0">
                <a:pos x="694" y="519"/>
              </a:cxn>
              <a:cxn ang="0">
                <a:pos x="692" y="523"/>
              </a:cxn>
              <a:cxn ang="0">
                <a:pos x="684" y="526"/>
              </a:cxn>
              <a:cxn ang="0">
                <a:pos x="673" y="520"/>
              </a:cxn>
              <a:cxn ang="0">
                <a:pos x="672" y="515"/>
              </a:cxn>
              <a:cxn ang="0">
                <a:pos x="656" y="499"/>
              </a:cxn>
              <a:cxn ang="0">
                <a:pos x="632" y="491"/>
              </a:cxn>
              <a:cxn ang="0">
                <a:pos x="595" y="465"/>
              </a:cxn>
              <a:cxn ang="0">
                <a:pos x="569" y="420"/>
              </a:cxn>
              <a:cxn ang="0">
                <a:pos x="564" y="424"/>
              </a:cxn>
              <a:cxn ang="0">
                <a:pos x="548" y="432"/>
              </a:cxn>
              <a:cxn ang="0">
                <a:pos x="525" y="423"/>
              </a:cxn>
              <a:cxn ang="0">
                <a:pos x="510" y="425"/>
              </a:cxn>
              <a:cxn ang="0">
                <a:pos x="499" y="402"/>
              </a:cxn>
              <a:cxn ang="0">
                <a:pos x="485" y="404"/>
              </a:cxn>
              <a:cxn ang="0">
                <a:pos x="465" y="409"/>
              </a:cxn>
              <a:cxn ang="0">
                <a:pos x="442" y="385"/>
              </a:cxn>
              <a:cxn ang="0">
                <a:pos x="389" y="374"/>
              </a:cxn>
              <a:cxn ang="0">
                <a:pos x="342" y="370"/>
              </a:cxn>
              <a:cxn ang="0">
                <a:pos x="260" y="377"/>
              </a:cxn>
            </a:cxnLst>
            <a:rect l="0" t="0" r="r" b="b"/>
            <a:pathLst>
              <a:path w="784" h="526">
                <a:moveTo>
                  <a:pt x="260" y="377"/>
                </a:moveTo>
                <a:cubicBezTo>
                  <a:pt x="274" y="364"/>
                  <a:pt x="274" y="364"/>
                  <a:pt x="274" y="364"/>
                </a:cubicBezTo>
                <a:cubicBezTo>
                  <a:pt x="278" y="355"/>
                  <a:pt x="278" y="355"/>
                  <a:pt x="278" y="355"/>
                </a:cubicBezTo>
                <a:cubicBezTo>
                  <a:pt x="281" y="310"/>
                  <a:pt x="281" y="310"/>
                  <a:pt x="281" y="310"/>
                </a:cubicBezTo>
                <a:cubicBezTo>
                  <a:pt x="350" y="266"/>
                  <a:pt x="350" y="266"/>
                  <a:pt x="350" y="266"/>
                </a:cubicBezTo>
                <a:cubicBezTo>
                  <a:pt x="368" y="256"/>
                  <a:pt x="368" y="256"/>
                  <a:pt x="368" y="256"/>
                </a:cubicBezTo>
                <a:cubicBezTo>
                  <a:pt x="384" y="246"/>
                  <a:pt x="384" y="246"/>
                  <a:pt x="384" y="246"/>
                </a:cubicBezTo>
                <a:cubicBezTo>
                  <a:pt x="394" y="237"/>
                  <a:pt x="394" y="237"/>
                  <a:pt x="394" y="237"/>
                </a:cubicBezTo>
                <a:cubicBezTo>
                  <a:pt x="394" y="231"/>
                  <a:pt x="394" y="231"/>
                  <a:pt x="394" y="231"/>
                </a:cubicBezTo>
                <a:cubicBezTo>
                  <a:pt x="373" y="215"/>
                  <a:pt x="373" y="215"/>
                  <a:pt x="373" y="215"/>
                </a:cubicBezTo>
                <a:cubicBezTo>
                  <a:pt x="371" y="210"/>
                  <a:pt x="367" y="208"/>
                  <a:pt x="365" y="202"/>
                </a:cubicBezTo>
                <a:cubicBezTo>
                  <a:pt x="362" y="193"/>
                  <a:pt x="356" y="185"/>
                  <a:pt x="347" y="185"/>
                </a:cubicBezTo>
                <a:cubicBezTo>
                  <a:pt x="342" y="185"/>
                  <a:pt x="342" y="185"/>
                  <a:pt x="342" y="185"/>
                </a:cubicBezTo>
                <a:cubicBezTo>
                  <a:pt x="339" y="185"/>
                  <a:pt x="337" y="184"/>
                  <a:pt x="333" y="184"/>
                </a:cubicBezTo>
                <a:cubicBezTo>
                  <a:pt x="328" y="184"/>
                  <a:pt x="325" y="185"/>
                  <a:pt x="321" y="182"/>
                </a:cubicBezTo>
                <a:cubicBezTo>
                  <a:pt x="309" y="171"/>
                  <a:pt x="309" y="171"/>
                  <a:pt x="309" y="171"/>
                </a:cubicBezTo>
                <a:cubicBezTo>
                  <a:pt x="296" y="162"/>
                  <a:pt x="296" y="162"/>
                  <a:pt x="296" y="162"/>
                </a:cubicBezTo>
                <a:cubicBezTo>
                  <a:pt x="254" y="164"/>
                  <a:pt x="254" y="164"/>
                  <a:pt x="254" y="164"/>
                </a:cubicBezTo>
                <a:cubicBezTo>
                  <a:pt x="227" y="163"/>
                  <a:pt x="227" y="163"/>
                  <a:pt x="227" y="163"/>
                </a:cubicBezTo>
                <a:cubicBezTo>
                  <a:pt x="210" y="158"/>
                  <a:pt x="210" y="158"/>
                  <a:pt x="210" y="158"/>
                </a:cubicBezTo>
                <a:cubicBezTo>
                  <a:pt x="199" y="147"/>
                  <a:pt x="199" y="147"/>
                  <a:pt x="199" y="147"/>
                </a:cubicBezTo>
                <a:cubicBezTo>
                  <a:pt x="175" y="146"/>
                  <a:pt x="175" y="146"/>
                  <a:pt x="175" y="146"/>
                </a:cubicBezTo>
                <a:cubicBezTo>
                  <a:pt x="173" y="145"/>
                  <a:pt x="172" y="145"/>
                  <a:pt x="170" y="145"/>
                </a:cubicBezTo>
                <a:cubicBezTo>
                  <a:pt x="168" y="144"/>
                  <a:pt x="167" y="143"/>
                  <a:pt x="165" y="143"/>
                </a:cubicBezTo>
                <a:cubicBezTo>
                  <a:pt x="162" y="143"/>
                  <a:pt x="160" y="143"/>
                  <a:pt x="157" y="143"/>
                </a:cubicBezTo>
                <a:cubicBezTo>
                  <a:pt x="149" y="143"/>
                  <a:pt x="144" y="139"/>
                  <a:pt x="136" y="138"/>
                </a:cubicBezTo>
                <a:cubicBezTo>
                  <a:pt x="133" y="137"/>
                  <a:pt x="131" y="137"/>
                  <a:pt x="129" y="137"/>
                </a:cubicBezTo>
                <a:cubicBezTo>
                  <a:pt x="115" y="137"/>
                  <a:pt x="115" y="137"/>
                  <a:pt x="115" y="137"/>
                </a:cubicBezTo>
                <a:cubicBezTo>
                  <a:pt x="104" y="140"/>
                  <a:pt x="104" y="140"/>
                  <a:pt x="104" y="140"/>
                </a:cubicBezTo>
                <a:cubicBezTo>
                  <a:pt x="98" y="140"/>
                  <a:pt x="98" y="140"/>
                  <a:pt x="98" y="140"/>
                </a:cubicBezTo>
                <a:cubicBezTo>
                  <a:pt x="94" y="140"/>
                  <a:pt x="91" y="141"/>
                  <a:pt x="87" y="142"/>
                </a:cubicBezTo>
                <a:cubicBezTo>
                  <a:pt x="87" y="142"/>
                  <a:pt x="87" y="142"/>
                  <a:pt x="87" y="142"/>
                </a:cubicBezTo>
                <a:cubicBezTo>
                  <a:pt x="84" y="142"/>
                  <a:pt x="82" y="142"/>
                  <a:pt x="80" y="142"/>
                </a:cubicBezTo>
                <a:cubicBezTo>
                  <a:pt x="70" y="144"/>
                  <a:pt x="66" y="146"/>
                  <a:pt x="57" y="146"/>
                </a:cubicBezTo>
                <a:cubicBezTo>
                  <a:pt x="50" y="146"/>
                  <a:pt x="50" y="146"/>
                  <a:pt x="50" y="146"/>
                </a:cubicBezTo>
                <a:cubicBezTo>
                  <a:pt x="48" y="146"/>
                  <a:pt x="46" y="146"/>
                  <a:pt x="44" y="146"/>
                </a:cubicBezTo>
                <a:cubicBezTo>
                  <a:pt x="37" y="146"/>
                  <a:pt x="32" y="144"/>
                  <a:pt x="27" y="139"/>
                </a:cubicBezTo>
                <a:cubicBezTo>
                  <a:pt x="23" y="135"/>
                  <a:pt x="23" y="131"/>
                  <a:pt x="20" y="125"/>
                </a:cubicBezTo>
                <a:cubicBezTo>
                  <a:pt x="18" y="121"/>
                  <a:pt x="15" y="120"/>
                  <a:pt x="12" y="116"/>
                </a:cubicBezTo>
                <a:cubicBezTo>
                  <a:pt x="9" y="113"/>
                  <a:pt x="7" y="111"/>
                  <a:pt x="2" y="110"/>
                </a:cubicBezTo>
                <a:cubicBezTo>
                  <a:pt x="0" y="86"/>
                  <a:pt x="0" y="86"/>
                  <a:pt x="0" y="86"/>
                </a:cubicBezTo>
                <a:cubicBezTo>
                  <a:pt x="9" y="62"/>
                  <a:pt x="9" y="62"/>
                  <a:pt x="9" y="62"/>
                </a:cubicBezTo>
                <a:cubicBezTo>
                  <a:pt x="12" y="49"/>
                  <a:pt x="12" y="49"/>
                  <a:pt x="12" y="49"/>
                </a:cubicBezTo>
                <a:cubicBezTo>
                  <a:pt x="12" y="49"/>
                  <a:pt x="12" y="49"/>
                  <a:pt x="12" y="49"/>
                </a:cubicBezTo>
                <a:cubicBezTo>
                  <a:pt x="108" y="21"/>
                  <a:pt x="108" y="21"/>
                  <a:pt x="108" y="21"/>
                </a:cubicBezTo>
                <a:cubicBezTo>
                  <a:pt x="112" y="18"/>
                  <a:pt x="115" y="16"/>
                  <a:pt x="119" y="13"/>
                </a:cubicBezTo>
                <a:cubicBezTo>
                  <a:pt x="131" y="0"/>
                  <a:pt x="131" y="0"/>
                  <a:pt x="131" y="0"/>
                </a:cubicBezTo>
                <a:cubicBezTo>
                  <a:pt x="131" y="0"/>
                  <a:pt x="131" y="0"/>
                  <a:pt x="131" y="0"/>
                </a:cubicBezTo>
                <a:cubicBezTo>
                  <a:pt x="246" y="26"/>
                  <a:pt x="246" y="26"/>
                  <a:pt x="246" y="26"/>
                </a:cubicBezTo>
                <a:cubicBezTo>
                  <a:pt x="350" y="92"/>
                  <a:pt x="350" y="92"/>
                  <a:pt x="350" y="92"/>
                </a:cubicBezTo>
                <a:cubicBezTo>
                  <a:pt x="410" y="121"/>
                  <a:pt x="410" y="121"/>
                  <a:pt x="410" y="121"/>
                </a:cubicBezTo>
                <a:cubicBezTo>
                  <a:pt x="653" y="322"/>
                  <a:pt x="653" y="322"/>
                  <a:pt x="653" y="322"/>
                </a:cubicBezTo>
                <a:cubicBezTo>
                  <a:pt x="665" y="334"/>
                  <a:pt x="665" y="334"/>
                  <a:pt x="665" y="334"/>
                </a:cubicBezTo>
                <a:cubicBezTo>
                  <a:pt x="784" y="344"/>
                  <a:pt x="784" y="344"/>
                  <a:pt x="784" y="344"/>
                </a:cubicBezTo>
                <a:cubicBezTo>
                  <a:pt x="784" y="344"/>
                  <a:pt x="784" y="344"/>
                  <a:pt x="784" y="344"/>
                </a:cubicBezTo>
                <a:cubicBezTo>
                  <a:pt x="775" y="362"/>
                  <a:pt x="775" y="362"/>
                  <a:pt x="775" y="362"/>
                </a:cubicBezTo>
                <a:cubicBezTo>
                  <a:pt x="765" y="380"/>
                  <a:pt x="765" y="380"/>
                  <a:pt x="765" y="380"/>
                </a:cubicBezTo>
                <a:cubicBezTo>
                  <a:pt x="750" y="397"/>
                  <a:pt x="750" y="397"/>
                  <a:pt x="750" y="397"/>
                </a:cubicBezTo>
                <a:cubicBezTo>
                  <a:pt x="744" y="413"/>
                  <a:pt x="744" y="413"/>
                  <a:pt x="744" y="413"/>
                </a:cubicBezTo>
                <a:cubicBezTo>
                  <a:pt x="730" y="434"/>
                  <a:pt x="730" y="434"/>
                  <a:pt x="730" y="434"/>
                </a:cubicBezTo>
                <a:cubicBezTo>
                  <a:pt x="717" y="459"/>
                  <a:pt x="717" y="459"/>
                  <a:pt x="717" y="459"/>
                </a:cubicBezTo>
                <a:cubicBezTo>
                  <a:pt x="689" y="495"/>
                  <a:pt x="689" y="495"/>
                  <a:pt x="689" y="495"/>
                </a:cubicBezTo>
                <a:cubicBezTo>
                  <a:pt x="686" y="509"/>
                  <a:pt x="686" y="509"/>
                  <a:pt x="686" y="509"/>
                </a:cubicBezTo>
                <a:cubicBezTo>
                  <a:pt x="689" y="513"/>
                  <a:pt x="690" y="516"/>
                  <a:pt x="694" y="519"/>
                </a:cubicBezTo>
                <a:cubicBezTo>
                  <a:pt x="694" y="519"/>
                  <a:pt x="694" y="519"/>
                  <a:pt x="694" y="519"/>
                </a:cubicBezTo>
                <a:cubicBezTo>
                  <a:pt x="693" y="520"/>
                  <a:pt x="692" y="521"/>
                  <a:pt x="692" y="523"/>
                </a:cubicBezTo>
                <a:cubicBezTo>
                  <a:pt x="691" y="524"/>
                  <a:pt x="691" y="526"/>
                  <a:pt x="689" y="526"/>
                </a:cubicBezTo>
                <a:cubicBezTo>
                  <a:pt x="687" y="526"/>
                  <a:pt x="686" y="526"/>
                  <a:pt x="684" y="526"/>
                </a:cubicBezTo>
                <a:cubicBezTo>
                  <a:pt x="681" y="526"/>
                  <a:pt x="680" y="524"/>
                  <a:pt x="678" y="523"/>
                </a:cubicBezTo>
                <a:cubicBezTo>
                  <a:pt x="676" y="521"/>
                  <a:pt x="674" y="521"/>
                  <a:pt x="673" y="520"/>
                </a:cubicBezTo>
                <a:cubicBezTo>
                  <a:pt x="673" y="520"/>
                  <a:pt x="673" y="520"/>
                  <a:pt x="673" y="520"/>
                </a:cubicBezTo>
                <a:cubicBezTo>
                  <a:pt x="673" y="518"/>
                  <a:pt x="672" y="517"/>
                  <a:pt x="672" y="515"/>
                </a:cubicBezTo>
                <a:cubicBezTo>
                  <a:pt x="672" y="512"/>
                  <a:pt x="669" y="510"/>
                  <a:pt x="666" y="507"/>
                </a:cubicBezTo>
                <a:cubicBezTo>
                  <a:pt x="662" y="504"/>
                  <a:pt x="660" y="502"/>
                  <a:pt x="656" y="499"/>
                </a:cubicBezTo>
                <a:cubicBezTo>
                  <a:pt x="649" y="494"/>
                  <a:pt x="644" y="491"/>
                  <a:pt x="635" y="491"/>
                </a:cubicBezTo>
                <a:cubicBezTo>
                  <a:pt x="632" y="491"/>
                  <a:pt x="632" y="491"/>
                  <a:pt x="632" y="491"/>
                </a:cubicBezTo>
                <a:cubicBezTo>
                  <a:pt x="622" y="491"/>
                  <a:pt x="615" y="491"/>
                  <a:pt x="607" y="486"/>
                </a:cubicBezTo>
                <a:cubicBezTo>
                  <a:pt x="599" y="481"/>
                  <a:pt x="598" y="474"/>
                  <a:pt x="595" y="465"/>
                </a:cubicBezTo>
                <a:cubicBezTo>
                  <a:pt x="590" y="454"/>
                  <a:pt x="587" y="447"/>
                  <a:pt x="581" y="436"/>
                </a:cubicBezTo>
                <a:cubicBezTo>
                  <a:pt x="578" y="429"/>
                  <a:pt x="576" y="424"/>
                  <a:pt x="569" y="420"/>
                </a:cubicBezTo>
                <a:cubicBezTo>
                  <a:pt x="569" y="420"/>
                  <a:pt x="569" y="420"/>
                  <a:pt x="568" y="420"/>
                </a:cubicBezTo>
                <a:cubicBezTo>
                  <a:pt x="566" y="420"/>
                  <a:pt x="566" y="422"/>
                  <a:pt x="564" y="424"/>
                </a:cubicBezTo>
                <a:cubicBezTo>
                  <a:pt x="561" y="426"/>
                  <a:pt x="559" y="426"/>
                  <a:pt x="556" y="428"/>
                </a:cubicBezTo>
                <a:cubicBezTo>
                  <a:pt x="553" y="430"/>
                  <a:pt x="552" y="432"/>
                  <a:pt x="548" y="432"/>
                </a:cubicBezTo>
                <a:cubicBezTo>
                  <a:pt x="543" y="432"/>
                  <a:pt x="539" y="431"/>
                  <a:pt x="534" y="428"/>
                </a:cubicBezTo>
                <a:cubicBezTo>
                  <a:pt x="531" y="426"/>
                  <a:pt x="529" y="423"/>
                  <a:pt x="525" y="423"/>
                </a:cubicBezTo>
                <a:cubicBezTo>
                  <a:pt x="521" y="423"/>
                  <a:pt x="518" y="425"/>
                  <a:pt x="514" y="425"/>
                </a:cubicBezTo>
                <a:cubicBezTo>
                  <a:pt x="510" y="425"/>
                  <a:pt x="510" y="425"/>
                  <a:pt x="510" y="425"/>
                </a:cubicBezTo>
                <a:cubicBezTo>
                  <a:pt x="504" y="425"/>
                  <a:pt x="502" y="419"/>
                  <a:pt x="502" y="413"/>
                </a:cubicBezTo>
                <a:cubicBezTo>
                  <a:pt x="501" y="408"/>
                  <a:pt x="501" y="406"/>
                  <a:pt x="499" y="402"/>
                </a:cubicBezTo>
                <a:cubicBezTo>
                  <a:pt x="498" y="399"/>
                  <a:pt x="496" y="401"/>
                  <a:pt x="493" y="401"/>
                </a:cubicBezTo>
                <a:cubicBezTo>
                  <a:pt x="490" y="402"/>
                  <a:pt x="488" y="403"/>
                  <a:pt x="485" y="404"/>
                </a:cubicBezTo>
                <a:cubicBezTo>
                  <a:pt x="480" y="406"/>
                  <a:pt x="477" y="409"/>
                  <a:pt x="471" y="409"/>
                </a:cubicBezTo>
                <a:cubicBezTo>
                  <a:pt x="469" y="409"/>
                  <a:pt x="467" y="409"/>
                  <a:pt x="465" y="409"/>
                </a:cubicBezTo>
                <a:cubicBezTo>
                  <a:pt x="464" y="409"/>
                  <a:pt x="464" y="409"/>
                  <a:pt x="463" y="409"/>
                </a:cubicBezTo>
                <a:cubicBezTo>
                  <a:pt x="442" y="385"/>
                  <a:pt x="442" y="385"/>
                  <a:pt x="442" y="385"/>
                </a:cubicBezTo>
                <a:cubicBezTo>
                  <a:pt x="406" y="376"/>
                  <a:pt x="406" y="376"/>
                  <a:pt x="406" y="376"/>
                </a:cubicBezTo>
                <a:cubicBezTo>
                  <a:pt x="389" y="374"/>
                  <a:pt x="389" y="374"/>
                  <a:pt x="389" y="374"/>
                </a:cubicBezTo>
                <a:cubicBezTo>
                  <a:pt x="375" y="380"/>
                  <a:pt x="375" y="380"/>
                  <a:pt x="375" y="380"/>
                </a:cubicBezTo>
                <a:cubicBezTo>
                  <a:pt x="342" y="370"/>
                  <a:pt x="342" y="370"/>
                  <a:pt x="342" y="370"/>
                </a:cubicBezTo>
                <a:cubicBezTo>
                  <a:pt x="278" y="384"/>
                  <a:pt x="278" y="384"/>
                  <a:pt x="278" y="384"/>
                </a:cubicBezTo>
                <a:cubicBezTo>
                  <a:pt x="260" y="377"/>
                  <a:pt x="260" y="377"/>
                  <a:pt x="260" y="37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7">
            <a:extLst>
              <a:ext uri="{FF2B5EF4-FFF2-40B4-BE49-F238E27FC236}">
                <a16:creationId xmlns:a16="http://schemas.microsoft.com/office/drawing/2014/main" id="{5A45785F-A6E1-4970-A3EA-5EAEBBC6E545}"/>
              </a:ext>
            </a:extLst>
          </p:cNvPr>
          <p:cNvSpPr>
            <a:spLocks/>
          </p:cNvSpPr>
          <p:nvPr/>
        </p:nvSpPr>
        <p:spPr bwMode="auto">
          <a:xfrm>
            <a:off x="4445750" y="2228511"/>
            <a:ext cx="1862326" cy="1293129"/>
          </a:xfrm>
          <a:custGeom>
            <a:avLst/>
            <a:gdLst/>
            <a:ahLst/>
            <a:cxnLst>
              <a:cxn ang="0">
                <a:pos x="16" y="63"/>
              </a:cxn>
              <a:cxn ang="0">
                <a:pos x="85" y="32"/>
              </a:cxn>
              <a:cxn ang="0">
                <a:pos x="148" y="7"/>
              </a:cxn>
              <a:cxn ang="0">
                <a:pos x="230" y="0"/>
              </a:cxn>
              <a:cxn ang="0">
                <a:pos x="294" y="6"/>
              </a:cxn>
              <a:cxn ang="0">
                <a:pos x="353" y="39"/>
              </a:cxn>
              <a:cxn ang="0">
                <a:pos x="381" y="31"/>
              </a:cxn>
              <a:cxn ang="0">
                <a:pos x="398" y="55"/>
              </a:cxn>
              <a:cxn ang="0">
                <a:pos x="422" y="58"/>
              </a:cxn>
              <a:cxn ang="0">
                <a:pos x="452" y="54"/>
              </a:cxn>
              <a:cxn ang="0">
                <a:pos x="469" y="66"/>
              </a:cxn>
              <a:cxn ang="0">
                <a:pos x="520" y="121"/>
              </a:cxn>
              <a:cxn ang="0">
                <a:pos x="554" y="137"/>
              </a:cxn>
              <a:cxn ang="0">
                <a:pos x="561" y="150"/>
              </a:cxn>
              <a:cxn ang="0">
                <a:pos x="544" y="179"/>
              </a:cxn>
              <a:cxn ang="0">
                <a:pos x="528" y="199"/>
              </a:cxn>
              <a:cxn ang="0">
                <a:pos x="505" y="194"/>
              </a:cxn>
              <a:cxn ang="0">
                <a:pos x="473" y="170"/>
              </a:cxn>
              <a:cxn ang="0">
                <a:pos x="412" y="205"/>
              </a:cxn>
              <a:cxn ang="0">
                <a:pos x="395" y="225"/>
              </a:cxn>
              <a:cxn ang="0">
                <a:pos x="374" y="233"/>
              </a:cxn>
              <a:cxn ang="0">
                <a:pos x="325" y="283"/>
              </a:cxn>
              <a:cxn ang="0">
                <a:pos x="308" y="289"/>
              </a:cxn>
              <a:cxn ang="0">
                <a:pos x="303" y="304"/>
              </a:cxn>
              <a:cxn ang="0">
                <a:pos x="299" y="320"/>
              </a:cxn>
              <a:cxn ang="0">
                <a:pos x="281" y="322"/>
              </a:cxn>
              <a:cxn ang="0">
                <a:pos x="279" y="346"/>
              </a:cxn>
              <a:cxn ang="0">
                <a:pos x="241" y="359"/>
              </a:cxn>
              <a:cxn ang="0">
                <a:pos x="233" y="364"/>
              </a:cxn>
              <a:cxn ang="0">
                <a:pos x="185" y="357"/>
              </a:cxn>
              <a:cxn ang="0">
                <a:pos x="150" y="377"/>
              </a:cxn>
              <a:cxn ang="0">
                <a:pos x="114" y="384"/>
              </a:cxn>
              <a:cxn ang="0">
                <a:pos x="90" y="374"/>
              </a:cxn>
              <a:cxn ang="0">
                <a:pos x="86" y="321"/>
              </a:cxn>
              <a:cxn ang="0">
                <a:pos x="82" y="278"/>
              </a:cxn>
              <a:cxn ang="0">
                <a:pos x="79" y="265"/>
              </a:cxn>
              <a:cxn ang="0">
                <a:pos x="79" y="244"/>
              </a:cxn>
              <a:cxn ang="0">
                <a:pos x="107" y="198"/>
              </a:cxn>
              <a:cxn ang="0">
                <a:pos x="106" y="181"/>
              </a:cxn>
              <a:cxn ang="0">
                <a:pos x="83" y="145"/>
              </a:cxn>
              <a:cxn ang="0">
                <a:pos x="60" y="108"/>
              </a:cxn>
              <a:cxn ang="0">
                <a:pos x="41" y="90"/>
              </a:cxn>
              <a:cxn ang="0">
                <a:pos x="11" y="84"/>
              </a:cxn>
            </a:cxnLst>
            <a:rect l="0" t="0" r="r" b="b"/>
            <a:pathLst>
              <a:path w="561" h="389">
                <a:moveTo>
                  <a:pt x="0" y="79"/>
                </a:moveTo>
                <a:cubicBezTo>
                  <a:pt x="4" y="76"/>
                  <a:pt x="7" y="73"/>
                  <a:pt x="10" y="69"/>
                </a:cubicBezTo>
                <a:cubicBezTo>
                  <a:pt x="12" y="67"/>
                  <a:pt x="13" y="64"/>
                  <a:pt x="16" y="63"/>
                </a:cubicBezTo>
                <a:cubicBezTo>
                  <a:pt x="35" y="54"/>
                  <a:pt x="35" y="54"/>
                  <a:pt x="35" y="54"/>
                </a:cubicBezTo>
                <a:cubicBezTo>
                  <a:pt x="64" y="43"/>
                  <a:pt x="64" y="43"/>
                  <a:pt x="64" y="43"/>
                </a:cubicBezTo>
                <a:cubicBezTo>
                  <a:pt x="73" y="41"/>
                  <a:pt x="77" y="36"/>
                  <a:pt x="85" y="32"/>
                </a:cubicBezTo>
                <a:cubicBezTo>
                  <a:pt x="106" y="19"/>
                  <a:pt x="106" y="19"/>
                  <a:pt x="106" y="19"/>
                </a:cubicBezTo>
                <a:cubicBezTo>
                  <a:pt x="141" y="5"/>
                  <a:pt x="141" y="5"/>
                  <a:pt x="141" y="5"/>
                </a:cubicBezTo>
                <a:cubicBezTo>
                  <a:pt x="148" y="7"/>
                  <a:pt x="148" y="7"/>
                  <a:pt x="148" y="7"/>
                </a:cubicBezTo>
                <a:cubicBezTo>
                  <a:pt x="148" y="7"/>
                  <a:pt x="148" y="7"/>
                  <a:pt x="148" y="7"/>
                </a:cubicBezTo>
                <a:cubicBezTo>
                  <a:pt x="166" y="14"/>
                  <a:pt x="166" y="14"/>
                  <a:pt x="166" y="14"/>
                </a:cubicBezTo>
                <a:cubicBezTo>
                  <a:pt x="230" y="0"/>
                  <a:pt x="230" y="0"/>
                  <a:pt x="230" y="0"/>
                </a:cubicBezTo>
                <a:cubicBezTo>
                  <a:pt x="263" y="10"/>
                  <a:pt x="263" y="10"/>
                  <a:pt x="263" y="10"/>
                </a:cubicBezTo>
                <a:cubicBezTo>
                  <a:pt x="277" y="4"/>
                  <a:pt x="277" y="4"/>
                  <a:pt x="277" y="4"/>
                </a:cubicBezTo>
                <a:cubicBezTo>
                  <a:pt x="294" y="6"/>
                  <a:pt x="294" y="6"/>
                  <a:pt x="294" y="6"/>
                </a:cubicBezTo>
                <a:cubicBezTo>
                  <a:pt x="330" y="15"/>
                  <a:pt x="330" y="15"/>
                  <a:pt x="330" y="15"/>
                </a:cubicBezTo>
                <a:cubicBezTo>
                  <a:pt x="351" y="39"/>
                  <a:pt x="351" y="39"/>
                  <a:pt x="351" y="39"/>
                </a:cubicBezTo>
                <a:cubicBezTo>
                  <a:pt x="352" y="39"/>
                  <a:pt x="352" y="39"/>
                  <a:pt x="353" y="39"/>
                </a:cubicBezTo>
                <a:cubicBezTo>
                  <a:pt x="355" y="39"/>
                  <a:pt x="357" y="39"/>
                  <a:pt x="359" y="39"/>
                </a:cubicBezTo>
                <a:cubicBezTo>
                  <a:pt x="365" y="39"/>
                  <a:pt x="368" y="36"/>
                  <a:pt x="373" y="34"/>
                </a:cubicBezTo>
                <a:cubicBezTo>
                  <a:pt x="376" y="33"/>
                  <a:pt x="378" y="32"/>
                  <a:pt x="381" y="31"/>
                </a:cubicBezTo>
                <a:cubicBezTo>
                  <a:pt x="384" y="31"/>
                  <a:pt x="386" y="29"/>
                  <a:pt x="387" y="32"/>
                </a:cubicBezTo>
                <a:cubicBezTo>
                  <a:pt x="389" y="36"/>
                  <a:pt x="389" y="38"/>
                  <a:pt x="390" y="43"/>
                </a:cubicBezTo>
                <a:cubicBezTo>
                  <a:pt x="390" y="49"/>
                  <a:pt x="392" y="55"/>
                  <a:pt x="398" y="55"/>
                </a:cubicBezTo>
                <a:cubicBezTo>
                  <a:pt x="402" y="55"/>
                  <a:pt x="402" y="55"/>
                  <a:pt x="402" y="55"/>
                </a:cubicBezTo>
                <a:cubicBezTo>
                  <a:pt x="406" y="55"/>
                  <a:pt x="409" y="53"/>
                  <a:pt x="413" y="53"/>
                </a:cubicBezTo>
                <a:cubicBezTo>
                  <a:pt x="417" y="53"/>
                  <a:pt x="419" y="56"/>
                  <a:pt x="422" y="58"/>
                </a:cubicBezTo>
                <a:cubicBezTo>
                  <a:pt x="427" y="61"/>
                  <a:pt x="431" y="62"/>
                  <a:pt x="436" y="62"/>
                </a:cubicBezTo>
                <a:cubicBezTo>
                  <a:pt x="440" y="62"/>
                  <a:pt x="441" y="60"/>
                  <a:pt x="444" y="58"/>
                </a:cubicBezTo>
                <a:cubicBezTo>
                  <a:pt x="447" y="56"/>
                  <a:pt x="449" y="56"/>
                  <a:pt x="452" y="54"/>
                </a:cubicBezTo>
                <a:cubicBezTo>
                  <a:pt x="454" y="52"/>
                  <a:pt x="454" y="50"/>
                  <a:pt x="456" y="50"/>
                </a:cubicBezTo>
                <a:cubicBezTo>
                  <a:pt x="457" y="50"/>
                  <a:pt x="457" y="50"/>
                  <a:pt x="457" y="50"/>
                </a:cubicBezTo>
                <a:cubicBezTo>
                  <a:pt x="464" y="54"/>
                  <a:pt x="466" y="59"/>
                  <a:pt x="469" y="66"/>
                </a:cubicBezTo>
                <a:cubicBezTo>
                  <a:pt x="475" y="77"/>
                  <a:pt x="478" y="84"/>
                  <a:pt x="483" y="95"/>
                </a:cubicBezTo>
                <a:cubicBezTo>
                  <a:pt x="486" y="104"/>
                  <a:pt x="487" y="111"/>
                  <a:pt x="495" y="116"/>
                </a:cubicBezTo>
                <a:cubicBezTo>
                  <a:pt x="503" y="121"/>
                  <a:pt x="510" y="121"/>
                  <a:pt x="520" y="121"/>
                </a:cubicBezTo>
                <a:cubicBezTo>
                  <a:pt x="523" y="121"/>
                  <a:pt x="523" y="121"/>
                  <a:pt x="523" y="121"/>
                </a:cubicBezTo>
                <a:cubicBezTo>
                  <a:pt x="532" y="121"/>
                  <a:pt x="537" y="124"/>
                  <a:pt x="544" y="129"/>
                </a:cubicBezTo>
                <a:cubicBezTo>
                  <a:pt x="548" y="132"/>
                  <a:pt x="550" y="134"/>
                  <a:pt x="554" y="137"/>
                </a:cubicBezTo>
                <a:cubicBezTo>
                  <a:pt x="557" y="140"/>
                  <a:pt x="560" y="142"/>
                  <a:pt x="560" y="145"/>
                </a:cubicBezTo>
                <a:cubicBezTo>
                  <a:pt x="560" y="147"/>
                  <a:pt x="561" y="148"/>
                  <a:pt x="561" y="150"/>
                </a:cubicBezTo>
                <a:cubicBezTo>
                  <a:pt x="561" y="150"/>
                  <a:pt x="561" y="150"/>
                  <a:pt x="561" y="150"/>
                </a:cubicBezTo>
                <a:cubicBezTo>
                  <a:pt x="557" y="152"/>
                  <a:pt x="554" y="152"/>
                  <a:pt x="551" y="156"/>
                </a:cubicBezTo>
                <a:cubicBezTo>
                  <a:pt x="546" y="164"/>
                  <a:pt x="547" y="170"/>
                  <a:pt x="544" y="179"/>
                </a:cubicBezTo>
                <a:cubicBezTo>
                  <a:pt x="544" y="179"/>
                  <a:pt x="544" y="179"/>
                  <a:pt x="544" y="179"/>
                </a:cubicBezTo>
                <a:cubicBezTo>
                  <a:pt x="542" y="185"/>
                  <a:pt x="541" y="189"/>
                  <a:pt x="536" y="193"/>
                </a:cubicBezTo>
                <a:cubicBezTo>
                  <a:pt x="535" y="195"/>
                  <a:pt x="534" y="199"/>
                  <a:pt x="532" y="199"/>
                </a:cubicBezTo>
                <a:cubicBezTo>
                  <a:pt x="528" y="199"/>
                  <a:pt x="528" y="199"/>
                  <a:pt x="528" y="199"/>
                </a:cubicBezTo>
                <a:cubicBezTo>
                  <a:pt x="524" y="199"/>
                  <a:pt x="522" y="196"/>
                  <a:pt x="517" y="196"/>
                </a:cubicBezTo>
                <a:cubicBezTo>
                  <a:pt x="515" y="196"/>
                  <a:pt x="513" y="197"/>
                  <a:pt x="511" y="197"/>
                </a:cubicBezTo>
                <a:cubicBezTo>
                  <a:pt x="509" y="197"/>
                  <a:pt x="508" y="195"/>
                  <a:pt x="505" y="194"/>
                </a:cubicBezTo>
                <a:cubicBezTo>
                  <a:pt x="483" y="175"/>
                  <a:pt x="483" y="175"/>
                  <a:pt x="483" y="175"/>
                </a:cubicBezTo>
                <a:cubicBezTo>
                  <a:pt x="482" y="172"/>
                  <a:pt x="480" y="170"/>
                  <a:pt x="476" y="170"/>
                </a:cubicBezTo>
                <a:cubicBezTo>
                  <a:pt x="473" y="170"/>
                  <a:pt x="473" y="170"/>
                  <a:pt x="473" y="170"/>
                </a:cubicBezTo>
                <a:cubicBezTo>
                  <a:pt x="471" y="170"/>
                  <a:pt x="470" y="171"/>
                  <a:pt x="469" y="171"/>
                </a:cubicBezTo>
                <a:cubicBezTo>
                  <a:pt x="418" y="197"/>
                  <a:pt x="418" y="197"/>
                  <a:pt x="418" y="197"/>
                </a:cubicBezTo>
                <a:cubicBezTo>
                  <a:pt x="416" y="200"/>
                  <a:pt x="414" y="202"/>
                  <a:pt x="412" y="205"/>
                </a:cubicBezTo>
                <a:cubicBezTo>
                  <a:pt x="408" y="217"/>
                  <a:pt x="408" y="217"/>
                  <a:pt x="408" y="217"/>
                </a:cubicBezTo>
                <a:cubicBezTo>
                  <a:pt x="406" y="220"/>
                  <a:pt x="404" y="220"/>
                  <a:pt x="401" y="222"/>
                </a:cubicBezTo>
                <a:cubicBezTo>
                  <a:pt x="398" y="223"/>
                  <a:pt x="397" y="224"/>
                  <a:pt x="395" y="225"/>
                </a:cubicBezTo>
                <a:cubicBezTo>
                  <a:pt x="393" y="225"/>
                  <a:pt x="392" y="224"/>
                  <a:pt x="391" y="225"/>
                </a:cubicBezTo>
                <a:cubicBezTo>
                  <a:pt x="388" y="225"/>
                  <a:pt x="388" y="228"/>
                  <a:pt x="385" y="230"/>
                </a:cubicBezTo>
                <a:cubicBezTo>
                  <a:pt x="381" y="232"/>
                  <a:pt x="378" y="231"/>
                  <a:pt x="374" y="233"/>
                </a:cubicBezTo>
                <a:cubicBezTo>
                  <a:pt x="341" y="259"/>
                  <a:pt x="341" y="259"/>
                  <a:pt x="341" y="259"/>
                </a:cubicBezTo>
                <a:cubicBezTo>
                  <a:pt x="328" y="272"/>
                  <a:pt x="328" y="272"/>
                  <a:pt x="328" y="272"/>
                </a:cubicBezTo>
                <a:cubicBezTo>
                  <a:pt x="325" y="276"/>
                  <a:pt x="326" y="279"/>
                  <a:pt x="325" y="283"/>
                </a:cubicBezTo>
                <a:cubicBezTo>
                  <a:pt x="323" y="288"/>
                  <a:pt x="318" y="287"/>
                  <a:pt x="314" y="287"/>
                </a:cubicBezTo>
                <a:cubicBezTo>
                  <a:pt x="309" y="287"/>
                  <a:pt x="309" y="287"/>
                  <a:pt x="309" y="287"/>
                </a:cubicBezTo>
                <a:cubicBezTo>
                  <a:pt x="308" y="287"/>
                  <a:pt x="308" y="288"/>
                  <a:pt x="308" y="289"/>
                </a:cubicBezTo>
                <a:cubicBezTo>
                  <a:pt x="307" y="291"/>
                  <a:pt x="307" y="292"/>
                  <a:pt x="306" y="294"/>
                </a:cubicBezTo>
                <a:cubicBezTo>
                  <a:pt x="305" y="297"/>
                  <a:pt x="303" y="298"/>
                  <a:pt x="303" y="301"/>
                </a:cubicBezTo>
                <a:cubicBezTo>
                  <a:pt x="303" y="304"/>
                  <a:pt x="303" y="304"/>
                  <a:pt x="303" y="304"/>
                </a:cubicBezTo>
                <a:cubicBezTo>
                  <a:pt x="303" y="310"/>
                  <a:pt x="304" y="313"/>
                  <a:pt x="306" y="319"/>
                </a:cubicBezTo>
                <a:cubicBezTo>
                  <a:pt x="305" y="320"/>
                  <a:pt x="304" y="320"/>
                  <a:pt x="302" y="320"/>
                </a:cubicBezTo>
                <a:cubicBezTo>
                  <a:pt x="299" y="320"/>
                  <a:pt x="299" y="320"/>
                  <a:pt x="299" y="320"/>
                </a:cubicBezTo>
                <a:cubicBezTo>
                  <a:pt x="294" y="320"/>
                  <a:pt x="293" y="316"/>
                  <a:pt x="289" y="316"/>
                </a:cubicBezTo>
                <a:cubicBezTo>
                  <a:pt x="287" y="316"/>
                  <a:pt x="286" y="316"/>
                  <a:pt x="284" y="316"/>
                </a:cubicBezTo>
                <a:cubicBezTo>
                  <a:pt x="282" y="316"/>
                  <a:pt x="282" y="319"/>
                  <a:pt x="281" y="322"/>
                </a:cubicBezTo>
                <a:cubicBezTo>
                  <a:pt x="280" y="324"/>
                  <a:pt x="278" y="324"/>
                  <a:pt x="278" y="327"/>
                </a:cubicBezTo>
                <a:cubicBezTo>
                  <a:pt x="278" y="333"/>
                  <a:pt x="285" y="335"/>
                  <a:pt x="285" y="341"/>
                </a:cubicBezTo>
                <a:cubicBezTo>
                  <a:pt x="285" y="344"/>
                  <a:pt x="282" y="346"/>
                  <a:pt x="279" y="346"/>
                </a:cubicBezTo>
                <a:cubicBezTo>
                  <a:pt x="274" y="346"/>
                  <a:pt x="271" y="346"/>
                  <a:pt x="267" y="347"/>
                </a:cubicBezTo>
                <a:cubicBezTo>
                  <a:pt x="258" y="351"/>
                  <a:pt x="254" y="359"/>
                  <a:pt x="245" y="359"/>
                </a:cubicBezTo>
                <a:cubicBezTo>
                  <a:pt x="241" y="359"/>
                  <a:pt x="241" y="359"/>
                  <a:pt x="241" y="359"/>
                </a:cubicBezTo>
                <a:cubicBezTo>
                  <a:pt x="239" y="359"/>
                  <a:pt x="238" y="359"/>
                  <a:pt x="236" y="359"/>
                </a:cubicBezTo>
                <a:cubicBezTo>
                  <a:pt x="234" y="360"/>
                  <a:pt x="234" y="362"/>
                  <a:pt x="233" y="364"/>
                </a:cubicBezTo>
                <a:cubicBezTo>
                  <a:pt x="233" y="364"/>
                  <a:pt x="233" y="364"/>
                  <a:pt x="233" y="364"/>
                </a:cubicBezTo>
                <a:cubicBezTo>
                  <a:pt x="230" y="363"/>
                  <a:pt x="228" y="362"/>
                  <a:pt x="226" y="361"/>
                </a:cubicBezTo>
                <a:cubicBezTo>
                  <a:pt x="215" y="359"/>
                  <a:pt x="209" y="357"/>
                  <a:pt x="198" y="357"/>
                </a:cubicBezTo>
                <a:cubicBezTo>
                  <a:pt x="193" y="357"/>
                  <a:pt x="190" y="357"/>
                  <a:pt x="185" y="357"/>
                </a:cubicBezTo>
                <a:cubicBezTo>
                  <a:pt x="177" y="357"/>
                  <a:pt x="173" y="360"/>
                  <a:pt x="167" y="365"/>
                </a:cubicBezTo>
                <a:cubicBezTo>
                  <a:pt x="164" y="368"/>
                  <a:pt x="164" y="371"/>
                  <a:pt x="161" y="374"/>
                </a:cubicBezTo>
                <a:cubicBezTo>
                  <a:pt x="158" y="377"/>
                  <a:pt x="154" y="377"/>
                  <a:pt x="150" y="377"/>
                </a:cubicBezTo>
                <a:cubicBezTo>
                  <a:pt x="145" y="377"/>
                  <a:pt x="143" y="377"/>
                  <a:pt x="138" y="377"/>
                </a:cubicBezTo>
                <a:cubicBezTo>
                  <a:pt x="132" y="377"/>
                  <a:pt x="129" y="379"/>
                  <a:pt x="124" y="381"/>
                </a:cubicBezTo>
                <a:cubicBezTo>
                  <a:pt x="120" y="382"/>
                  <a:pt x="117" y="383"/>
                  <a:pt x="114" y="384"/>
                </a:cubicBezTo>
                <a:cubicBezTo>
                  <a:pt x="109" y="386"/>
                  <a:pt x="107" y="389"/>
                  <a:pt x="102" y="389"/>
                </a:cubicBezTo>
                <a:cubicBezTo>
                  <a:pt x="99" y="389"/>
                  <a:pt x="99" y="385"/>
                  <a:pt x="96" y="383"/>
                </a:cubicBezTo>
                <a:cubicBezTo>
                  <a:pt x="93" y="381"/>
                  <a:pt x="90" y="378"/>
                  <a:pt x="90" y="374"/>
                </a:cubicBezTo>
                <a:cubicBezTo>
                  <a:pt x="90" y="368"/>
                  <a:pt x="92" y="364"/>
                  <a:pt x="92" y="358"/>
                </a:cubicBezTo>
                <a:cubicBezTo>
                  <a:pt x="91" y="337"/>
                  <a:pt x="91" y="337"/>
                  <a:pt x="91" y="337"/>
                </a:cubicBezTo>
                <a:cubicBezTo>
                  <a:pt x="88" y="332"/>
                  <a:pt x="89" y="327"/>
                  <a:pt x="86" y="321"/>
                </a:cubicBezTo>
                <a:cubicBezTo>
                  <a:pt x="93" y="284"/>
                  <a:pt x="93" y="284"/>
                  <a:pt x="93" y="284"/>
                </a:cubicBezTo>
                <a:cubicBezTo>
                  <a:pt x="91" y="276"/>
                  <a:pt x="91" y="276"/>
                  <a:pt x="91" y="276"/>
                </a:cubicBezTo>
                <a:cubicBezTo>
                  <a:pt x="87" y="277"/>
                  <a:pt x="85" y="278"/>
                  <a:pt x="82" y="278"/>
                </a:cubicBezTo>
                <a:cubicBezTo>
                  <a:pt x="79" y="278"/>
                  <a:pt x="77" y="277"/>
                  <a:pt x="75" y="274"/>
                </a:cubicBezTo>
                <a:cubicBezTo>
                  <a:pt x="75" y="273"/>
                  <a:pt x="74" y="273"/>
                  <a:pt x="74" y="272"/>
                </a:cubicBezTo>
                <a:cubicBezTo>
                  <a:pt x="74" y="269"/>
                  <a:pt x="77" y="268"/>
                  <a:pt x="79" y="265"/>
                </a:cubicBezTo>
                <a:cubicBezTo>
                  <a:pt x="81" y="261"/>
                  <a:pt x="81" y="258"/>
                  <a:pt x="81" y="253"/>
                </a:cubicBezTo>
                <a:cubicBezTo>
                  <a:pt x="81" y="249"/>
                  <a:pt x="80" y="247"/>
                  <a:pt x="79" y="244"/>
                </a:cubicBezTo>
                <a:cubicBezTo>
                  <a:pt x="79" y="244"/>
                  <a:pt x="79" y="244"/>
                  <a:pt x="79" y="244"/>
                </a:cubicBezTo>
                <a:cubicBezTo>
                  <a:pt x="81" y="241"/>
                  <a:pt x="83" y="240"/>
                  <a:pt x="85" y="237"/>
                </a:cubicBezTo>
                <a:cubicBezTo>
                  <a:pt x="87" y="231"/>
                  <a:pt x="88" y="227"/>
                  <a:pt x="89" y="220"/>
                </a:cubicBezTo>
                <a:cubicBezTo>
                  <a:pt x="92" y="210"/>
                  <a:pt x="99" y="206"/>
                  <a:pt x="107" y="198"/>
                </a:cubicBezTo>
                <a:cubicBezTo>
                  <a:pt x="109" y="196"/>
                  <a:pt x="109" y="194"/>
                  <a:pt x="110" y="192"/>
                </a:cubicBezTo>
                <a:cubicBezTo>
                  <a:pt x="111" y="190"/>
                  <a:pt x="112" y="189"/>
                  <a:pt x="112" y="187"/>
                </a:cubicBezTo>
                <a:cubicBezTo>
                  <a:pt x="112" y="184"/>
                  <a:pt x="109" y="183"/>
                  <a:pt x="106" y="181"/>
                </a:cubicBezTo>
                <a:cubicBezTo>
                  <a:pt x="102" y="179"/>
                  <a:pt x="101" y="178"/>
                  <a:pt x="97" y="176"/>
                </a:cubicBezTo>
                <a:cubicBezTo>
                  <a:pt x="90" y="174"/>
                  <a:pt x="89" y="168"/>
                  <a:pt x="86" y="161"/>
                </a:cubicBezTo>
                <a:cubicBezTo>
                  <a:pt x="83" y="155"/>
                  <a:pt x="84" y="151"/>
                  <a:pt x="83" y="145"/>
                </a:cubicBezTo>
                <a:cubicBezTo>
                  <a:pt x="82" y="137"/>
                  <a:pt x="80" y="133"/>
                  <a:pt x="78" y="126"/>
                </a:cubicBezTo>
                <a:cubicBezTo>
                  <a:pt x="76" y="119"/>
                  <a:pt x="74" y="115"/>
                  <a:pt x="68" y="112"/>
                </a:cubicBezTo>
                <a:cubicBezTo>
                  <a:pt x="65" y="111"/>
                  <a:pt x="62" y="111"/>
                  <a:pt x="60" y="108"/>
                </a:cubicBezTo>
                <a:cubicBezTo>
                  <a:pt x="59" y="107"/>
                  <a:pt x="59" y="104"/>
                  <a:pt x="57" y="103"/>
                </a:cubicBezTo>
                <a:cubicBezTo>
                  <a:pt x="55" y="101"/>
                  <a:pt x="52" y="102"/>
                  <a:pt x="50" y="100"/>
                </a:cubicBezTo>
                <a:cubicBezTo>
                  <a:pt x="46" y="96"/>
                  <a:pt x="45" y="93"/>
                  <a:pt x="41" y="90"/>
                </a:cubicBezTo>
                <a:cubicBezTo>
                  <a:pt x="35" y="88"/>
                  <a:pt x="32" y="88"/>
                  <a:pt x="26" y="87"/>
                </a:cubicBezTo>
                <a:cubicBezTo>
                  <a:pt x="22" y="86"/>
                  <a:pt x="20" y="84"/>
                  <a:pt x="15" y="84"/>
                </a:cubicBezTo>
                <a:cubicBezTo>
                  <a:pt x="11" y="84"/>
                  <a:pt x="11" y="84"/>
                  <a:pt x="11" y="84"/>
                </a:cubicBezTo>
                <a:cubicBezTo>
                  <a:pt x="6" y="84"/>
                  <a:pt x="1" y="84"/>
                  <a:pt x="0" y="7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8">
            <a:extLst>
              <a:ext uri="{FF2B5EF4-FFF2-40B4-BE49-F238E27FC236}">
                <a16:creationId xmlns:a16="http://schemas.microsoft.com/office/drawing/2014/main" id="{8471422A-BE78-41D1-BF67-124ABDC76C3B}"/>
              </a:ext>
            </a:extLst>
          </p:cNvPr>
          <p:cNvSpPr>
            <a:spLocks/>
          </p:cNvSpPr>
          <p:nvPr/>
        </p:nvSpPr>
        <p:spPr bwMode="auto">
          <a:xfrm>
            <a:off x="5219416" y="2792183"/>
            <a:ext cx="1102475" cy="961558"/>
          </a:xfrm>
          <a:custGeom>
            <a:avLst/>
            <a:gdLst/>
            <a:ahLst/>
            <a:cxnLst>
              <a:cxn ang="0">
                <a:pos x="3" y="189"/>
              </a:cxn>
              <a:cxn ang="0">
                <a:pos x="12" y="189"/>
              </a:cxn>
              <a:cxn ang="0">
                <a:pos x="46" y="176"/>
              </a:cxn>
              <a:cxn ang="0">
                <a:pos x="45" y="157"/>
              </a:cxn>
              <a:cxn ang="0">
                <a:pos x="51" y="146"/>
              </a:cxn>
              <a:cxn ang="0">
                <a:pos x="66" y="150"/>
              </a:cxn>
              <a:cxn ang="0">
                <a:pos x="73" y="149"/>
              </a:cxn>
              <a:cxn ang="0">
                <a:pos x="70" y="131"/>
              </a:cxn>
              <a:cxn ang="0">
                <a:pos x="75" y="119"/>
              </a:cxn>
              <a:cxn ang="0">
                <a:pos x="81" y="117"/>
              </a:cxn>
              <a:cxn ang="0">
                <a:pos x="95" y="102"/>
              </a:cxn>
              <a:cxn ang="0">
                <a:pos x="141" y="63"/>
              </a:cxn>
              <a:cxn ang="0">
                <a:pos x="158" y="55"/>
              </a:cxn>
              <a:cxn ang="0">
                <a:pos x="168" y="52"/>
              </a:cxn>
              <a:cxn ang="0">
                <a:pos x="179" y="35"/>
              </a:cxn>
              <a:cxn ang="0">
                <a:pos x="236" y="1"/>
              </a:cxn>
              <a:cxn ang="0">
                <a:pos x="243" y="0"/>
              </a:cxn>
              <a:cxn ang="0">
                <a:pos x="272" y="24"/>
              </a:cxn>
              <a:cxn ang="0">
                <a:pos x="284" y="26"/>
              </a:cxn>
              <a:cxn ang="0">
                <a:pos x="299" y="29"/>
              </a:cxn>
              <a:cxn ang="0">
                <a:pos x="311" y="9"/>
              </a:cxn>
              <a:cxn ang="0">
                <a:pos x="326" y="17"/>
              </a:cxn>
              <a:cxn ang="0">
                <a:pos x="332" y="34"/>
              </a:cxn>
              <a:cxn ang="0">
                <a:pos x="319" y="45"/>
              </a:cxn>
              <a:cxn ang="0">
                <a:pos x="302" y="67"/>
              </a:cxn>
              <a:cxn ang="0">
                <a:pos x="289" y="73"/>
              </a:cxn>
              <a:cxn ang="0">
                <a:pos x="288" y="100"/>
              </a:cxn>
              <a:cxn ang="0">
                <a:pos x="298" y="118"/>
              </a:cxn>
              <a:cxn ang="0">
                <a:pos x="315" y="141"/>
              </a:cxn>
              <a:cxn ang="0">
                <a:pos x="317" y="155"/>
              </a:cxn>
              <a:cxn ang="0">
                <a:pos x="324" y="175"/>
              </a:cxn>
              <a:cxn ang="0">
                <a:pos x="322" y="189"/>
              </a:cxn>
              <a:cxn ang="0">
                <a:pos x="307" y="189"/>
              </a:cxn>
              <a:cxn ang="0">
                <a:pos x="291" y="191"/>
              </a:cxn>
              <a:cxn ang="0">
                <a:pos x="274" y="190"/>
              </a:cxn>
              <a:cxn ang="0">
                <a:pos x="250" y="195"/>
              </a:cxn>
              <a:cxn ang="0">
                <a:pos x="231" y="217"/>
              </a:cxn>
              <a:cxn ang="0">
                <a:pos x="184" y="234"/>
              </a:cxn>
              <a:cxn ang="0">
                <a:pos x="169" y="249"/>
              </a:cxn>
              <a:cxn ang="0">
                <a:pos x="164" y="265"/>
              </a:cxn>
              <a:cxn ang="0">
                <a:pos x="170" y="282"/>
              </a:cxn>
              <a:cxn ang="0">
                <a:pos x="152" y="278"/>
              </a:cxn>
              <a:cxn ang="0">
                <a:pos x="119" y="281"/>
              </a:cxn>
              <a:cxn ang="0">
                <a:pos x="105" y="276"/>
              </a:cxn>
              <a:cxn ang="0">
                <a:pos x="89" y="270"/>
              </a:cxn>
              <a:cxn ang="0">
                <a:pos x="81" y="278"/>
              </a:cxn>
              <a:cxn ang="0">
                <a:pos x="73" y="289"/>
              </a:cxn>
              <a:cxn ang="0">
                <a:pos x="51" y="265"/>
              </a:cxn>
              <a:cxn ang="0">
                <a:pos x="26" y="245"/>
              </a:cxn>
              <a:cxn ang="0">
                <a:pos x="24" y="212"/>
              </a:cxn>
              <a:cxn ang="0">
                <a:pos x="20" y="199"/>
              </a:cxn>
            </a:cxnLst>
            <a:rect l="0" t="0" r="r" b="b"/>
            <a:pathLst>
              <a:path w="332" h="289">
                <a:moveTo>
                  <a:pt x="0" y="194"/>
                </a:moveTo>
                <a:cubicBezTo>
                  <a:pt x="1" y="192"/>
                  <a:pt x="1" y="190"/>
                  <a:pt x="3" y="189"/>
                </a:cubicBezTo>
                <a:cubicBezTo>
                  <a:pt x="5" y="189"/>
                  <a:pt x="6" y="189"/>
                  <a:pt x="8" y="189"/>
                </a:cubicBezTo>
                <a:cubicBezTo>
                  <a:pt x="12" y="189"/>
                  <a:pt x="12" y="189"/>
                  <a:pt x="12" y="189"/>
                </a:cubicBezTo>
                <a:cubicBezTo>
                  <a:pt x="21" y="189"/>
                  <a:pt x="25" y="181"/>
                  <a:pt x="34" y="177"/>
                </a:cubicBezTo>
                <a:cubicBezTo>
                  <a:pt x="38" y="176"/>
                  <a:pt x="41" y="176"/>
                  <a:pt x="46" y="176"/>
                </a:cubicBezTo>
                <a:cubicBezTo>
                  <a:pt x="49" y="176"/>
                  <a:pt x="52" y="174"/>
                  <a:pt x="52" y="171"/>
                </a:cubicBezTo>
                <a:cubicBezTo>
                  <a:pt x="52" y="165"/>
                  <a:pt x="45" y="163"/>
                  <a:pt x="45" y="157"/>
                </a:cubicBezTo>
                <a:cubicBezTo>
                  <a:pt x="45" y="154"/>
                  <a:pt x="47" y="154"/>
                  <a:pt x="48" y="152"/>
                </a:cubicBezTo>
                <a:cubicBezTo>
                  <a:pt x="49" y="149"/>
                  <a:pt x="49" y="146"/>
                  <a:pt x="51" y="146"/>
                </a:cubicBezTo>
                <a:cubicBezTo>
                  <a:pt x="53" y="146"/>
                  <a:pt x="54" y="146"/>
                  <a:pt x="56" y="146"/>
                </a:cubicBezTo>
                <a:cubicBezTo>
                  <a:pt x="60" y="146"/>
                  <a:pt x="61" y="150"/>
                  <a:pt x="66" y="150"/>
                </a:cubicBezTo>
                <a:cubicBezTo>
                  <a:pt x="69" y="150"/>
                  <a:pt x="69" y="150"/>
                  <a:pt x="69" y="150"/>
                </a:cubicBezTo>
                <a:cubicBezTo>
                  <a:pt x="71" y="150"/>
                  <a:pt x="72" y="150"/>
                  <a:pt x="73" y="149"/>
                </a:cubicBezTo>
                <a:cubicBezTo>
                  <a:pt x="71" y="143"/>
                  <a:pt x="70" y="140"/>
                  <a:pt x="70" y="134"/>
                </a:cubicBezTo>
                <a:cubicBezTo>
                  <a:pt x="70" y="131"/>
                  <a:pt x="70" y="131"/>
                  <a:pt x="70" y="131"/>
                </a:cubicBezTo>
                <a:cubicBezTo>
                  <a:pt x="70" y="128"/>
                  <a:pt x="72" y="127"/>
                  <a:pt x="73" y="124"/>
                </a:cubicBezTo>
                <a:cubicBezTo>
                  <a:pt x="74" y="122"/>
                  <a:pt x="74" y="121"/>
                  <a:pt x="75" y="119"/>
                </a:cubicBezTo>
                <a:cubicBezTo>
                  <a:pt x="75" y="118"/>
                  <a:pt x="75" y="117"/>
                  <a:pt x="76" y="117"/>
                </a:cubicBezTo>
                <a:cubicBezTo>
                  <a:pt x="81" y="117"/>
                  <a:pt x="81" y="117"/>
                  <a:pt x="81" y="117"/>
                </a:cubicBezTo>
                <a:cubicBezTo>
                  <a:pt x="85" y="117"/>
                  <a:pt x="90" y="118"/>
                  <a:pt x="92" y="113"/>
                </a:cubicBezTo>
                <a:cubicBezTo>
                  <a:pt x="93" y="109"/>
                  <a:pt x="92" y="106"/>
                  <a:pt x="95" y="102"/>
                </a:cubicBezTo>
                <a:cubicBezTo>
                  <a:pt x="108" y="89"/>
                  <a:pt x="108" y="89"/>
                  <a:pt x="108" y="89"/>
                </a:cubicBezTo>
                <a:cubicBezTo>
                  <a:pt x="141" y="63"/>
                  <a:pt x="141" y="63"/>
                  <a:pt x="141" y="63"/>
                </a:cubicBezTo>
                <a:cubicBezTo>
                  <a:pt x="145" y="61"/>
                  <a:pt x="148" y="62"/>
                  <a:pt x="152" y="60"/>
                </a:cubicBezTo>
                <a:cubicBezTo>
                  <a:pt x="155" y="58"/>
                  <a:pt x="155" y="55"/>
                  <a:pt x="158" y="55"/>
                </a:cubicBezTo>
                <a:cubicBezTo>
                  <a:pt x="159" y="54"/>
                  <a:pt x="160" y="55"/>
                  <a:pt x="162" y="55"/>
                </a:cubicBezTo>
                <a:cubicBezTo>
                  <a:pt x="164" y="54"/>
                  <a:pt x="165" y="53"/>
                  <a:pt x="168" y="52"/>
                </a:cubicBezTo>
                <a:cubicBezTo>
                  <a:pt x="171" y="50"/>
                  <a:pt x="173" y="50"/>
                  <a:pt x="175" y="47"/>
                </a:cubicBezTo>
                <a:cubicBezTo>
                  <a:pt x="179" y="35"/>
                  <a:pt x="179" y="35"/>
                  <a:pt x="179" y="35"/>
                </a:cubicBezTo>
                <a:cubicBezTo>
                  <a:pt x="181" y="32"/>
                  <a:pt x="183" y="30"/>
                  <a:pt x="185" y="27"/>
                </a:cubicBezTo>
                <a:cubicBezTo>
                  <a:pt x="236" y="1"/>
                  <a:pt x="236" y="1"/>
                  <a:pt x="236" y="1"/>
                </a:cubicBezTo>
                <a:cubicBezTo>
                  <a:pt x="237" y="1"/>
                  <a:pt x="238" y="0"/>
                  <a:pt x="240" y="0"/>
                </a:cubicBezTo>
                <a:cubicBezTo>
                  <a:pt x="243" y="0"/>
                  <a:pt x="243" y="0"/>
                  <a:pt x="243" y="0"/>
                </a:cubicBezTo>
                <a:cubicBezTo>
                  <a:pt x="247" y="0"/>
                  <a:pt x="249" y="2"/>
                  <a:pt x="250" y="5"/>
                </a:cubicBezTo>
                <a:cubicBezTo>
                  <a:pt x="272" y="24"/>
                  <a:pt x="272" y="24"/>
                  <a:pt x="272" y="24"/>
                </a:cubicBezTo>
                <a:cubicBezTo>
                  <a:pt x="275" y="25"/>
                  <a:pt x="276" y="27"/>
                  <a:pt x="278" y="27"/>
                </a:cubicBezTo>
                <a:cubicBezTo>
                  <a:pt x="280" y="27"/>
                  <a:pt x="282" y="26"/>
                  <a:pt x="284" y="26"/>
                </a:cubicBezTo>
                <a:cubicBezTo>
                  <a:pt x="289" y="26"/>
                  <a:pt x="291" y="29"/>
                  <a:pt x="295" y="29"/>
                </a:cubicBezTo>
                <a:cubicBezTo>
                  <a:pt x="299" y="29"/>
                  <a:pt x="299" y="29"/>
                  <a:pt x="299" y="29"/>
                </a:cubicBezTo>
                <a:cubicBezTo>
                  <a:pt x="301" y="29"/>
                  <a:pt x="302" y="25"/>
                  <a:pt x="303" y="23"/>
                </a:cubicBezTo>
                <a:cubicBezTo>
                  <a:pt x="308" y="19"/>
                  <a:pt x="309" y="15"/>
                  <a:pt x="311" y="9"/>
                </a:cubicBezTo>
                <a:cubicBezTo>
                  <a:pt x="311" y="9"/>
                  <a:pt x="311" y="9"/>
                  <a:pt x="311" y="9"/>
                </a:cubicBezTo>
                <a:cubicBezTo>
                  <a:pt x="318" y="11"/>
                  <a:pt x="322" y="12"/>
                  <a:pt x="326" y="17"/>
                </a:cubicBezTo>
                <a:cubicBezTo>
                  <a:pt x="328" y="20"/>
                  <a:pt x="332" y="21"/>
                  <a:pt x="332" y="25"/>
                </a:cubicBezTo>
                <a:cubicBezTo>
                  <a:pt x="332" y="34"/>
                  <a:pt x="332" y="34"/>
                  <a:pt x="332" y="34"/>
                </a:cubicBezTo>
                <a:cubicBezTo>
                  <a:pt x="332" y="38"/>
                  <a:pt x="332" y="41"/>
                  <a:pt x="328" y="43"/>
                </a:cubicBezTo>
                <a:cubicBezTo>
                  <a:pt x="325" y="44"/>
                  <a:pt x="322" y="43"/>
                  <a:pt x="319" y="45"/>
                </a:cubicBezTo>
                <a:cubicBezTo>
                  <a:pt x="315" y="48"/>
                  <a:pt x="314" y="50"/>
                  <a:pt x="311" y="54"/>
                </a:cubicBezTo>
                <a:cubicBezTo>
                  <a:pt x="308" y="59"/>
                  <a:pt x="307" y="64"/>
                  <a:pt x="302" y="67"/>
                </a:cubicBezTo>
                <a:cubicBezTo>
                  <a:pt x="299" y="68"/>
                  <a:pt x="298" y="69"/>
                  <a:pt x="295" y="70"/>
                </a:cubicBezTo>
                <a:cubicBezTo>
                  <a:pt x="293" y="71"/>
                  <a:pt x="289" y="71"/>
                  <a:pt x="289" y="73"/>
                </a:cubicBezTo>
                <a:cubicBezTo>
                  <a:pt x="289" y="76"/>
                  <a:pt x="290" y="77"/>
                  <a:pt x="290" y="80"/>
                </a:cubicBezTo>
                <a:cubicBezTo>
                  <a:pt x="290" y="88"/>
                  <a:pt x="288" y="92"/>
                  <a:pt x="288" y="100"/>
                </a:cubicBezTo>
                <a:cubicBezTo>
                  <a:pt x="288" y="102"/>
                  <a:pt x="289" y="104"/>
                  <a:pt x="291" y="106"/>
                </a:cubicBezTo>
                <a:cubicBezTo>
                  <a:pt x="293" y="111"/>
                  <a:pt x="295" y="114"/>
                  <a:pt x="298" y="118"/>
                </a:cubicBezTo>
                <a:cubicBezTo>
                  <a:pt x="310" y="135"/>
                  <a:pt x="310" y="135"/>
                  <a:pt x="310" y="135"/>
                </a:cubicBezTo>
                <a:cubicBezTo>
                  <a:pt x="313" y="137"/>
                  <a:pt x="313" y="138"/>
                  <a:pt x="315" y="141"/>
                </a:cubicBezTo>
                <a:cubicBezTo>
                  <a:pt x="317" y="143"/>
                  <a:pt x="318" y="145"/>
                  <a:pt x="318" y="148"/>
                </a:cubicBezTo>
                <a:cubicBezTo>
                  <a:pt x="318" y="151"/>
                  <a:pt x="317" y="152"/>
                  <a:pt x="317" y="155"/>
                </a:cubicBezTo>
                <a:cubicBezTo>
                  <a:pt x="317" y="158"/>
                  <a:pt x="319" y="160"/>
                  <a:pt x="321" y="163"/>
                </a:cubicBezTo>
                <a:cubicBezTo>
                  <a:pt x="324" y="167"/>
                  <a:pt x="324" y="170"/>
                  <a:pt x="324" y="175"/>
                </a:cubicBezTo>
                <a:cubicBezTo>
                  <a:pt x="324" y="178"/>
                  <a:pt x="323" y="180"/>
                  <a:pt x="323" y="184"/>
                </a:cubicBezTo>
                <a:cubicBezTo>
                  <a:pt x="323" y="186"/>
                  <a:pt x="323" y="188"/>
                  <a:pt x="322" y="189"/>
                </a:cubicBezTo>
                <a:cubicBezTo>
                  <a:pt x="319" y="191"/>
                  <a:pt x="316" y="190"/>
                  <a:pt x="312" y="190"/>
                </a:cubicBezTo>
                <a:cubicBezTo>
                  <a:pt x="310" y="190"/>
                  <a:pt x="309" y="189"/>
                  <a:pt x="307" y="189"/>
                </a:cubicBezTo>
                <a:cubicBezTo>
                  <a:pt x="302" y="189"/>
                  <a:pt x="300" y="191"/>
                  <a:pt x="296" y="191"/>
                </a:cubicBezTo>
                <a:cubicBezTo>
                  <a:pt x="294" y="191"/>
                  <a:pt x="293" y="191"/>
                  <a:pt x="291" y="191"/>
                </a:cubicBezTo>
                <a:cubicBezTo>
                  <a:pt x="284" y="191"/>
                  <a:pt x="284" y="191"/>
                  <a:pt x="284" y="191"/>
                </a:cubicBezTo>
                <a:cubicBezTo>
                  <a:pt x="280" y="191"/>
                  <a:pt x="278" y="190"/>
                  <a:pt x="274" y="190"/>
                </a:cubicBezTo>
                <a:cubicBezTo>
                  <a:pt x="271" y="189"/>
                  <a:pt x="269" y="189"/>
                  <a:pt x="266" y="189"/>
                </a:cubicBezTo>
                <a:cubicBezTo>
                  <a:pt x="259" y="189"/>
                  <a:pt x="256" y="191"/>
                  <a:pt x="250" y="195"/>
                </a:cubicBezTo>
                <a:cubicBezTo>
                  <a:pt x="244" y="198"/>
                  <a:pt x="247" y="207"/>
                  <a:pt x="241" y="209"/>
                </a:cubicBezTo>
                <a:cubicBezTo>
                  <a:pt x="236" y="210"/>
                  <a:pt x="234" y="214"/>
                  <a:pt x="231" y="217"/>
                </a:cubicBezTo>
                <a:cubicBezTo>
                  <a:pt x="225" y="223"/>
                  <a:pt x="220" y="223"/>
                  <a:pt x="212" y="224"/>
                </a:cubicBezTo>
                <a:cubicBezTo>
                  <a:pt x="201" y="227"/>
                  <a:pt x="193" y="227"/>
                  <a:pt x="184" y="234"/>
                </a:cubicBezTo>
                <a:cubicBezTo>
                  <a:pt x="181" y="235"/>
                  <a:pt x="181" y="237"/>
                  <a:pt x="179" y="240"/>
                </a:cubicBezTo>
                <a:cubicBezTo>
                  <a:pt x="175" y="244"/>
                  <a:pt x="172" y="245"/>
                  <a:pt x="169" y="249"/>
                </a:cubicBezTo>
                <a:cubicBezTo>
                  <a:pt x="168" y="250"/>
                  <a:pt x="166" y="250"/>
                  <a:pt x="166" y="252"/>
                </a:cubicBezTo>
                <a:cubicBezTo>
                  <a:pt x="164" y="257"/>
                  <a:pt x="164" y="260"/>
                  <a:pt x="164" y="265"/>
                </a:cubicBezTo>
                <a:cubicBezTo>
                  <a:pt x="164" y="271"/>
                  <a:pt x="170" y="273"/>
                  <a:pt x="170" y="279"/>
                </a:cubicBezTo>
                <a:cubicBezTo>
                  <a:pt x="170" y="282"/>
                  <a:pt x="170" y="282"/>
                  <a:pt x="170" y="282"/>
                </a:cubicBezTo>
                <a:cubicBezTo>
                  <a:pt x="169" y="282"/>
                  <a:pt x="168" y="282"/>
                  <a:pt x="167" y="282"/>
                </a:cubicBezTo>
                <a:cubicBezTo>
                  <a:pt x="161" y="282"/>
                  <a:pt x="158" y="278"/>
                  <a:pt x="152" y="278"/>
                </a:cubicBezTo>
                <a:cubicBezTo>
                  <a:pt x="144" y="278"/>
                  <a:pt x="140" y="282"/>
                  <a:pt x="132" y="282"/>
                </a:cubicBezTo>
                <a:cubicBezTo>
                  <a:pt x="127" y="282"/>
                  <a:pt x="124" y="281"/>
                  <a:pt x="119" y="281"/>
                </a:cubicBezTo>
                <a:cubicBezTo>
                  <a:pt x="116" y="281"/>
                  <a:pt x="114" y="280"/>
                  <a:pt x="110" y="279"/>
                </a:cubicBezTo>
                <a:cubicBezTo>
                  <a:pt x="108" y="279"/>
                  <a:pt x="107" y="278"/>
                  <a:pt x="105" y="276"/>
                </a:cubicBezTo>
                <a:cubicBezTo>
                  <a:pt x="103" y="275"/>
                  <a:pt x="102" y="275"/>
                  <a:pt x="100" y="274"/>
                </a:cubicBezTo>
                <a:cubicBezTo>
                  <a:pt x="96" y="272"/>
                  <a:pt x="94" y="270"/>
                  <a:pt x="89" y="270"/>
                </a:cubicBezTo>
                <a:cubicBezTo>
                  <a:pt x="88" y="270"/>
                  <a:pt x="87" y="272"/>
                  <a:pt x="86" y="273"/>
                </a:cubicBezTo>
                <a:cubicBezTo>
                  <a:pt x="84" y="274"/>
                  <a:pt x="83" y="275"/>
                  <a:pt x="81" y="278"/>
                </a:cubicBezTo>
                <a:cubicBezTo>
                  <a:pt x="78" y="282"/>
                  <a:pt x="74" y="284"/>
                  <a:pt x="73" y="289"/>
                </a:cubicBezTo>
                <a:cubicBezTo>
                  <a:pt x="73" y="289"/>
                  <a:pt x="73" y="289"/>
                  <a:pt x="73" y="289"/>
                </a:cubicBezTo>
                <a:cubicBezTo>
                  <a:pt x="68" y="285"/>
                  <a:pt x="63" y="284"/>
                  <a:pt x="60" y="278"/>
                </a:cubicBezTo>
                <a:cubicBezTo>
                  <a:pt x="57" y="273"/>
                  <a:pt x="53" y="270"/>
                  <a:pt x="51" y="265"/>
                </a:cubicBezTo>
                <a:cubicBezTo>
                  <a:pt x="48" y="259"/>
                  <a:pt x="49" y="253"/>
                  <a:pt x="43" y="250"/>
                </a:cubicBezTo>
                <a:cubicBezTo>
                  <a:pt x="37" y="247"/>
                  <a:pt x="32" y="248"/>
                  <a:pt x="26" y="245"/>
                </a:cubicBezTo>
                <a:cubicBezTo>
                  <a:pt x="22" y="242"/>
                  <a:pt x="22" y="238"/>
                  <a:pt x="22" y="233"/>
                </a:cubicBezTo>
                <a:cubicBezTo>
                  <a:pt x="22" y="224"/>
                  <a:pt x="23" y="220"/>
                  <a:pt x="24" y="212"/>
                </a:cubicBezTo>
                <a:cubicBezTo>
                  <a:pt x="24" y="208"/>
                  <a:pt x="24" y="208"/>
                  <a:pt x="24" y="208"/>
                </a:cubicBezTo>
                <a:cubicBezTo>
                  <a:pt x="24" y="204"/>
                  <a:pt x="24" y="200"/>
                  <a:pt x="20" y="199"/>
                </a:cubicBezTo>
                <a:cubicBezTo>
                  <a:pt x="13" y="195"/>
                  <a:pt x="7" y="196"/>
                  <a:pt x="0" y="19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9">
            <a:extLst>
              <a:ext uri="{FF2B5EF4-FFF2-40B4-BE49-F238E27FC236}">
                <a16:creationId xmlns:a16="http://schemas.microsoft.com/office/drawing/2014/main" id="{78B1CB7D-8FCA-4252-A46B-D136A4593A4E}"/>
              </a:ext>
            </a:extLst>
          </p:cNvPr>
          <p:cNvSpPr>
            <a:spLocks/>
          </p:cNvSpPr>
          <p:nvPr/>
        </p:nvSpPr>
        <p:spPr bwMode="auto">
          <a:xfrm>
            <a:off x="5418359" y="2723106"/>
            <a:ext cx="2041928" cy="2884673"/>
          </a:xfrm>
          <a:custGeom>
            <a:avLst/>
            <a:gdLst/>
            <a:ahLst/>
            <a:cxnLst>
              <a:cxn ang="0">
                <a:pos x="279" y="7"/>
              </a:cxn>
              <a:cxn ang="0">
                <a:pos x="289" y="0"/>
              </a:cxn>
              <a:cxn ang="0">
                <a:pos x="303" y="13"/>
              </a:cxn>
              <a:cxn ang="0">
                <a:pos x="347" y="49"/>
              </a:cxn>
              <a:cxn ang="0">
                <a:pos x="367" y="64"/>
              </a:cxn>
              <a:cxn ang="0">
                <a:pos x="394" y="72"/>
              </a:cxn>
              <a:cxn ang="0">
                <a:pos x="437" y="96"/>
              </a:cxn>
              <a:cxn ang="0">
                <a:pos x="466" y="97"/>
              </a:cxn>
              <a:cxn ang="0">
                <a:pos x="527" y="141"/>
              </a:cxn>
              <a:cxn ang="0">
                <a:pos x="528" y="268"/>
              </a:cxn>
              <a:cxn ang="0">
                <a:pos x="603" y="353"/>
              </a:cxn>
              <a:cxn ang="0">
                <a:pos x="615" y="411"/>
              </a:cxn>
              <a:cxn ang="0">
                <a:pos x="559" y="840"/>
              </a:cxn>
              <a:cxn ang="0">
                <a:pos x="419" y="860"/>
              </a:cxn>
              <a:cxn ang="0">
                <a:pos x="299" y="867"/>
              </a:cxn>
              <a:cxn ang="0">
                <a:pos x="246" y="842"/>
              </a:cxn>
              <a:cxn ang="0">
                <a:pos x="205" y="806"/>
              </a:cxn>
              <a:cxn ang="0">
                <a:pos x="188" y="779"/>
              </a:cxn>
              <a:cxn ang="0">
                <a:pos x="204" y="742"/>
              </a:cxn>
              <a:cxn ang="0">
                <a:pos x="192" y="720"/>
              </a:cxn>
              <a:cxn ang="0">
                <a:pos x="177" y="702"/>
              </a:cxn>
              <a:cxn ang="0">
                <a:pos x="150" y="667"/>
              </a:cxn>
              <a:cxn ang="0">
                <a:pos x="142" y="635"/>
              </a:cxn>
              <a:cxn ang="0">
                <a:pos x="149" y="580"/>
              </a:cxn>
              <a:cxn ang="0">
                <a:pos x="131" y="529"/>
              </a:cxn>
              <a:cxn ang="0">
                <a:pos x="103" y="527"/>
              </a:cxn>
              <a:cxn ang="0">
                <a:pos x="95" y="491"/>
              </a:cxn>
              <a:cxn ang="0">
                <a:pos x="65" y="487"/>
              </a:cxn>
              <a:cxn ang="0">
                <a:pos x="44" y="485"/>
              </a:cxn>
              <a:cxn ang="0">
                <a:pos x="23" y="442"/>
              </a:cxn>
              <a:cxn ang="0">
                <a:pos x="5" y="404"/>
              </a:cxn>
              <a:cxn ang="0">
                <a:pos x="2" y="381"/>
              </a:cxn>
              <a:cxn ang="0">
                <a:pos x="5" y="340"/>
              </a:cxn>
              <a:cxn ang="0">
                <a:pos x="14" y="314"/>
              </a:cxn>
              <a:cxn ang="0">
                <a:pos x="21" y="299"/>
              </a:cxn>
              <a:cxn ang="0">
                <a:pos x="40" y="295"/>
              </a:cxn>
              <a:cxn ang="0">
                <a:pos x="59" y="302"/>
              </a:cxn>
              <a:cxn ang="0">
                <a:pos x="107" y="303"/>
              </a:cxn>
              <a:cxn ang="0">
                <a:pos x="104" y="286"/>
              </a:cxn>
              <a:cxn ang="0">
                <a:pos x="119" y="261"/>
              </a:cxn>
              <a:cxn ang="0">
                <a:pos x="171" y="238"/>
              </a:cxn>
              <a:cxn ang="0">
                <a:pos x="206" y="210"/>
              </a:cxn>
              <a:cxn ang="0">
                <a:pos x="231" y="212"/>
              </a:cxn>
              <a:cxn ang="0">
                <a:pos x="252" y="211"/>
              </a:cxn>
              <a:cxn ang="0">
                <a:pos x="264" y="196"/>
              </a:cxn>
              <a:cxn ang="0">
                <a:pos x="258" y="169"/>
              </a:cxn>
              <a:cxn ang="0">
                <a:pos x="238" y="139"/>
              </a:cxn>
              <a:cxn ang="0">
                <a:pos x="230" y="101"/>
              </a:cxn>
              <a:cxn ang="0">
                <a:pos x="242" y="88"/>
              </a:cxn>
              <a:cxn ang="0">
                <a:pos x="268" y="64"/>
              </a:cxn>
              <a:cxn ang="0">
                <a:pos x="266" y="38"/>
              </a:cxn>
              <a:cxn ang="0">
                <a:pos x="258" y="7"/>
              </a:cxn>
            </a:cxnLst>
            <a:rect l="0" t="0" r="r" b="b"/>
            <a:pathLst>
              <a:path w="615" h="868">
                <a:moveTo>
                  <a:pt x="268" y="1"/>
                </a:moveTo>
                <a:cubicBezTo>
                  <a:pt x="269" y="2"/>
                  <a:pt x="271" y="2"/>
                  <a:pt x="273" y="4"/>
                </a:cubicBezTo>
                <a:cubicBezTo>
                  <a:pt x="275" y="5"/>
                  <a:pt x="276" y="7"/>
                  <a:pt x="279" y="7"/>
                </a:cubicBezTo>
                <a:cubicBezTo>
                  <a:pt x="281" y="7"/>
                  <a:pt x="282" y="7"/>
                  <a:pt x="284" y="7"/>
                </a:cubicBezTo>
                <a:cubicBezTo>
                  <a:pt x="286" y="7"/>
                  <a:pt x="286" y="5"/>
                  <a:pt x="287" y="4"/>
                </a:cubicBezTo>
                <a:cubicBezTo>
                  <a:pt x="287" y="2"/>
                  <a:pt x="288" y="1"/>
                  <a:pt x="289" y="0"/>
                </a:cubicBezTo>
                <a:cubicBezTo>
                  <a:pt x="289" y="0"/>
                  <a:pt x="289" y="0"/>
                  <a:pt x="289" y="0"/>
                </a:cubicBezTo>
                <a:cubicBezTo>
                  <a:pt x="293" y="1"/>
                  <a:pt x="295" y="3"/>
                  <a:pt x="298" y="7"/>
                </a:cubicBezTo>
                <a:cubicBezTo>
                  <a:pt x="300" y="9"/>
                  <a:pt x="302" y="10"/>
                  <a:pt x="303" y="13"/>
                </a:cubicBezTo>
                <a:cubicBezTo>
                  <a:pt x="306" y="21"/>
                  <a:pt x="306" y="27"/>
                  <a:pt x="313" y="31"/>
                </a:cubicBezTo>
                <a:cubicBezTo>
                  <a:pt x="320" y="36"/>
                  <a:pt x="325" y="39"/>
                  <a:pt x="332" y="43"/>
                </a:cubicBezTo>
                <a:cubicBezTo>
                  <a:pt x="338" y="46"/>
                  <a:pt x="341" y="49"/>
                  <a:pt x="347" y="49"/>
                </a:cubicBezTo>
                <a:cubicBezTo>
                  <a:pt x="353" y="49"/>
                  <a:pt x="353" y="49"/>
                  <a:pt x="353" y="49"/>
                </a:cubicBezTo>
                <a:cubicBezTo>
                  <a:pt x="356" y="49"/>
                  <a:pt x="357" y="52"/>
                  <a:pt x="358" y="54"/>
                </a:cubicBezTo>
                <a:cubicBezTo>
                  <a:pt x="361" y="58"/>
                  <a:pt x="363" y="61"/>
                  <a:pt x="367" y="64"/>
                </a:cubicBezTo>
                <a:cubicBezTo>
                  <a:pt x="373" y="68"/>
                  <a:pt x="376" y="73"/>
                  <a:pt x="383" y="73"/>
                </a:cubicBezTo>
                <a:cubicBezTo>
                  <a:pt x="385" y="73"/>
                  <a:pt x="387" y="72"/>
                  <a:pt x="390" y="72"/>
                </a:cubicBezTo>
                <a:cubicBezTo>
                  <a:pt x="394" y="72"/>
                  <a:pt x="394" y="72"/>
                  <a:pt x="394" y="72"/>
                </a:cubicBezTo>
                <a:cubicBezTo>
                  <a:pt x="401" y="72"/>
                  <a:pt x="404" y="77"/>
                  <a:pt x="411" y="79"/>
                </a:cubicBezTo>
                <a:cubicBezTo>
                  <a:pt x="411" y="79"/>
                  <a:pt x="411" y="79"/>
                  <a:pt x="411" y="79"/>
                </a:cubicBezTo>
                <a:cubicBezTo>
                  <a:pt x="437" y="96"/>
                  <a:pt x="437" y="96"/>
                  <a:pt x="437" y="96"/>
                </a:cubicBezTo>
                <a:cubicBezTo>
                  <a:pt x="448" y="100"/>
                  <a:pt x="448" y="100"/>
                  <a:pt x="448" y="100"/>
                </a:cubicBezTo>
                <a:cubicBezTo>
                  <a:pt x="460" y="97"/>
                  <a:pt x="460" y="97"/>
                  <a:pt x="460" y="97"/>
                </a:cubicBezTo>
                <a:cubicBezTo>
                  <a:pt x="466" y="97"/>
                  <a:pt x="466" y="97"/>
                  <a:pt x="466" y="97"/>
                </a:cubicBezTo>
                <a:cubicBezTo>
                  <a:pt x="487" y="119"/>
                  <a:pt x="487" y="119"/>
                  <a:pt x="487" y="119"/>
                </a:cubicBezTo>
                <a:cubicBezTo>
                  <a:pt x="522" y="133"/>
                  <a:pt x="522" y="133"/>
                  <a:pt x="522" y="133"/>
                </a:cubicBezTo>
                <a:cubicBezTo>
                  <a:pt x="527" y="141"/>
                  <a:pt x="527" y="141"/>
                  <a:pt x="527" y="141"/>
                </a:cubicBezTo>
                <a:cubicBezTo>
                  <a:pt x="530" y="153"/>
                  <a:pt x="530" y="153"/>
                  <a:pt x="530" y="153"/>
                </a:cubicBezTo>
                <a:cubicBezTo>
                  <a:pt x="530" y="230"/>
                  <a:pt x="530" y="230"/>
                  <a:pt x="530" y="230"/>
                </a:cubicBezTo>
                <a:cubicBezTo>
                  <a:pt x="528" y="268"/>
                  <a:pt x="528" y="268"/>
                  <a:pt x="528" y="268"/>
                </a:cubicBezTo>
                <a:cubicBezTo>
                  <a:pt x="531" y="289"/>
                  <a:pt x="531" y="289"/>
                  <a:pt x="531" y="289"/>
                </a:cubicBezTo>
                <a:cubicBezTo>
                  <a:pt x="570" y="318"/>
                  <a:pt x="570" y="318"/>
                  <a:pt x="570" y="318"/>
                </a:cubicBezTo>
                <a:cubicBezTo>
                  <a:pt x="603" y="353"/>
                  <a:pt x="603" y="353"/>
                  <a:pt x="603" y="353"/>
                </a:cubicBezTo>
                <a:cubicBezTo>
                  <a:pt x="611" y="369"/>
                  <a:pt x="611" y="369"/>
                  <a:pt x="611" y="369"/>
                </a:cubicBezTo>
                <a:cubicBezTo>
                  <a:pt x="615" y="388"/>
                  <a:pt x="615" y="388"/>
                  <a:pt x="615" y="388"/>
                </a:cubicBezTo>
                <a:cubicBezTo>
                  <a:pt x="615" y="411"/>
                  <a:pt x="615" y="411"/>
                  <a:pt x="615" y="411"/>
                </a:cubicBezTo>
                <a:cubicBezTo>
                  <a:pt x="592" y="595"/>
                  <a:pt x="592" y="595"/>
                  <a:pt x="592" y="595"/>
                </a:cubicBezTo>
                <a:cubicBezTo>
                  <a:pt x="559" y="840"/>
                  <a:pt x="559" y="840"/>
                  <a:pt x="559" y="840"/>
                </a:cubicBezTo>
                <a:cubicBezTo>
                  <a:pt x="559" y="840"/>
                  <a:pt x="559" y="840"/>
                  <a:pt x="559" y="840"/>
                </a:cubicBezTo>
                <a:cubicBezTo>
                  <a:pt x="531" y="847"/>
                  <a:pt x="531" y="847"/>
                  <a:pt x="531" y="847"/>
                </a:cubicBezTo>
                <a:cubicBezTo>
                  <a:pt x="484" y="854"/>
                  <a:pt x="484" y="854"/>
                  <a:pt x="484" y="854"/>
                </a:cubicBezTo>
                <a:cubicBezTo>
                  <a:pt x="419" y="860"/>
                  <a:pt x="419" y="860"/>
                  <a:pt x="419" y="860"/>
                </a:cubicBezTo>
                <a:cubicBezTo>
                  <a:pt x="375" y="864"/>
                  <a:pt x="375" y="864"/>
                  <a:pt x="375" y="864"/>
                </a:cubicBezTo>
                <a:cubicBezTo>
                  <a:pt x="330" y="868"/>
                  <a:pt x="330" y="868"/>
                  <a:pt x="330" y="868"/>
                </a:cubicBezTo>
                <a:cubicBezTo>
                  <a:pt x="299" y="867"/>
                  <a:pt x="299" y="867"/>
                  <a:pt x="299" y="867"/>
                </a:cubicBezTo>
                <a:cubicBezTo>
                  <a:pt x="279" y="862"/>
                  <a:pt x="279" y="862"/>
                  <a:pt x="279" y="862"/>
                </a:cubicBezTo>
                <a:cubicBezTo>
                  <a:pt x="246" y="842"/>
                  <a:pt x="246" y="842"/>
                  <a:pt x="246" y="842"/>
                </a:cubicBezTo>
                <a:cubicBezTo>
                  <a:pt x="246" y="842"/>
                  <a:pt x="246" y="842"/>
                  <a:pt x="246" y="842"/>
                </a:cubicBezTo>
                <a:cubicBezTo>
                  <a:pt x="243" y="840"/>
                  <a:pt x="242" y="840"/>
                  <a:pt x="240" y="838"/>
                </a:cubicBezTo>
                <a:cubicBezTo>
                  <a:pt x="236" y="835"/>
                  <a:pt x="236" y="831"/>
                  <a:pt x="231" y="830"/>
                </a:cubicBezTo>
                <a:cubicBezTo>
                  <a:pt x="205" y="806"/>
                  <a:pt x="205" y="806"/>
                  <a:pt x="205" y="806"/>
                </a:cubicBezTo>
                <a:cubicBezTo>
                  <a:pt x="204" y="803"/>
                  <a:pt x="204" y="801"/>
                  <a:pt x="203" y="798"/>
                </a:cubicBezTo>
                <a:cubicBezTo>
                  <a:pt x="200" y="793"/>
                  <a:pt x="196" y="792"/>
                  <a:pt x="193" y="786"/>
                </a:cubicBezTo>
                <a:cubicBezTo>
                  <a:pt x="191" y="783"/>
                  <a:pt x="188" y="782"/>
                  <a:pt x="188" y="779"/>
                </a:cubicBezTo>
                <a:cubicBezTo>
                  <a:pt x="188" y="773"/>
                  <a:pt x="191" y="771"/>
                  <a:pt x="193" y="766"/>
                </a:cubicBezTo>
                <a:cubicBezTo>
                  <a:pt x="195" y="761"/>
                  <a:pt x="195" y="758"/>
                  <a:pt x="197" y="753"/>
                </a:cubicBezTo>
                <a:cubicBezTo>
                  <a:pt x="200" y="749"/>
                  <a:pt x="204" y="747"/>
                  <a:pt x="204" y="742"/>
                </a:cubicBezTo>
                <a:cubicBezTo>
                  <a:pt x="204" y="737"/>
                  <a:pt x="203" y="734"/>
                  <a:pt x="200" y="729"/>
                </a:cubicBezTo>
                <a:cubicBezTo>
                  <a:pt x="199" y="727"/>
                  <a:pt x="197" y="727"/>
                  <a:pt x="195" y="725"/>
                </a:cubicBezTo>
                <a:cubicBezTo>
                  <a:pt x="193" y="723"/>
                  <a:pt x="193" y="722"/>
                  <a:pt x="192" y="720"/>
                </a:cubicBezTo>
                <a:cubicBezTo>
                  <a:pt x="191" y="719"/>
                  <a:pt x="190" y="718"/>
                  <a:pt x="189" y="717"/>
                </a:cubicBezTo>
                <a:cubicBezTo>
                  <a:pt x="187" y="714"/>
                  <a:pt x="186" y="711"/>
                  <a:pt x="184" y="708"/>
                </a:cubicBezTo>
                <a:cubicBezTo>
                  <a:pt x="182" y="705"/>
                  <a:pt x="179" y="705"/>
                  <a:pt x="177" y="702"/>
                </a:cubicBezTo>
                <a:cubicBezTo>
                  <a:pt x="173" y="698"/>
                  <a:pt x="170" y="696"/>
                  <a:pt x="166" y="693"/>
                </a:cubicBezTo>
                <a:cubicBezTo>
                  <a:pt x="166" y="693"/>
                  <a:pt x="166" y="693"/>
                  <a:pt x="166" y="693"/>
                </a:cubicBezTo>
                <a:cubicBezTo>
                  <a:pt x="150" y="667"/>
                  <a:pt x="150" y="667"/>
                  <a:pt x="150" y="667"/>
                </a:cubicBezTo>
                <a:cubicBezTo>
                  <a:pt x="143" y="659"/>
                  <a:pt x="143" y="659"/>
                  <a:pt x="143" y="659"/>
                </a:cubicBezTo>
                <a:cubicBezTo>
                  <a:pt x="138" y="646"/>
                  <a:pt x="138" y="646"/>
                  <a:pt x="138" y="646"/>
                </a:cubicBezTo>
                <a:cubicBezTo>
                  <a:pt x="142" y="635"/>
                  <a:pt x="142" y="635"/>
                  <a:pt x="142" y="635"/>
                </a:cubicBezTo>
                <a:cubicBezTo>
                  <a:pt x="143" y="606"/>
                  <a:pt x="143" y="606"/>
                  <a:pt x="143" y="606"/>
                </a:cubicBezTo>
                <a:cubicBezTo>
                  <a:pt x="150" y="593"/>
                  <a:pt x="150" y="593"/>
                  <a:pt x="150" y="593"/>
                </a:cubicBezTo>
                <a:cubicBezTo>
                  <a:pt x="149" y="580"/>
                  <a:pt x="149" y="580"/>
                  <a:pt x="149" y="580"/>
                </a:cubicBezTo>
                <a:cubicBezTo>
                  <a:pt x="147" y="569"/>
                  <a:pt x="147" y="569"/>
                  <a:pt x="147" y="569"/>
                </a:cubicBezTo>
                <a:cubicBezTo>
                  <a:pt x="147" y="537"/>
                  <a:pt x="147" y="537"/>
                  <a:pt x="147" y="537"/>
                </a:cubicBezTo>
                <a:cubicBezTo>
                  <a:pt x="145" y="530"/>
                  <a:pt x="138" y="529"/>
                  <a:pt x="131" y="529"/>
                </a:cubicBezTo>
                <a:cubicBezTo>
                  <a:pt x="127" y="529"/>
                  <a:pt x="124" y="529"/>
                  <a:pt x="120" y="531"/>
                </a:cubicBezTo>
                <a:cubicBezTo>
                  <a:pt x="117" y="531"/>
                  <a:pt x="116" y="533"/>
                  <a:pt x="114" y="533"/>
                </a:cubicBezTo>
                <a:cubicBezTo>
                  <a:pt x="109" y="533"/>
                  <a:pt x="107" y="530"/>
                  <a:pt x="103" y="527"/>
                </a:cubicBezTo>
                <a:cubicBezTo>
                  <a:pt x="100" y="524"/>
                  <a:pt x="98" y="521"/>
                  <a:pt x="98" y="516"/>
                </a:cubicBezTo>
                <a:cubicBezTo>
                  <a:pt x="98" y="510"/>
                  <a:pt x="101" y="507"/>
                  <a:pt x="101" y="501"/>
                </a:cubicBezTo>
                <a:cubicBezTo>
                  <a:pt x="101" y="497"/>
                  <a:pt x="99" y="493"/>
                  <a:pt x="95" y="491"/>
                </a:cubicBezTo>
                <a:cubicBezTo>
                  <a:pt x="90" y="489"/>
                  <a:pt x="86" y="490"/>
                  <a:pt x="81" y="489"/>
                </a:cubicBezTo>
                <a:cubicBezTo>
                  <a:pt x="76" y="489"/>
                  <a:pt x="73" y="487"/>
                  <a:pt x="68" y="487"/>
                </a:cubicBezTo>
                <a:cubicBezTo>
                  <a:pt x="65" y="487"/>
                  <a:pt x="65" y="487"/>
                  <a:pt x="65" y="487"/>
                </a:cubicBezTo>
                <a:cubicBezTo>
                  <a:pt x="63" y="487"/>
                  <a:pt x="63" y="487"/>
                  <a:pt x="62" y="487"/>
                </a:cubicBezTo>
                <a:cubicBezTo>
                  <a:pt x="57" y="487"/>
                  <a:pt x="57" y="487"/>
                  <a:pt x="57" y="487"/>
                </a:cubicBezTo>
                <a:cubicBezTo>
                  <a:pt x="52" y="487"/>
                  <a:pt x="49" y="487"/>
                  <a:pt x="44" y="485"/>
                </a:cubicBezTo>
                <a:cubicBezTo>
                  <a:pt x="42" y="484"/>
                  <a:pt x="41" y="482"/>
                  <a:pt x="38" y="481"/>
                </a:cubicBezTo>
                <a:cubicBezTo>
                  <a:pt x="33" y="465"/>
                  <a:pt x="33" y="465"/>
                  <a:pt x="33" y="465"/>
                </a:cubicBezTo>
                <a:cubicBezTo>
                  <a:pt x="23" y="442"/>
                  <a:pt x="23" y="442"/>
                  <a:pt x="23" y="442"/>
                </a:cubicBezTo>
                <a:cubicBezTo>
                  <a:pt x="23" y="440"/>
                  <a:pt x="23" y="438"/>
                  <a:pt x="23" y="436"/>
                </a:cubicBezTo>
                <a:cubicBezTo>
                  <a:pt x="23" y="428"/>
                  <a:pt x="20" y="423"/>
                  <a:pt x="17" y="415"/>
                </a:cubicBezTo>
                <a:cubicBezTo>
                  <a:pt x="15" y="409"/>
                  <a:pt x="10" y="408"/>
                  <a:pt x="5" y="404"/>
                </a:cubicBezTo>
                <a:cubicBezTo>
                  <a:pt x="3" y="402"/>
                  <a:pt x="2" y="399"/>
                  <a:pt x="0" y="396"/>
                </a:cubicBezTo>
                <a:cubicBezTo>
                  <a:pt x="2" y="390"/>
                  <a:pt x="2" y="390"/>
                  <a:pt x="2" y="390"/>
                </a:cubicBezTo>
                <a:cubicBezTo>
                  <a:pt x="2" y="386"/>
                  <a:pt x="2" y="384"/>
                  <a:pt x="2" y="381"/>
                </a:cubicBezTo>
                <a:cubicBezTo>
                  <a:pt x="2" y="381"/>
                  <a:pt x="2" y="381"/>
                  <a:pt x="2" y="381"/>
                </a:cubicBezTo>
                <a:cubicBezTo>
                  <a:pt x="2" y="369"/>
                  <a:pt x="2" y="362"/>
                  <a:pt x="3" y="350"/>
                </a:cubicBezTo>
                <a:cubicBezTo>
                  <a:pt x="3" y="346"/>
                  <a:pt x="5" y="344"/>
                  <a:pt x="5" y="340"/>
                </a:cubicBezTo>
                <a:cubicBezTo>
                  <a:pt x="5" y="338"/>
                  <a:pt x="3" y="336"/>
                  <a:pt x="3" y="333"/>
                </a:cubicBezTo>
                <a:cubicBezTo>
                  <a:pt x="3" y="331"/>
                  <a:pt x="5" y="330"/>
                  <a:pt x="6" y="329"/>
                </a:cubicBezTo>
                <a:cubicBezTo>
                  <a:pt x="10" y="324"/>
                  <a:pt x="14" y="321"/>
                  <a:pt x="14" y="314"/>
                </a:cubicBezTo>
                <a:cubicBezTo>
                  <a:pt x="14" y="313"/>
                  <a:pt x="14" y="312"/>
                  <a:pt x="13" y="310"/>
                </a:cubicBezTo>
                <a:cubicBezTo>
                  <a:pt x="13" y="310"/>
                  <a:pt x="13" y="310"/>
                  <a:pt x="13" y="310"/>
                </a:cubicBezTo>
                <a:cubicBezTo>
                  <a:pt x="14" y="305"/>
                  <a:pt x="18" y="303"/>
                  <a:pt x="21" y="299"/>
                </a:cubicBezTo>
                <a:cubicBezTo>
                  <a:pt x="23" y="296"/>
                  <a:pt x="24" y="295"/>
                  <a:pt x="26" y="294"/>
                </a:cubicBezTo>
                <a:cubicBezTo>
                  <a:pt x="27" y="293"/>
                  <a:pt x="28" y="291"/>
                  <a:pt x="29" y="291"/>
                </a:cubicBezTo>
                <a:cubicBezTo>
                  <a:pt x="34" y="291"/>
                  <a:pt x="36" y="293"/>
                  <a:pt x="40" y="295"/>
                </a:cubicBezTo>
                <a:cubicBezTo>
                  <a:pt x="42" y="296"/>
                  <a:pt x="43" y="296"/>
                  <a:pt x="45" y="297"/>
                </a:cubicBezTo>
                <a:cubicBezTo>
                  <a:pt x="47" y="299"/>
                  <a:pt x="48" y="300"/>
                  <a:pt x="50" y="300"/>
                </a:cubicBezTo>
                <a:cubicBezTo>
                  <a:pt x="54" y="301"/>
                  <a:pt x="56" y="302"/>
                  <a:pt x="59" y="302"/>
                </a:cubicBezTo>
                <a:cubicBezTo>
                  <a:pt x="64" y="302"/>
                  <a:pt x="67" y="303"/>
                  <a:pt x="72" y="303"/>
                </a:cubicBezTo>
                <a:cubicBezTo>
                  <a:pt x="80" y="303"/>
                  <a:pt x="84" y="299"/>
                  <a:pt x="92" y="299"/>
                </a:cubicBezTo>
                <a:cubicBezTo>
                  <a:pt x="98" y="299"/>
                  <a:pt x="101" y="303"/>
                  <a:pt x="107" y="303"/>
                </a:cubicBezTo>
                <a:cubicBezTo>
                  <a:pt x="108" y="303"/>
                  <a:pt x="109" y="303"/>
                  <a:pt x="110" y="303"/>
                </a:cubicBezTo>
                <a:cubicBezTo>
                  <a:pt x="110" y="300"/>
                  <a:pt x="110" y="300"/>
                  <a:pt x="110" y="300"/>
                </a:cubicBezTo>
                <a:cubicBezTo>
                  <a:pt x="110" y="294"/>
                  <a:pt x="104" y="292"/>
                  <a:pt x="104" y="286"/>
                </a:cubicBezTo>
                <a:cubicBezTo>
                  <a:pt x="104" y="281"/>
                  <a:pt x="104" y="278"/>
                  <a:pt x="106" y="273"/>
                </a:cubicBezTo>
                <a:cubicBezTo>
                  <a:pt x="106" y="271"/>
                  <a:pt x="108" y="271"/>
                  <a:pt x="109" y="270"/>
                </a:cubicBezTo>
                <a:cubicBezTo>
                  <a:pt x="112" y="266"/>
                  <a:pt x="115" y="265"/>
                  <a:pt x="119" y="261"/>
                </a:cubicBezTo>
                <a:cubicBezTo>
                  <a:pt x="121" y="258"/>
                  <a:pt x="121" y="256"/>
                  <a:pt x="124" y="255"/>
                </a:cubicBezTo>
                <a:cubicBezTo>
                  <a:pt x="133" y="248"/>
                  <a:pt x="141" y="248"/>
                  <a:pt x="152" y="245"/>
                </a:cubicBezTo>
                <a:cubicBezTo>
                  <a:pt x="160" y="244"/>
                  <a:pt x="165" y="244"/>
                  <a:pt x="171" y="238"/>
                </a:cubicBezTo>
                <a:cubicBezTo>
                  <a:pt x="174" y="235"/>
                  <a:pt x="176" y="231"/>
                  <a:pt x="181" y="230"/>
                </a:cubicBezTo>
                <a:cubicBezTo>
                  <a:pt x="187" y="228"/>
                  <a:pt x="184" y="219"/>
                  <a:pt x="190" y="216"/>
                </a:cubicBezTo>
                <a:cubicBezTo>
                  <a:pt x="196" y="212"/>
                  <a:pt x="199" y="210"/>
                  <a:pt x="206" y="210"/>
                </a:cubicBezTo>
                <a:cubicBezTo>
                  <a:pt x="209" y="210"/>
                  <a:pt x="211" y="210"/>
                  <a:pt x="214" y="211"/>
                </a:cubicBezTo>
                <a:cubicBezTo>
                  <a:pt x="218" y="211"/>
                  <a:pt x="220" y="212"/>
                  <a:pt x="224" y="212"/>
                </a:cubicBezTo>
                <a:cubicBezTo>
                  <a:pt x="231" y="212"/>
                  <a:pt x="231" y="212"/>
                  <a:pt x="231" y="212"/>
                </a:cubicBezTo>
                <a:cubicBezTo>
                  <a:pt x="233" y="212"/>
                  <a:pt x="234" y="212"/>
                  <a:pt x="236" y="212"/>
                </a:cubicBezTo>
                <a:cubicBezTo>
                  <a:pt x="240" y="212"/>
                  <a:pt x="242" y="210"/>
                  <a:pt x="247" y="210"/>
                </a:cubicBezTo>
                <a:cubicBezTo>
                  <a:pt x="249" y="210"/>
                  <a:pt x="250" y="211"/>
                  <a:pt x="252" y="211"/>
                </a:cubicBezTo>
                <a:cubicBezTo>
                  <a:pt x="256" y="211"/>
                  <a:pt x="259" y="212"/>
                  <a:pt x="262" y="210"/>
                </a:cubicBezTo>
                <a:cubicBezTo>
                  <a:pt x="263" y="209"/>
                  <a:pt x="263" y="207"/>
                  <a:pt x="263" y="205"/>
                </a:cubicBezTo>
                <a:cubicBezTo>
                  <a:pt x="263" y="201"/>
                  <a:pt x="264" y="199"/>
                  <a:pt x="264" y="196"/>
                </a:cubicBezTo>
                <a:cubicBezTo>
                  <a:pt x="264" y="191"/>
                  <a:pt x="264" y="188"/>
                  <a:pt x="261" y="184"/>
                </a:cubicBezTo>
                <a:cubicBezTo>
                  <a:pt x="259" y="181"/>
                  <a:pt x="257" y="179"/>
                  <a:pt x="257" y="176"/>
                </a:cubicBezTo>
                <a:cubicBezTo>
                  <a:pt x="257" y="173"/>
                  <a:pt x="258" y="172"/>
                  <a:pt x="258" y="169"/>
                </a:cubicBezTo>
                <a:cubicBezTo>
                  <a:pt x="258" y="166"/>
                  <a:pt x="257" y="164"/>
                  <a:pt x="255" y="162"/>
                </a:cubicBezTo>
                <a:cubicBezTo>
                  <a:pt x="253" y="159"/>
                  <a:pt x="253" y="158"/>
                  <a:pt x="250" y="156"/>
                </a:cubicBezTo>
                <a:cubicBezTo>
                  <a:pt x="238" y="139"/>
                  <a:pt x="238" y="139"/>
                  <a:pt x="238" y="139"/>
                </a:cubicBezTo>
                <a:cubicBezTo>
                  <a:pt x="235" y="135"/>
                  <a:pt x="233" y="132"/>
                  <a:pt x="231" y="127"/>
                </a:cubicBezTo>
                <a:cubicBezTo>
                  <a:pt x="229" y="125"/>
                  <a:pt x="228" y="123"/>
                  <a:pt x="228" y="121"/>
                </a:cubicBezTo>
                <a:cubicBezTo>
                  <a:pt x="228" y="113"/>
                  <a:pt x="230" y="109"/>
                  <a:pt x="230" y="101"/>
                </a:cubicBezTo>
                <a:cubicBezTo>
                  <a:pt x="230" y="98"/>
                  <a:pt x="229" y="97"/>
                  <a:pt x="229" y="94"/>
                </a:cubicBezTo>
                <a:cubicBezTo>
                  <a:pt x="229" y="92"/>
                  <a:pt x="233" y="92"/>
                  <a:pt x="235" y="91"/>
                </a:cubicBezTo>
                <a:cubicBezTo>
                  <a:pt x="238" y="90"/>
                  <a:pt x="239" y="89"/>
                  <a:pt x="242" y="88"/>
                </a:cubicBezTo>
                <a:cubicBezTo>
                  <a:pt x="247" y="85"/>
                  <a:pt x="248" y="80"/>
                  <a:pt x="251" y="75"/>
                </a:cubicBezTo>
                <a:cubicBezTo>
                  <a:pt x="254" y="71"/>
                  <a:pt x="255" y="69"/>
                  <a:pt x="259" y="66"/>
                </a:cubicBezTo>
                <a:cubicBezTo>
                  <a:pt x="262" y="64"/>
                  <a:pt x="265" y="65"/>
                  <a:pt x="268" y="64"/>
                </a:cubicBezTo>
                <a:cubicBezTo>
                  <a:pt x="272" y="62"/>
                  <a:pt x="272" y="59"/>
                  <a:pt x="272" y="55"/>
                </a:cubicBezTo>
                <a:cubicBezTo>
                  <a:pt x="272" y="46"/>
                  <a:pt x="272" y="46"/>
                  <a:pt x="272" y="46"/>
                </a:cubicBezTo>
                <a:cubicBezTo>
                  <a:pt x="272" y="42"/>
                  <a:pt x="268" y="41"/>
                  <a:pt x="266" y="38"/>
                </a:cubicBezTo>
                <a:cubicBezTo>
                  <a:pt x="262" y="33"/>
                  <a:pt x="258" y="32"/>
                  <a:pt x="251" y="30"/>
                </a:cubicBezTo>
                <a:cubicBezTo>
                  <a:pt x="251" y="30"/>
                  <a:pt x="251" y="30"/>
                  <a:pt x="251" y="30"/>
                </a:cubicBezTo>
                <a:cubicBezTo>
                  <a:pt x="254" y="21"/>
                  <a:pt x="253" y="15"/>
                  <a:pt x="258" y="7"/>
                </a:cubicBezTo>
                <a:cubicBezTo>
                  <a:pt x="261" y="3"/>
                  <a:pt x="264" y="3"/>
                  <a:pt x="268" y="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10">
            <a:extLst>
              <a:ext uri="{FF2B5EF4-FFF2-40B4-BE49-F238E27FC236}">
                <a16:creationId xmlns:a16="http://schemas.microsoft.com/office/drawing/2014/main" id="{E44CC9C6-B6FE-45A7-947D-7B91A3DFE526}"/>
              </a:ext>
            </a:extLst>
          </p:cNvPr>
          <p:cNvSpPr>
            <a:spLocks/>
          </p:cNvSpPr>
          <p:nvPr/>
        </p:nvSpPr>
        <p:spPr bwMode="auto">
          <a:xfrm>
            <a:off x="5948873" y="5513834"/>
            <a:ext cx="1326285" cy="889717"/>
          </a:xfrm>
          <a:custGeom>
            <a:avLst/>
            <a:gdLst/>
            <a:ahLst/>
            <a:cxnLst>
              <a:cxn ang="0">
                <a:pos x="86" y="2"/>
              </a:cxn>
              <a:cxn ang="0">
                <a:pos x="85" y="10"/>
              </a:cxn>
              <a:cxn ang="0">
                <a:pos x="88" y="20"/>
              </a:cxn>
              <a:cxn ang="0">
                <a:pos x="85" y="22"/>
              </a:cxn>
              <a:cxn ang="0">
                <a:pos x="80" y="24"/>
              </a:cxn>
              <a:cxn ang="0">
                <a:pos x="70" y="35"/>
              </a:cxn>
              <a:cxn ang="0">
                <a:pos x="74" y="58"/>
              </a:cxn>
              <a:cxn ang="0">
                <a:pos x="72" y="64"/>
              </a:cxn>
              <a:cxn ang="0">
                <a:pos x="67" y="73"/>
              </a:cxn>
              <a:cxn ang="0">
                <a:pos x="63" y="76"/>
              </a:cxn>
              <a:cxn ang="0">
                <a:pos x="60" y="79"/>
              </a:cxn>
              <a:cxn ang="0">
                <a:pos x="57" y="78"/>
              </a:cxn>
              <a:cxn ang="0">
                <a:pos x="48" y="80"/>
              </a:cxn>
              <a:cxn ang="0">
                <a:pos x="43" y="81"/>
              </a:cxn>
              <a:cxn ang="0">
                <a:pos x="40" y="88"/>
              </a:cxn>
              <a:cxn ang="0">
                <a:pos x="37" y="96"/>
              </a:cxn>
              <a:cxn ang="0">
                <a:pos x="4" y="127"/>
              </a:cxn>
              <a:cxn ang="0">
                <a:pos x="0" y="136"/>
              </a:cxn>
              <a:cxn ang="0">
                <a:pos x="4" y="154"/>
              </a:cxn>
              <a:cxn ang="0">
                <a:pos x="1" y="178"/>
              </a:cxn>
              <a:cxn ang="0">
                <a:pos x="0" y="184"/>
              </a:cxn>
              <a:cxn ang="0">
                <a:pos x="0" y="188"/>
              </a:cxn>
              <a:cxn ang="0">
                <a:pos x="1" y="191"/>
              </a:cxn>
              <a:cxn ang="0">
                <a:pos x="4" y="199"/>
              </a:cxn>
              <a:cxn ang="0">
                <a:pos x="2" y="206"/>
              </a:cxn>
              <a:cxn ang="0">
                <a:pos x="0" y="215"/>
              </a:cxn>
              <a:cxn ang="0">
                <a:pos x="0" y="215"/>
              </a:cxn>
              <a:cxn ang="0">
                <a:pos x="11" y="223"/>
              </a:cxn>
              <a:cxn ang="0">
                <a:pos x="19" y="228"/>
              </a:cxn>
              <a:cxn ang="0">
                <a:pos x="25" y="227"/>
              </a:cxn>
              <a:cxn ang="0">
                <a:pos x="34" y="232"/>
              </a:cxn>
              <a:cxn ang="0">
                <a:pos x="40" y="225"/>
              </a:cxn>
              <a:cxn ang="0">
                <a:pos x="49" y="227"/>
              </a:cxn>
              <a:cxn ang="0">
                <a:pos x="59" y="222"/>
              </a:cxn>
              <a:cxn ang="0">
                <a:pos x="69" y="224"/>
              </a:cxn>
              <a:cxn ang="0">
                <a:pos x="81" y="218"/>
              </a:cxn>
              <a:cxn ang="0">
                <a:pos x="96" y="222"/>
              </a:cxn>
              <a:cxn ang="0">
                <a:pos x="105" y="219"/>
              </a:cxn>
              <a:cxn ang="0">
                <a:pos x="111" y="219"/>
              </a:cxn>
              <a:cxn ang="0">
                <a:pos x="134" y="220"/>
              </a:cxn>
              <a:cxn ang="0">
                <a:pos x="152" y="217"/>
              </a:cxn>
              <a:cxn ang="0">
                <a:pos x="174" y="225"/>
              </a:cxn>
              <a:cxn ang="0">
                <a:pos x="208" y="231"/>
              </a:cxn>
              <a:cxn ang="0">
                <a:pos x="251" y="236"/>
              </a:cxn>
              <a:cxn ang="0">
                <a:pos x="269" y="238"/>
              </a:cxn>
              <a:cxn ang="0">
                <a:pos x="277" y="238"/>
              </a:cxn>
              <a:cxn ang="0">
                <a:pos x="304" y="235"/>
              </a:cxn>
              <a:cxn ang="0">
                <a:pos x="329" y="267"/>
              </a:cxn>
              <a:cxn ang="0">
                <a:pos x="346" y="268"/>
              </a:cxn>
              <a:cxn ang="0">
                <a:pos x="366" y="257"/>
              </a:cxn>
              <a:cxn ang="0">
                <a:pos x="366" y="257"/>
              </a:cxn>
              <a:cxn ang="0">
                <a:pos x="366" y="257"/>
              </a:cxn>
              <a:cxn ang="0">
                <a:pos x="399" y="0"/>
              </a:cxn>
              <a:cxn ang="0">
                <a:pos x="399" y="0"/>
              </a:cxn>
              <a:cxn ang="0">
                <a:pos x="371" y="7"/>
              </a:cxn>
              <a:cxn ang="0">
                <a:pos x="324" y="14"/>
              </a:cxn>
              <a:cxn ang="0">
                <a:pos x="259" y="20"/>
              </a:cxn>
              <a:cxn ang="0">
                <a:pos x="215" y="24"/>
              </a:cxn>
              <a:cxn ang="0">
                <a:pos x="170" y="28"/>
              </a:cxn>
              <a:cxn ang="0">
                <a:pos x="139" y="27"/>
              </a:cxn>
              <a:cxn ang="0">
                <a:pos x="119" y="22"/>
              </a:cxn>
              <a:cxn ang="0">
                <a:pos x="86" y="2"/>
              </a:cxn>
            </a:cxnLst>
            <a:rect l="0" t="0" r="r" b="b"/>
            <a:pathLst>
              <a:path w="399" h="268">
                <a:moveTo>
                  <a:pt x="86" y="2"/>
                </a:moveTo>
                <a:cubicBezTo>
                  <a:pt x="86" y="5"/>
                  <a:pt x="85" y="7"/>
                  <a:pt x="85" y="10"/>
                </a:cubicBezTo>
                <a:cubicBezTo>
                  <a:pt x="85" y="14"/>
                  <a:pt x="88" y="16"/>
                  <a:pt x="88" y="20"/>
                </a:cubicBezTo>
                <a:cubicBezTo>
                  <a:pt x="88" y="22"/>
                  <a:pt x="86" y="21"/>
                  <a:pt x="85" y="22"/>
                </a:cubicBezTo>
                <a:cubicBezTo>
                  <a:pt x="83" y="23"/>
                  <a:pt x="82" y="23"/>
                  <a:pt x="80" y="24"/>
                </a:cubicBezTo>
                <a:cubicBezTo>
                  <a:pt x="75" y="26"/>
                  <a:pt x="70" y="29"/>
                  <a:pt x="70" y="35"/>
                </a:cubicBezTo>
                <a:cubicBezTo>
                  <a:pt x="70" y="44"/>
                  <a:pt x="74" y="49"/>
                  <a:pt x="74" y="58"/>
                </a:cubicBezTo>
                <a:cubicBezTo>
                  <a:pt x="74" y="60"/>
                  <a:pt x="73" y="62"/>
                  <a:pt x="72" y="64"/>
                </a:cubicBezTo>
                <a:cubicBezTo>
                  <a:pt x="71" y="68"/>
                  <a:pt x="70" y="70"/>
                  <a:pt x="67" y="73"/>
                </a:cubicBezTo>
                <a:cubicBezTo>
                  <a:pt x="66" y="74"/>
                  <a:pt x="65" y="75"/>
                  <a:pt x="63" y="76"/>
                </a:cubicBezTo>
                <a:cubicBezTo>
                  <a:pt x="62" y="77"/>
                  <a:pt x="62" y="79"/>
                  <a:pt x="60" y="79"/>
                </a:cubicBezTo>
                <a:cubicBezTo>
                  <a:pt x="59" y="79"/>
                  <a:pt x="58" y="78"/>
                  <a:pt x="57" y="78"/>
                </a:cubicBezTo>
                <a:cubicBezTo>
                  <a:pt x="54" y="79"/>
                  <a:pt x="52" y="80"/>
                  <a:pt x="48" y="80"/>
                </a:cubicBezTo>
                <a:cubicBezTo>
                  <a:pt x="46" y="81"/>
                  <a:pt x="44" y="80"/>
                  <a:pt x="43" y="81"/>
                </a:cubicBezTo>
                <a:cubicBezTo>
                  <a:pt x="41" y="83"/>
                  <a:pt x="41" y="85"/>
                  <a:pt x="40" y="88"/>
                </a:cubicBezTo>
                <a:cubicBezTo>
                  <a:pt x="39" y="91"/>
                  <a:pt x="38" y="93"/>
                  <a:pt x="37" y="96"/>
                </a:cubicBezTo>
                <a:cubicBezTo>
                  <a:pt x="4" y="127"/>
                  <a:pt x="4" y="127"/>
                  <a:pt x="4" y="127"/>
                </a:cubicBezTo>
                <a:cubicBezTo>
                  <a:pt x="2" y="130"/>
                  <a:pt x="0" y="132"/>
                  <a:pt x="0" y="136"/>
                </a:cubicBezTo>
                <a:cubicBezTo>
                  <a:pt x="0" y="143"/>
                  <a:pt x="4" y="147"/>
                  <a:pt x="4" y="154"/>
                </a:cubicBezTo>
                <a:cubicBezTo>
                  <a:pt x="4" y="164"/>
                  <a:pt x="2" y="169"/>
                  <a:pt x="1" y="178"/>
                </a:cubicBezTo>
                <a:cubicBezTo>
                  <a:pt x="1" y="180"/>
                  <a:pt x="0" y="181"/>
                  <a:pt x="0" y="184"/>
                </a:cubicBezTo>
                <a:cubicBezTo>
                  <a:pt x="0" y="188"/>
                  <a:pt x="0" y="188"/>
                  <a:pt x="0" y="188"/>
                </a:cubicBezTo>
                <a:cubicBezTo>
                  <a:pt x="0" y="189"/>
                  <a:pt x="1" y="190"/>
                  <a:pt x="1" y="191"/>
                </a:cubicBezTo>
                <a:cubicBezTo>
                  <a:pt x="3" y="194"/>
                  <a:pt x="4" y="196"/>
                  <a:pt x="4" y="199"/>
                </a:cubicBezTo>
                <a:cubicBezTo>
                  <a:pt x="4" y="202"/>
                  <a:pt x="3" y="203"/>
                  <a:pt x="2" y="206"/>
                </a:cubicBezTo>
                <a:cubicBezTo>
                  <a:pt x="0" y="215"/>
                  <a:pt x="0" y="215"/>
                  <a:pt x="0" y="215"/>
                </a:cubicBezTo>
                <a:cubicBezTo>
                  <a:pt x="0" y="215"/>
                  <a:pt x="0" y="215"/>
                  <a:pt x="0" y="215"/>
                </a:cubicBezTo>
                <a:cubicBezTo>
                  <a:pt x="3" y="217"/>
                  <a:pt x="7" y="220"/>
                  <a:pt x="11" y="223"/>
                </a:cubicBezTo>
                <a:cubicBezTo>
                  <a:pt x="14" y="225"/>
                  <a:pt x="15" y="228"/>
                  <a:pt x="19" y="228"/>
                </a:cubicBezTo>
                <a:cubicBezTo>
                  <a:pt x="21" y="228"/>
                  <a:pt x="22" y="227"/>
                  <a:pt x="25" y="227"/>
                </a:cubicBezTo>
                <a:cubicBezTo>
                  <a:pt x="29" y="227"/>
                  <a:pt x="30" y="232"/>
                  <a:pt x="34" y="232"/>
                </a:cubicBezTo>
                <a:cubicBezTo>
                  <a:pt x="38" y="232"/>
                  <a:pt x="37" y="225"/>
                  <a:pt x="40" y="225"/>
                </a:cubicBezTo>
                <a:cubicBezTo>
                  <a:pt x="44" y="225"/>
                  <a:pt x="46" y="227"/>
                  <a:pt x="49" y="227"/>
                </a:cubicBezTo>
                <a:cubicBezTo>
                  <a:pt x="54" y="227"/>
                  <a:pt x="55" y="222"/>
                  <a:pt x="59" y="222"/>
                </a:cubicBezTo>
                <a:cubicBezTo>
                  <a:pt x="63" y="222"/>
                  <a:pt x="65" y="224"/>
                  <a:pt x="69" y="224"/>
                </a:cubicBezTo>
                <a:cubicBezTo>
                  <a:pt x="74" y="224"/>
                  <a:pt x="76" y="218"/>
                  <a:pt x="81" y="218"/>
                </a:cubicBezTo>
                <a:cubicBezTo>
                  <a:pt x="87" y="218"/>
                  <a:pt x="90" y="222"/>
                  <a:pt x="96" y="222"/>
                </a:cubicBezTo>
                <a:cubicBezTo>
                  <a:pt x="99" y="222"/>
                  <a:pt x="101" y="219"/>
                  <a:pt x="105" y="219"/>
                </a:cubicBezTo>
                <a:cubicBezTo>
                  <a:pt x="107" y="219"/>
                  <a:pt x="108" y="219"/>
                  <a:pt x="111" y="219"/>
                </a:cubicBezTo>
                <a:cubicBezTo>
                  <a:pt x="120" y="219"/>
                  <a:pt x="125" y="220"/>
                  <a:pt x="134" y="220"/>
                </a:cubicBezTo>
                <a:cubicBezTo>
                  <a:pt x="141" y="220"/>
                  <a:pt x="145" y="217"/>
                  <a:pt x="152" y="217"/>
                </a:cubicBezTo>
                <a:cubicBezTo>
                  <a:pt x="161" y="217"/>
                  <a:pt x="165" y="223"/>
                  <a:pt x="174" y="225"/>
                </a:cubicBezTo>
                <a:cubicBezTo>
                  <a:pt x="187" y="230"/>
                  <a:pt x="195" y="230"/>
                  <a:pt x="208" y="231"/>
                </a:cubicBezTo>
                <a:cubicBezTo>
                  <a:pt x="225" y="233"/>
                  <a:pt x="235" y="233"/>
                  <a:pt x="251" y="236"/>
                </a:cubicBezTo>
                <a:cubicBezTo>
                  <a:pt x="258" y="237"/>
                  <a:pt x="262" y="238"/>
                  <a:pt x="269" y="238"/>
                </a:cubicBezTo>
                <a:cubicBezTo>
                  <a:pt x="277" y="238"/>
                  <a:pt x="277" y="238"/>
                  <a:pt x="277" y="238"/>
                </a:cubicBezTo>
                <a:cubicBezTo>
                  <a:pt x="287" y="238"/>
                  <a:pt x="293" y="235"/>
                  <a:pt x="304" y="235"/>
                </a:cubicBezTo>
                <a:cubicBezTo>
                  <a:pt x="329" y="267"/>
                  <a:pt x="329" y="267"/>
                  <a:pt x="329" y="267"/>
                </a:cubicBezTo>
                <a:cubicBezTo>
                  <a:pt x="346" y="268"/>
                  <a:pt x="346" y="268"/>
                  <a:pt x="346" y="268"/>
                </a:cubicBezTo>
                <a:cubicBezTo>
                  <a:pt x="366" y="257"/>
                  <a:pt x="366" y="257"/>
                  <a:pt x="366" y="257"/>
                </a:cubicBezTo>
                <a:cubicBezTo>
                  <a:pt x="366" y="257"/>
                  <a:pt x="366" y="257"/>
                  <a:pt x="366" y="257"/>
                </a:cubicBezTo>
                <a:cubicBezTo>
                  <a:pt x="366" y="257"/>
                  <a:pt x="366" y="257"/>
                  <a:pt x="366" y="257"/>
                </a:cubicBezTo>
                <a:cubicBezTo>
                  <a:pt x="399" y="0"/>
                  <a:pt x="399" y="0"/>
                  <a:pt x="399" y="0"/>
                </a:cubicBezTo>
                <a:cubicBezTo>
                  <a:pt x="399" y="0"/>
                  <a:pt x="399" y="0"/>
                  <a:pt x="399" y="0"/>
                </a:cubicBezTo>
                <a:cubicBezTo>
                  <a:pt x="371" y="7"/>
                  <a:pt x="371" y="7"/>
                  <a:pt x="371" y="7"/>
                </a:cubicBezTo>
                <a:cubicBezTo>
                  <a:pt x="324" y="14"/>
                  <a:pt x="324" y="14"/>
                  <a:pt x="324" y="14"/>
                </a:cubicBezTo>
                <a:cubicBezTo>
                  <a:pt x="259" y="20"/>
                  <a:pt x="259" y="20"/>
                  <a:pt x="259" y="20"/>
                </a:cubicBezTo>
                <a:cubicBezTo>
                  <a:pt x="215" y="24"/>
                  <a:pt x="215" y="24"/>
                  <a:pt x="215" y="24"/>
                </a:cubicBezTo>
                <a:cubicBezTo>
                  <a:pt x="170" y="28"/>
                  <a:pt x="170" y="28"/>
                  <a:pt x="170" y="28"/>
                </a:cubicBezTo>
                <a:cubicBezTo>
                  <a:pt x="139" y="27"/>
                  <a:pt x="139" y="27"/>
                  <a:pt x="139" y="27"/>
                </a:cubicBezTo>
                <a:cubicBezTo>
                  <a:pt x="119" y="22"/>
                  <a:pt x="119" y="22"/>
                  <a:pt x="119" y="22"/>
                </a:cubicBezTo>
                <a:cubicBezTo>
                  <a:pt x="86" y="2"/>
                  <a:pt x="86" y="2"/>
                  <a:pt x="86" y="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11">
            <a:extLst>
              <a:ext uri="{FF2B5EF4-FFF2-40B4-BE49-F238E27FC236}">
                <a16:creationId xmlns:a16="http://schemas.microsoft.com/office/drawing/2014/main" id="{A08EB182-5185-4CFA-BA9E-407183A6926C}"/>
              </a:ext>
            </a:extLst>
          </p:cNvPr>
          <p:cNvSpPr>
            <a:spLocks/>
          </p:cNvSpPr>
          <p:nvPr/>
        </p:nvSpPr>
        <p:spPr bwMode="auto">
          <a:xfrm>
            <a:off x="5222180" y="5024765"/>
            <a:ext cx="1019583" cy="1201948"/>
          </a:xfrm>
          <a:custGeom>
            <a:avLst/>
            <a:gdLst/>
            <a:ahLst/>
            <a:cxnLst>
              <a:cxn ang="0">
                <a:pos x="236" y="9"/>
              </a:cxn>
              <a:cxn ang="0">
                <a:pos x="248" y="24"/>
              </a:cxn>
              <a:cxn ang="0">
                <a:pos x="254" y="32"/>
              </a:cxn>
              <a:cxn ang="0">
                <a:pos x="263" y="49"/>
              </a:cxn>
              <a:cxn ang="0">
                <a:pos x="252" y="73"/>
              </a:cxn>
              <a:cxn ang="0">
                <a:pos x="252" y="93"/>
              </a:cxn>
              <a:cxn ang="0">
                <a:pos x="264" y="113"/>
              </a:cxn>
              <a:cxn ang="0">
                <a:pos x="299" y="145"/>
              </a:cxn>
              <a:cxn ang="0">
                <a:pos x="305" y="149"/>
              </a:cxn>
              <a:cxn ang="0">
                <a:pos x="307" y="167"/>
              </a:cxn>
              <a:cxn ang="0">
                <a:pos x="299" y="171"/>
              </a:cxn>
              <a:cxn ang="0">
                <a:pos x="293" y="205"/>
              </a:cxn>
              <a:cxn ang="0">
                <a:pos x="286" y="220"/>
              </a:cxn>
              <a:cxn ang="0">
                <a:pos x="279" y="226"/>
              </a:cxn>
              <a:cxn ang="0">
                <a:pos x="267" y="227"/>
              </a:cxn>
              <a:cxn ang="0">
                <a:pos x="259" y="235"/>
              </a:cxn>
              <a:cxn ang="0">
                <a:pos x="223" y="274"/>
              </a:cxn>
              <a:cxn ang="0">
                <a:pos x="223" y="301"/>
              </a:cxn>
              <a:cxn ang="0">
                <a:pos x="219" y="331"/>
              </a:cxn>
              <a:cxn ang="0">
                <a:pos x="220" y="338"/>
              </a:cxn>
              <a:cxn ang="0">
                <a:pos x="221" y="353"/>
              </a:cxn>
              <a:cxn ang="0">
                <a:pos x="219" y="362"/>
              </a:cxn>
              <a:cxn ang="0">
                <a:pos x="198" y="359"/>
              </a:cxn>
              <a:cxn ang="0">
                <a:pos x="192" y="354"/>
              </a:cxn>
              <a:cxn ang="0">
                <a:pos x="178" y="339"/>
              </a:cxn>
              <a:cxn ang="0">
                <a:pos x="158" y="321"/>
              </a:cxn>
              <a:cxn ang="0">
                <a:pos x="151" y="317"/>
              </a:cxn>
              <a:cxn ang="0">
                <a:pos x="151" y="310"/>
              </a:cxn>
              <a:cxn ang="0">
                <a:pos x="147" y="303"/>
              </a:cxn>
              <a:cxn ang="0">
                <a:pos x="127" y="333"/>
              </a:cxn>
              <a:cxn ang="0">
                <a:pos x="122" y="338"/>
              </a:cxn>
              <a:cxn ang="0">
                <a:pos x="105" y="323"/>
              </a:cxn>
              <a:cxn ang="0">
                <a:pos x="87" y="313"/>
              </a:cxn>
              <a:cxn ang="0">
                <a:pos x="71" y="303"/>
              </a:cxn>
              <a:cxn ang="0">
                <a:pos x="59" y="298"/>
              </a:cxn>
              <a:cxn ang="0">
                <a:pos x="54" y="283"/>
              </a:cxn>
              <a:cxn ang="0">
                <a:pos x="51" y="272"/>
              </a:cxn>
              <a:cxn ang="0">
                <a:pos x="38" y="271"/>
              </a:cxn>
              <a:cxn ang="0">
                <a:pos x="43" y="254"/>
              </a:cxn>
              <a:cxn ang="0">
                <a:pos x="23" y="224"/>
              </a:cxn>
              <a:cxn ang="0">
                <a:pos x="8" y="223"/>
              </a:cxn>
              <a:cxn ang="0">
                <a:pos x="1" y="211"/>
              </a:cxn>
              <a:cxn ang="0">
                <a:pos x="1" y="196"/>
              </a:cxn>
              <a:cxn ang="0">
                <a:pos x="2" y="183"/>
              </a:cxn>
              <a:cxn ang="0">
                <a:pos x="16" y="181"/>
              </a:cxn>
              <a:cxn ang="0">
                <a:pos x="41" y="179"/>
              </a:cxn>
              <a:cxn ang="0">
                <a:pos x="50" y="156"/>
              </a:cxn>
              <a:cxn ang="0">
                <a:pos x="47" y="127"/>
              </a:cxn>
              <a:cxn ang="0">
                <a:pos x="31" y="119"/>
              </a:cxn>
              <a:cxn ang="0">
                <a:pos x="37" y="106"/>
              </a:cxn>
              <a:cxn ang="0">
                <a:pos x="44" y="93"/>
              </a:cxn>
              <a:cxn ang="0">
                <a:pos x="49" y="77"/>
              </a:cxn>
              <a:cxn ang="0">
                <a:pos x="66" y="64"/>
              </a:cxn>
              <a:cxn ang="0">
                <a:pos x="67" y="36"/>
              </a:cxn>
              <a:cxn ang="0">
                <a:pos x="76" y="54"/>
              </a:cxn>
              <a:cxn ang="0">
                <a:pos x="94" y="62"/>
              </a:cxn>
              <a:cxn ang="0">
                <a:pos x="103" y="54"/>
              </a:cxn>
              <a:cxn ang="0">
                <a:pos x="130" y="31"/>
              </a:cxn>
              <a:cxn ang="0">
                <a:pos x="147" y="24"/>
              </a:cxn>
              <a:cxn ang="0">
                <a:pos x="154" y="15"/>
              </a:cxn>
              <a:cxn ang="0">
                <a:pos x="173" y="12"/>
              </a:cxn>
              <a:cxn ang="0">
                <a:pos x="197" y="12"/>
              </a:cxn>
              <a:cxn ang="0">
                <a:pos x="210" y="5"/>
              </a:cxn>
            </a:cxnLst>
            <a:rect l="0" t="0" r="r" b="b"/>
            <a:pathLst>
              <a:path w="307" h="362">
                <a:moveTo>
                  <a:pt x="225" y="0"/>
                </a:moveTo>
                <a:cubicBezTo>
                  <a:pt x="229" y="3"/>
                  <a:pt x="232" y="5"/>
                  <a:pt x="236" y="9"/>
                </a:cubicBezTo>
                <a:cubicBezTo>
                  <a:pt x="238" y="12"/>
                  <a:pt x="241" y="12"/>
                  <a:pt x="243" y="15"/>
                </a:cubicBezTo>
                <a:cubicBezTo>
                  <a:pt x="245" y="18"/>
                  <a:pt x="246" y="21"/>
                  <a:pt x="248" y="24"/>
                </a:cubicBezTo>
                <a:cubicBezTo>
                  <a:pt x="249" y="25"/>
                  <a:pt x="250" y="26"/>
                  <a:pt x="251" y="27"/>
                </a:cubicBezTo>
                <a:cubicBezTo>
                  <a:pt x="252" y="29"/>
                  <a:pt x="252" y="30"/>
                  <a:pt x="254" y="32"/>
                </a:cubicBezTo>
                <a:cubicBezTo>
                  <a:pt x="256" y="34"/>
                  <a:pt x="258" y="34"/>
                  <a:pt x="259" y="36"/>
                </a:cubicBezTo>
                <a:cubicBezTo>
                  <a:pt x="262" y="41"/>
                  <a:pt x="263" y="44"/>
                  <a:pt x="263" y="49"/>
                </a:cubicBezTo>
                <a:cubicBezTo>
                  <a:pt x="263" y="54"/>
                  <a:pt x="259" y="56"/>
                  <a:pt x="256" y="60"/>
                </a:cubicBezTo>
                <a:cubicBezTo>
                  <a:pt x="254" y="65"/>
                  <a:pt x="254" y="68"/>
                  <a:pt x="252" y="73"/>
                </a:cubicBezTo>
                <a:cubicBezTo>
                  <a:pt x="250" y="78"/>
                  <a:pt x="247" y="80"/>
                  <a:pt x="247" y="86"/>
                </a:cubicBezTo>
                <a:cubicBezTo>
                  <a:pt x="247" y="89"/>
                  <a:pt x="250" y="90"/>
                  <a:pt x="252" y="93"/>
                </a:cubicBezTo>
                <a:cubicBezTo>
                  <a:pt x="255" y="99"/>
                  <a:pt x="259" y="100"/>
                  <a:pt x="262" y="105"/>
                </a:cubicBezTo>
                <a:cubicBezTo>
                  <a:pt x="263" y="108"/>
                  <a:pt x="263" y="110"/>
                  <a:pt x="264" y="113"/>
                </a:cubicBezTo>
                <a:cubicBezTo>
                  <a:pt x="290" y="137"/>
                  <a:pt x="290" y="137"/>
                  <a:pt x="290" y="137"/>
                </a:cubicBezTo>
                <a:cubicBezTo>
                  <a:pt x="295" y="138"/>
                  <a:pt x="295" y="142"/>
                  <a:pt x="299" y="145"/>
                </a:cubicBezTo>
                <a:cubicBezTo>
                  <a:pt x="301" y="147"/>
                  <a:pt x="302" y="147"/>
                  <a:pt x="305" y="149"/>
                </a:cubicBezTo>
                <a:cubicBezTo>
                  <a:pt x="305" y="149"/>
                  <a:pt x="305" y="149"/>
                  <a:pt x="305" y="149"/>
                </a:cubicBezTo>
                <a:cubicBezTo>
                  <a:pt x="305" y="152"/>
                  <a:pt x="304" y="154"/>
                  <a:pt x="304" y="157"/>
                </a:cubicBezTo>
                <a:cubicBezTo>
                  <a:pt x="304" y="161"/>
                  <a:pt x="307" y="163"/>
                  <a:pt x="307" y="167"/>
                </a:cubicBezTo>
                <a:cubicBezTo>
                  <a:pt x="307" y="169"/>
                  <a:pt x="305" y="168"/>
                  <a:pt x="304" y="169"/>
                </a:cubicBezTo>
                <a:cubicBezTo>
                  <a:pt x="302" y="170"/>
                  <a:pt x="301" y="170"/>
                  <a:pt x="299" y="171"/>
                </a:cubicBezTo>
                <a:cubicBezTo>
                  <a:pt x="294" y="173"/>
                  <a:pt x="289" y="176"/>
                  <a:pt x="289" y="182"/>
                </a:cubicBezTo>
                <a:cubicBezTo>
                  <a:pt x="289" y="191"/>
                  <a:pt x="293" y="196"/>
                  <a:pt x="293" y="205"/>
                </a:cubicBezTo>
                <a:cubicBezTo>
                  <a:pt x="293" y="207"/>
                  <a:pt x="292" y="209"/>
                  <a:pt x="291" y="211"/>
                </a:cubicBezTo>
                <a:cubicBezTo>
                  <a:pt x="290" y="215"/>
                  <a:pt x="289" y="217"/>
                  <a:pt x="286" y="220"/>
                </a:cubicBezTo>
                <a:cubicBezTo>
                  <a:pt x="285" y="221"/>
                  <a:pt x="284" y="222"/>
                  <a:pt x="282" y="223"/>
                </a:cubicBezTo>
                <a:cubicBezTo>
                  <a:pt x="281" y="224"/>
                  <a:pt x="281" y="226"/>
                  <a:pt x="279" y="226"/>
                </a:cubicBezTo>
                <a:cubicBezTo>
                  <a:pt x="278" y="226"/>
                  <a:pt x="277" y="225"/>
                  <a:pt x="276" y="225"/>
                </a:cubicBezTo>
                <a:cubicBezTo>
                  <a:pt x="273" y="226"/>
                  <a:pt x="271" y="227"/>
                  <a:pt x="267" y="227"/>
                </a:cubicBezTo>
                <a:cubicBezTo>
                  <a:pt x="265" y="228"/>
                  <a:pt x="263" y="227"/>
                  <a:pt x="262" y="228"/>
                </a:cubicBezTo>
                <a:cubicBezTo>
                  <a:pt x="260" y="230"/>
                  <a:pt x="260" y="232"/>
                  <a:pt x="259" y="235"/>
                </a:cubicBezTo>
                <a:cubicBezTo>
                  <a:pt x="258" y="238"/>
                  <a:pt x="257" y="240"/>
                  <a:pt x="256" y="243"/>
                </a:cubicBezTo>
                <a:cubicBezTo>
                  <a:pt x="223" y="274"/>
                  <a:pt x="223" y="274"/>
                  <a:pt x="223" y="274"/>
                </a:cubicBezTo>
                <a:cubicBezTo>
                  <a:pt x="221" y="277"/>
                  <a:pt x="219" y="279"/>
                  <a:pt x="219" y="283"/>
                </a:cubicBezTo>
                <a:cubicBezTo>
                  <a:pt x="219" y="290"/>
                  <a:pt x="223" y="294"/>
                  <a:pt x="223" y="301"/>
                </a:cubicBezTo>
                <a:cubicBezTo>
                  <a:pt x="223" y="311"/>
                  <a:pt x="221" y="316"/>
                  <a:pt x="220" y="325"/>
                </a:cubicBezTo>
                <a:cubicBezTo>
                  <a:pt x="220" y="327"/>
                  <a:pt x="219" y="328"/>
                  <a:pt x="219" y="331"/>
                </a:cubicBezTo>
                <a:cubicBezTo>
                  <a:pt x="219" y="335"/>
                  <a:pt x="219" y="335"/>
                  <a:pt x="219" y="335"/>
                </a:cubicBezTo>
                <a:cubicBezTo>
                  <a:pt x="219" y="336"/>
                  <a:pt x="220" y="337"/>
                  <a:pt x="220" y="338"/>
                </a:cubicBezTo>
                <a:cubicBezTo>
                  <a:pt x="222" y="341"/>
                  <a:pt x="223" y="343"/>
                  <a:pt x="223" y="346"/>
                </a:cubicBezTo>
                <a:cubicBezTo>
                  <a:pt x="223" y="349"/>
                  <a:pt x="222" y="350"/>
                  <a:pt x="221" y="353"/>
                </a:cubicBezTo>
                <a:cubicBezTo>
                  <a:pt x="219" y="362"/>
                  <a:pt x="219" y="362"/>
                  <a:pt x="219" y="362"/>
                </a:cubicBezTo>
                <a:cubicBezTo>
                  <a:pt x="219" y="362"/>
                  <a:pt x="219" y="362"/>
                  <a:pt x="219" y="362"/>
                </a:cubicBezTo>
                <a:cubicBezTo>
                  <a:pt x="215" y="359"/>
                  <a:pt x="211" y="357"/>
                  <a:pt x="206" y="356"/>
                </a:cubicBezTo>
                <a:cubicBezTo>
                  <a:pt x="203" y="357"/>
                  <a:pt x="200" y="358"/>
                  <a:pt x="198" y="359"/>
                </a:cubicBezTo>
                <a:cubicBezTo>
                  <a:pt x="198" y="359"/>
                  <a:pt x="198" y="359"/>
                  <a:pt x="198" y="359"/>
                </a:cubicBezTo>
                <a:cubicBezTo>
                  <a:pt x="196" y="357"/>
                  <a:pt x="194" y="356"/>
                  <a:pt x="192" y="354"/>
                </a:cubicBezTo>
                <a:cubicBezTo>
                  <a:pt x="190" y="351"/>
                  <a:pt x="188" y="349"/>
                  <a:pt x="186" y="347"/>
                </a:cubicBezTo>
                <a:cubicBezTo>
                  <a:pt x="183" y="344"/>
                  <a:pt x="182" y="341"/>
                  <a:pt x="178" y="339"/>
                </a:cubicBezTo>
                <a:cubicBezTo>
                  <a:pt x="173" y="337"/>
                  <a:pt x="168" y="337"/>
                  <a:pt x="167" y="332"/>
                </a:cubicBezTo>
                <a:cubicBezTo>
                  <a:pt x="165" y="327"/>
                  <a:pt x="162" y="324"/>
                  <a:pt x="158" y="321"/>
                </a:cubicBezTo>
                <a:cubicBezTo>
                  <a:pt x="156" y="320"/>
                  <a:pt x="155" y="320"/>
                  <a:pt x="154" y="319"/>
                </a:cubicBezTo>
                <a:cubicBezTo>
                  <a:pt x="152" y="319"/>
                  <a:pt x="151" y="318"/>
                  <a:pt x="151" y="317"/>
                </a:cubicBezTo>
                <a:cubicBezTo>
                  <a:pt x="151" y="313"/>
                  <a:pt x="151" y="313"/>
                  <a:pt x="151" y="313"/>
                </a:cubicBezTo>
                <a:cubicBezTo>
                  <a:pt x="151" y="312"/>
                  <a:pt x="151" y="311"/>
                  <a:pt x="151" y="310"/>
                </a:cubicBezTo>
                <a:cubicBezTo>
                  <a:pt x="151" y="306"/>
                  <a:pt x="151" y="306"/>
                  <a:pt x="151" y="306"/>
                </a:cubicBezTo>
                <a:cubicBezTo>
                  <a:pt x="151" y="304"/>
                  <a:pt x="149" y="303"/>
                  <a:pt x="147" y="303"/>
                </a:cubicBezTo>
                <a:cubicBezTo>
                  <a:pt x="138" y="303"/>
                  <a:pt x="132" y="310"/>
                  <a:pt x="131" y="319"/>
                </a:cubicBezTo>
                <a:cubicBezTo>
                  <a:pt x="130" y="324"/>
                  <a:pt x="130" y="328"/>
                  <a:pt x="127" y="333"/>
                </a:cubicBezTo>
                <a:cubicBezTo>
                  <a:pt x="127" y="334"/>
                  <a:pt x="127" y="336"/>
                  <a:pt x="126" y="337"/>
                </a:cubicBezTo>
                <a:cubicBezTo>
                  <a:pt x="125" y="338"/>
                  <a:pt x="123" y="338"/>
                  <a:pt x="122" y="338"/>
                </a:cubicBezTo>
                <a:cubicBezTo>
                  <a:pt x="117" y="338"/>
                  <a:pt x="115" y="335"/>
                  <a:pt x="112" y="332"/>
                </a:cubicBezTo>
                <a:cubicBezTo>
                  <a:pt x="109" y="329"/>
                  <a:pt x="107" y="327"/>
                  <a:pt x="105" y="323"/>
                </a:cubicBezTo>
                <a:cubicBezTo>
                  <a:pt x="103" y="317"/>
                  <a:pt x="100" y="312"/>
                  <a:pt x="95" y="312"/>
                </a:cubicBezTo>
                <a:cubicBezTo>
                  <a:pt x="92" y="312"/>
                  <a:pt x="90" y="313"/>
                  <a:pt x="87" y="313"/>
                </a:cubicBezTo>
                <a:cubicBezTo>
                  <a:pt x="84" y="313"/>
                  <a:pt x="83" y="313"/>
                  <a:pt x="80" y="313"/>
                </a:cubicBezTo>
                <a:cubicBezTo>
                  <a:pt x="75" y="311"/>
                  <a:pt x="73" y="308"/>
                  <a:pt x="71" y="303"/>
                </a:cubicBezTo>
                <a:cubicBezTo>
                  <a:pt x="70" y="300"/>
                  <a:pt x="69" y="298"/>
                  <a:pt x="66" y="297"/>
                </a:cubicBezTo>
                <a:cubicBezTo>
                  <a:pt x="59" y="298"/>
                  <a:pt x="59" y="298"/>
                  <a:pt x="59" y="298"/>
                </a:cubicBezTo>
                <a:cubicBezTo>
                  <a:pt x="55" y="298"/>
                  <a:pt x="52" y="295"/>
                  <a:pt x="52" y="291"/>
                </a:cubicBezTo>
                <a:cubicBezTo>
                  <a:pt x="52" y="288"/>
                  <a:pt x="54" y="286"/>
                  <a:pt x="54" y="283"/>
                </a:cubicBezTo>
                <a:cubicBezTo>
                  <a:pt x="54" y="276"/>
                  <a:pt x="54" y="276"/>
                  <a:pt x="54" y="276"/>
                </a:cubicBezTo>
                <a:cubicBezTo>
                  <a:pt x="54" y="274"/>
                  <a:pt x="53" y="272"/>
                  <a:pt x="51" y="272"/>
                </a:cubicBezTo>
                <a:cubicBezTo>
                  <a:pt x="50" y="272"/>
                  <a:pt x="49" y="272"/>
                  <a:pt x="48" y="272"/>
                </a:cubicBezTo>
                <a:cubicBezTo>
                  <a:pt x="44" y="272"/>
                  <a:pt x="42" y="271"/>
                  <a:pt x="38" y="271"/>
                </a:cubicBezTo>
                <a:cubicBezTo>
                  <a:pt x="38" y="271"/>
                  <a:pt x="38" y="271"/>
                  <a:pt x="38" y="271"/>
                </a:cubicBezTo>
                <a:cubicBezTo>
                  <a:pt x="43" y="254"/>
                  <a:pt x="43" y="254"/>
                  <a:pt x="43" y="254"/>
                </a:cubicBezTo>
                <a:cubicBezTo>
                  <a:pt x="35" y="232"/>
                  <a:pt x="35" y="232"/>
                  <a:pt x="35" y="232"/>
                </a:cubicBezTo>
                <a:cubicBezTo>
                  <a:pt x="35" y="226"/>
                  <a:pt x="28" y="225"/>
                  <a:pt x="23" y="224"/>
                </a:cubicBezTo>
                <a:cubicBezTo>
                  <a:pt x="18" y="223"/>
                  <a:pt x="16" y="223"/>
                  <a:pt x="11" y="223"/>
                </a:cubicBezTo>
                <a:cubicBezTo>
                  <a:pt x="8" y="223"/>
                  <a:pt x="8" y="223"/>
                  <a:pt x="8" y="223"/>
                </a:cubicBezTo>
                <a:cubicBezTo>
                  <a:pt x="6" y="223"/>
                  <a:pt x="3" y="223"/>
                  <a:pt x="2" y="221"/>
                </a:cubicBezTo>
                <a:cubicBezTo>
                  <a:pt x="1" y="218"/>
                  <a:pt x="2" y="215"/>
                  <a:pt x="1" y="211"/>
                </a:cubicBezTo>
                <a:cubicBezTo>
                  <a:pt x="1" y="208"/>
                  <a:pt x="0" y="206"/>
                  <a:pt x="0" y="202"/>
                </a:cubicBezTo>
                <a:cubicBezTo>
                  <a:pt x="0" y="200"/>
                  <a:pt x="1" y="198"/>
                  <a:pt x="1" y="196"/>
                </a:cubicBezTo>
                <a:cubicBezTo>
                  <a:pt x="1" y="186"/>
                  <a:pt x="1" y="186"/>
                  <a:pt x="1" y="186"/>
                </a:cubicBezTo>
                <a:cubicBezTo>
                  <a:pt x="1" y="185"/>
                  <a:pt x="1" y="184"/>
                  <a:pt x="2" y="183"/>
                </a:cubicBezTo>
                <a:cubicBezTo>
                  <a:pt x="4" y="184"/>
                  <a:pt x="5" y="187"/>
                  <a:pt x="7" y="187"/>
                </a:cubicBezTo>
                <a:cubicBezTo>
                  <a:pt x="11" y="187"/>
                  <a:pt x="12" y="183"/>
                  <a:pt x="16" y="181"/>
                </a:cubicBezTo>
                <a:cubicBezTo>
                  <a:pt x="23" y="178"/>
                  <a:pt x="27" y="177"/>
                  <a:pt x="35" y="177"/>
                </a:cubicBezTo>
                <a:cubicBezTo>
                  <a:pt x="37" y="177"/>
                  <a:pt x="39" y="179"/>
                  <a:pt x="41" y="179"/>
                </a:cubicBezTo>
                <a:cubicBezTo>
                  <a:pt x="44" y="179"/>
                  <a:pt x="45" y="175"/>
                  <a:pt x="46" y="173"/>
                </a:cubicBezTo>
                <a:cubicBezTo>
                  <a:pt x="49" y="167"/>
                  <a:pt x="50" y="163"/>
                  <a:pt x="50" y="156"/>
                </a:cubicBezTo>
                <a:cubicBezTo>
                  <a:pt x="50" y="151"/>
                  <a:pt x="44" y="149"/>
                  <a:pt x="44" y="144"/>
                </a:cubicBezTo>
                <a:cubicBezTo>
                  <a:pt x="44" y="137"/>
                  <a:pt x="47" y="134"/>
                  <a:pt x="47" y="127"/>
                </a:cubicBezTo>
                <a:cubicBezTo>
                  <a:pt x="47" y="121"/>
                  <a:pt x="43" y="117"/>
                  <a:pt x="38" y="117"/>
                </a:cubicBezTo>
                <a:cubicBezTo>
                  <a:pt x="35" y="117"/>
                  <a:pt x="33" y="118"/>
                  <a:pt x="31" y="119"/>
                </a:cubicBezTo>
                <a:cubicBezTo>
                  <a:pt x="31" y="119"/>
                  <a:pt x="31" y="119"/>
                  <a:pt x="31" y="119"/>
                </a:cubicBezTo>
                <a:cubicBezTo>
                  <a:pt x="32" y="114"/>
                  <a:pt x="35" y="112"/>
                  <a:pt x="37" y="106"/>
                </a:cubicBezTo>
                <a:cubicBezTo>
                  <a:pt x="38" y="104"/>
                  <a:pt x="39" y="102"/>
                  <a:pt x="40" y="99"/>
                </a:cubicBezTo>
                <a:cubicBezTo>
                  <a:pt x="41" y="97"/>
                  <a:pt x="44" y="96"/>
                  <a:pt x="44" y="93"/>
                </a:cubicBezTo>
                <a:cubicBezTo>
                  <a:pt x="44" y="91"/>
                  <a:pt x="41" y="91"/>
                  <a:pt x="41" y="88"/>
                </a:cubicBezTo>
                <a:cubicBezTo>
                  <a:pt x="41" y="83"/>
                  <a:pt x="44" y="80"/>
                  <a:pt x="49" y="77"/>
                </a:cubicBezTo>
                <a:cubicBezTo>
                  <a:pt x="53" y="74"/>
                  <a:pt x="56" y="75"/>
                  <a:pt x="59" y="73"/>
                </a:cubicBezTo>
                <a:cubicBezTo>
                  <a:pt x="63" y="71"/>
                  <a:pt x="66" y="68"/>
                  <a:pt x="66" y="64"/>
                </a:cubicBezTo>
                <a:cubicBezTo>
                  <a:pt x="66" y="58"/>
                  <a:pt x="61" y="57"/>
                  <a:pt x="61" y="51"/>
                </a:cubicBezTo>
                <a:cubicBezTo>
                  <a:pt x="63" y="45"/>
                  <a:pt x="66" y="42"/>
                  <a:pt x="67" y="36"/>
                </a:cubicBezTo>
                <a:cubicBezTo>
                  <a:pt x="67" y="36"/>
                  <a:pt x="67" y="36"/>
                  <a:pt x="67" y="36"/>
                </a:cubicBezTo>
                <a:cubicBezTo>
                  <a:pt x="72" y="42"/>
                  <a:pt x="70" y="48"/>
                  <a:pt x="76" y="54"/>
                </a:cubicBezTo>
                <a:cubicBezTo>
                  <a:pt x="80" y="59"/>
                  <a:pt x="82" y="64"/>
                  <a:pt x="89" y="64"/>
                </a:cubicBezTo>
                <a:cubicBezTo>
                  <a:pt x="91" y="64"/>
                  <a:pt x="92" y="63"/>
                  <a:pt x="94" y="62"/>
                </a:cubicBezTo>
                <a:cubicBezTo>
                  <a:pt x="96" y="62"/>
                  <a:pt x="98" y="61"/>
                  <a:pt x="99" y="60"/>
                </a:cubicBezTo>
                <a:cubicBezTo>
                  <a:pt x="100" y="58"/>
                  <a:pt x="101" y="56"/>
                  <a:pt x="103" y="54"/>
                </a:cubicBezTo>
                <a:cubicBezTo>
                  <a:pt x="110" y="49"/>
                  <a:pt x="113" y="44"/>
                  <a:pt x="121" y="38"/>
                </a:cubicBezTo>
                <a:cubicBezTo>
                  <a:pt x="124" y="36"/>
                  <a:pt x="126" y="33"/>
                  <a:pt x="130" y="31"/>
                </a:cubicBezTo>
                <a:cubicBezTo>
                  <a:pt x="133" y="29"/>
                  <a:pt x="135" y="30"/>
                  <a:pt x="138" y="29"/>
                </a:cubicBezTo>
                <a:cubicBezTo>
                  <a:pt x="142" y="27"/>
                  <a:pt x="144" y="26"/>
                  <a:pt x="147" y="24"/>
                </a:cubicBezTo>
                <a:cubicBezTo>
                  <a:pt x="150" y="22"/>
                  <a:pt x="150" y="20"/>
                  <a:pt x="152" y="18"/>
                </a:cubicBezTo>
                <a:cubicBezTo>
                  <a:pt x="152" y="17"/>
                  <a:pt x="153" y="15"/>
                  <a:pt x="154" y="15"/>
                </a:cubicBezTo>
                <a:cubicBezTo>
                  <a:pt x="155" y="15"/>
                  <a:pt x="155" y="15"/>
                  <a:pt x="156" y="15"/>
                </a:cubicBezTo>
                <a:cubicBezTo>
                  <a:pt x="163" y="15"/>
                  <a:pt x="167" y="14"/>
                  <a:pt x="173" y="12"/>
                </a:cubicBezTo>
                <a:cubicBezTo>
                  <a:pt x="176" y="11"/>
                  <a:pt x="177" y="9"/>
                  <a:pt x="179" y="9"/>
                </a:cubicBezTo>
                <a:cubicBezTo>
                  <a:pt x="186" y="9"/>
                  <a:pt x="190" y="12"/>
                  <a:pt x="197" y="12"/>
                </a:cubicBezTo>
                <a:cubicBezTo>
                  <a:pt x="199" y="12"/>
                  <a:pt x="200" y="11"/>
                  <a:pt x="202" y="10"/>
                </a:cubicBezTo>
                <a:cubicBezTo>
                  <a:pt x="206" y="9"/>
                  <a:pt x="207" y="7"/>
                  <a:pt x="210" y="5"/>
                </a:cubicBezTo>
                <a:cubicBezTo>
                  <a:pt x="215" y="2"/>
                  <a:pt x="219" y="2"/>
                  <a:pt x="225"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12">
            <a:extLst>
              <a:ext uri="{FF2B5EF4-FFF2-40B4-BE49-F238E27FC236}">
                <a16:creationId xmlns:a16="http://schemas.microsoft.com/office/drawing/2014/main" id="{10323BD5-F17B-4112-BF7E-1C5EEBE09506}"/>
              </a:ext>
            </a:extLst>
          </p:cNvPr>
          <p:cNvSpPr>
            <a:spLocks noEditPoints="1"/>
          </p:cNvSpPr>
          <p:nvPr/>
        </p:nvSpPr>
        <p:spPr bwMode="auto">
          <a:xfrm>
            <a:off x="5277442" y="5925535"/>
            <a:ext cx="602355" cy="718405"/>
          </a:xfrm>
          <a:custGeom>
            <a:avLst/>
            <a:gdLst/>
            <a:ahLst/>
            <a:cxnLst>
              <a:cxn ang="0">
                <a:pos x="36" y="124"/>
              </a:cxn>
              <a:cxn ang="0">
                <a:pos x="22" y="136"/>
              </a:cxn>
              <a:cxn ang="0">
                <a:pos x="0" y="144"/>
              </a:cxn>
              <a:cxn ang="0">
                <a:pos x="2" y="150"/>
              </a:cxn>
              <a:cxn ang="0">
                <a:pos x="0" y="144"/>
              </a:cxn>
              <a:cxn ang="0">
                <a:pos x="15" y="140"/>
              </a:cxn>
              <a:cxn ang="0">
                <a:pos x="23" y="160"/>
              </a:cxn>
              <a:cxn ang="0">
                <a:pos x="25" y="165"/>
              </a:cxn>
              <a:cxn ang="0">
                <a:pos x="52" y="152"/>
              </a:cxn>
              <a:cxn ang="0">
                <a:pos x="61" y="164"/>
              </a:cxn>
              <a:cxn ang="0">
                <a:pos x="56" y="171"/>
              </a:cxn>
              <a:cxn ang="0">
                <a:pos x="40" y="166"/>
              </a:cxn>
              <a:cxn ang="0">
                <a:pos x="21" y="150"/>
              </a:cxn>
              <a:cxn ang="0">
                <a:pos x="29" y="155"/>
              </a:cxn>
              <a:cxn ang="0">
                <a:pos x="40" y="158"/>
              </a:cxn>
              <a:cxn ang="0">
                <a:pos x="27" y="142"/>
              </a:cxn>
              <a:cxn ang="0">
                <a:pos x="37" y="137"/>
              </a:cxn>
              <a:cxn ang="0">
                <a:pos x="36" y="141"/>
              </a:cxn>
              <a:cxn ang="0">
                <a:pos x="44" y="157"/>
              </a:cxn>
              <a:cxn ang="0">
                <a:pos x="48" y="162"/>
              </a:cxn>
              <a:cxn ang="0">
                <a:pos x="47" y="157"/>
              </a:cxn>
              <a:cxn ang="0">
                <a:pos x="67" y="204"/>
              </a:cxn>
              <a:cxn ang="0">
                <a:pos x="62" y="202"/>
              </a:cxn>
              <a:cxn ang="0">
                <a:pos x="70" y="205"/>
              </a:cxn>
              <a:cxn ang="0">
                <a:pos x="88" y="204"/>
              </a:cxn>
              <a:cxn ang="0">
                <a:pos x="90" y="207"/>
              </a:cxn>
              <a:cxn ang="0">
                <a:pos x="80" y="214"/>
              </a:cxn>
              <a:cxn ang="0">
                <a:pos x="80" y="215"/>
              </a:cxn>
              <a:cxn ang="0">
                <a:pos x="169" y="108"/>
              </a:cxn>
              <a:cxn ang="0">
                <a:pos x="156" y="140"/>
              </a:cxn>
              <a:cxn ang="0">
                <a:pos x="164" y="160"/>
              </a:cxn>
              <a:cxn ang="0">
                <a:pos x="142" y="183"/>
              </a:cxn>
              <a:cxn ang="0">
                <a:pos x="118" y="198"/>
              </a:cxn>
              <a:cxn ang="0">
                <a:pos x="113" y="180"/>
              </a:cxn>
              <a:cxn ang="0">
                <a:pos x="101" y="150"/>
              </a:cxn>
              <a:cxn ang="0">
                <a:pos x="96" y="135"/>
              </a:cxn>
              <a:cxn ang="0">
                <a:pos x="79" y="117"/>
              </a:cxn>
              <a:cxn ang="0">
                <a:pos x="75" y="114"/>
              </a:cxn>
              <a:cxn ang="0">
                <a:pos x="73" y="98"/>
              </a:cxn>
              <a:cxn ang="0">
                <a:pos x="63" y="80"/>
              </a:cxn>
              <a:cxn ang="0">
                <a:pos x="33" y="54"/>
              </a:cxn>
              <a:cxn ang="0">
                <a:pos x="22" y="48"/>
              </a:cxn>
              <a:cxn ang="0">
                <a:pos x="11" y="35"/>
              </a:cxn>
              <a:cxn ang="0">
                <a:pos x="5" y="26"/>
              </a:cxn>
              <a:cxn ang="0">
                <a:pos x="11" y="11"/>
              </a:cxn>
              <a:cxn ang="0">
                <a:pos x="34" y="1"/>
              </a:cxn>
              <a:cxn ang="0">
                <a:pos x="42" y="27"/>
              </a:cxn>
              <a:cxn ang="0">
                <a:pos x="70" y="42"/>
              </a:cxn>
              <a:cxn ang="0">
                <a:pos x="105" y="67"/>
              </a:cxn>
              <a:cxn ang="0">
                <a:pos x="130" y="32"/>
              </a:cxn>
              <a:cxn ang="0">
                <a:pos x="134" y="46"/>
              </a:cxn>
              <a:cxn ang="0">
                <a:pos x="161" y="68"/>
              </a:cxn>
            </a:cxnLst>
            <a:rect l="0" t="0" r="r" b="b"/>
            <a:pathLst>
              <a:path w="181" h="216">
                <a:moveTo>
                  <a:pt x="34" y="124"/>
                </a:moveTo>
                <a:cubicBezTo>
                  <a:pt x="34" y="124"/>
                  <a:pt x="34" y="124"/>
                  <a:pt x="34" y="124"/>
                </a:cubicBezTo>
                <a:cubicBezTo>
                  <a:pt x="34" y="125"/>
                  <a:pt x="35" y="125"/>
                  <a:pt x="36" y="125"/>
                </a:cubicBezTo>
                <a:cubicBezTo>
                  <a:pt x="36" y="125"/>
                  <a:pt x="36" y="125"/>
                  <a:pt x="36" y="124"/>
                </a:cubicBezTo>
                <a:cubicBezTo>
                  <a:pt x="36" y="123"/>
                  <a:pt x="35" y="124"/>
                  <a:pt x="34" y="124"/>
                </a:cubicBezTo>
                <a:close/>
                <a:moveTo>
                  <a:pt x="23" y="135"/>
                </a:moveTo>
                <a:cubicBezTo>
                  <a:pt x="23" y="135"/>
                  <a:pt x="22" y="135"/>
                  <a:pt x="22" y="135"/>
                </a:cubicBezTo>
                <a:cubicBezTo>
                  <a:pt x="22" y="136"/>
                  <a:pt x="22" y="136"/>
                  <a:pt x="22" y="136"/>
                </a:cubicBezTo>
                <a:cubicBezTo>
                  <a:pt x="22" y="137"/>
                  <a:pt x="23" y="137"/>
                  <a:pt x="23" y="137"/>
                </a:cubicBezTo>
                <a:cubicBezTo>
                  <a:pt x="24" y="137"/>
                  <a:pt x="24" y="137"/>
                  <a:pt x="24" y="136"/>
                </a:cubicBezTo>
                <a:cubicBezTo>
                  <a:pt x="24" y="135"/>
                  <a:pt x="24" y="135"/>
                  <a:pt x="23" y="135"/>
                </a:cubicBezTo>
                <a:close/>
                <a:moveTo>
                  <a:pt x="0" y="144"/>
                </a:moveTo>
                <a:cubicBezTo>
                  <a:pt x="0" y="144"/>
                  <a:pt x="0" y="144"/>
                  <a:pt x="0" y="145"/>
                </a:cubicBezTo>
                <a:cubicBezTo>
                  <a:pt x="0" y="147"/>
                  <a:pt x="2" y="147"/>
                  <a:pt x="2" y="148"/>
                </a:cubicBezTo>
                <a:cubicBezTo>
                  <a:pt x="2" y="149"/>
                  <a:pt x="2" y="149"/>
                  <a:pt x="2" y="149"/>
                </a:cubicBezTo>
                <a:cubicBezTo>
                  <a:pt x="2" y="150"/>
                  <a:pt x="2" y="150"/>
                  <a:pt x="2" y="150"/>
                </a:cubicBezTo>
                <a:cubicBezTo>
                  <a:pt x="4" y="150"/>
                  <a:pt x="4" y="151"/>
                  <a:pt x="6" y="152"/>
                </a:cubicBezTo>
                <a:cubicBezTo>
                  <a:pt x="6" y="151"/>
                  <a:pt x="6" y="151"/>
                  <a:pt x="6" y="151"/>
                </a:cubicBezTo>
                <a:cubicBezTo>
                  <a:pt x="6" y="150"/>
                  <a:pt x="5" y="149"/>
                  <a:pt x="4" y="148"/>
                </a:cubicBezTo>
                <a:cubicBezTo>
                  <a:pt x="4" y="146"/>
                  <a:pt x="2" y="144"/>
                  <a:pt x="0" y="144"/>
                </a:cubicBezTo>
                <a:close/>
                <a:moveTo>
                  <a:pt x="12" y="137"/>
                </a:moveTo>
                <a:cubicBezTo>
                  <a:pt x="10" y="137"/>
                  <a:pt x="9" y="139"/>
                  <a:pt x="9" y="141"/>
                </a:cubicBezTo>
                <a:cubicBezTo>
                  <a:pt x="9" y="143"/>
                  <a:pt x="10" y="143"/>
                  <a:pt x="11" y="144"/>
                </a:cubicBezTo>
                <a:cubicBezTo>
                  <a:pt x="13" y="143"/>
                  <a:pt x="15" y="143"/>
                  <a:pt x="15" y="140"/>
                </a:cubicBezTo>
                <a:cubicBezTo>
                  <a:pt x="15" y="140"/>
                  <a:pt x="15" y="140"/>
                  <a:pt x="14" y="139"/>
                </a:cubicBezTo>
                <a:cubicBezTo>
                  <a:pt x="13" y="138"/>
                  <a:pt x="13" y="137"/>
                  <a:pt x="12" y="137"/>
                </a:cubicBezTo>
                <a:close/>
                <a:moveTo>
                  <a:pt x="23" y="161"/>
                </a:moveTo>
                <a:cubicBezTo>
                  <a:pt x="23" y="160"/>
                  <a:pt x="23" y="160"/>
                  <a:pt x="23" y="160"/>
                </a:cubicBezTo>
                <a:cubicBezTo>
                  <a:pt x="22" y="160"/>
                  <a:pt x="21" y="160"/>
                  <a:pt x="20" y="160"/>
                </a:cubicBezTo>
                <a:cubicBezTo>
                  <a:pt x="18" y="160"/>
                  <a:pt x="17" y="160"/>
                  <a:pt x="15" y="161"/>
                </a:cubicBezTo>
                <a:cubicBezTo>
                  <a:pt x="17" y="162"/>
                  <a:pt x="18" y="162"/>
                  <a:pt x="20" y="163"/>
                </a:cubicBezTo>
                <a:cubicBezTo>
                  <a:pt x="22" y="163"/>
                  <a:pt x="23" y="165"/>
                  <a:pt x="25" y="165"/>
                </a:cubicBezTo>
                <a:cubicBezTo>
                  <a:pt x="26" y="165"/>
                  <a:pt x="26" y="165"/>
                  <a:pt x="26" y="165"/>
                </a:cubicBezTo>
                <a:cubicBezTo>
                  <a:pt x="25" y="163"/>
                  <a:pt x="23" y="163"/>
                  <a:pt x="23" y="161"/>
                </a:cubicBezTo>
                <a:close/>
                <a:moveTo>
                  <a:pt x="47" y="155"/>
                </a:moveTo>
                <a:cubicBezTo>
                  <a:pt x="47" y="153"/>
                  <a:pt x="52" y="151"/>
                  <a:pt x="52" y="152"/>
                </a:cubicBezTo>
                <a:cubicBezTo>
                  <a:pt x="52" y="152"/>
                  <a:pt x="52" y="153"/>
                  <a:pt x="52" y="153"/>
                </a:cubicBezTo>
                <a:cubicBezTo>
                  <a:pt x="52" y="155"/>
                  <a:pt x="54" y="156"/>
                  <a:pt x="55" y="158"/>
                </a:cubicBezTo>
                <a:cubicBezTo>
                  <a:pt x="55" y="159"/>
                  <a:pt x="56" y="161"/>
                  <a:pt x="57" y="161"/>
                </a:cubicBezTo>
                <a:cubicBezTo>
                  <a:pt x="59" y="162"/>
                  <a:pt x="61" y="162"/>
                  <a:pt x="61" y="164"/>
                </a:cubicBezTo>
                <a:cubicBezTo>
                  <a:pt x="61" y="165"/>
                  <a:pt x="60" y="165"/>
                  <a:pt x="59" y="166"/>
                </a:cubicBezTo>
                <a:cubicBezTo>
                  <a:pt x="62" y="174"/>
                  <a:pt x="62" y="174"/>
                  <a:pt x="62" y="174"/>
                </a:cubicBezTo>
                <a:cubicBezTo>
                  <a:pt x="61" y="174"/>
                  <a:pt x="61" y="175"/>
                  <a:pt x="61" y="175"/>
                </a:cubicBezTo>
                <a:cubicBezTo>
                  <a:pt x="58" y="175"/>
                  <a:pt x="58" y="173"/>
                  <a:pt x="56" y="171"/>
                </a:cubicBezTo>
                <a:cubicBezTo>
                  <a:pt x="54" y="171"/>
                  <a:pt x="53" y="171"/>
                  <a:pt x="51" y="171"/>
                </a:cubicBezTo>
                <a:cubicBezTo>
                  <a:pt x="52" y="168"/>
                  <a:pt x="55" y="168"/>
                  <a:pt x="55" y="166"/>
                </a:cubicBezTo>
                <a:cubicBezTo>
                  <a:pt x="55" y="164"/>
                  <a:pt x="52" y="163"/>
                  <a:pt x="49" y="163"/>
                </a:cubicBezTo>
                <a:cubicBezTo>
                  <a:pt x="46" y="163"/>
                  <a:pt x="44" y="166"/>
                  <a:pt x="40" y="166"/>
                </a:cubicBezTo>
                <a:cubicBezTo>
                  <a:pt x="37" y="166"/>
                  <a:pt x="36" y="163"/>
                  <a:pt x="33" y="162"/>
                </a:cubicBezTo>
                <a:cubicBezTo>
                  <a:pt x="31" y="160"/>
                  <a:pt x="30" y="161"/>
                  <a:pt x="28" y="159"/>
                </a:cubicBezTo>
                <a:cubicBezTo>
                  <a:pt x="26" y="158"/>
                  <a:pt x="26" y="156"/>
                  <a:pt x="25" y="154"/>
                </a:cubicBezTo>
                <a:cubicBezTo>
                  <a:pt x="21" y="150"/>
                  <a:pt x="21" y="156"/>
                  <a:pt x="21" y="150"/>
                </a:cubicBezTo>
                <a:cubicBezTo>
                  <a:pt x="21" y="148"/>
                  <a:pt x="20" y="147"/>
                  <a:pt x="20" y="146"/>
                </a:cubicBezTo>
                <a:cubicBezTo>
                  <a:pt x="19" y="145"/>
                  <a:pt x="20" y="145"/>
                  <a:pt x="21" y="145"/>
                </a:cubicBezTo>
                <a:cubicBezTo>
                  <a:pt x="24" y="146"/>
                  <a:pt x="26" y="147"/>
                  <a:pt x="28" y="149"/>
                </a:cubicBezTo>
                <a:cubicBezTo>
                  <a:pt x="30" y="151"/>
                  <a:pt x="28" y="153"/>
                  <a:pt x="29" y="155"/>
                </a:cubicBezTo>
                <a:cubicBezTo>
                  <a:pt x="30" y="157"/>
                  <a:pt x="32" y="158"/>
                  <a:pt x="34" y="159"/>
                </a:cubicBezTo>
                <a:cubicBezTo>
                  <a:pt x="38" y="158"/>
                  <a:pt x="38" y="158"/>
                  <a:pt x="38" y="158"/>
                </a:cubicBezTo>
                <a:cubicBezTo>
                  <a:pt x="39" y="159"/>
                  <a:pt x="40" y="159"/>
                  <a:pt x="41" y="159"/>
                </a:cubicBezTo>
                <a:cubicBezTo>
                  <a:pt x="42" y="159"/>
                  <a:pt x="40" y="158"/>
                  <a:pt x="40" y="158"/>
                </a:cubicBezTo>
                <a:cubicBezTo>
                  <a:pt x="40" y="154"/>
                  <a:pt x="38" y="155"/>
                  <a:pt x="35" y="154"/>
                </a:cubicBezTo>
                <a:cubicBezTo>
                  <a:pt x="32" y="152"/>
                  <a:pt x="32" y="150"/>
                  <a:pt x="30" y="148"/>
                </a:cubicBezTo>
                <a:cubicBezTo>
                  <a:pt x="29" y="146"/>
                  <a:pt x="27" y="146"/>
                  <a:pt x="27" y="144"/>
                </a:cubicBezTo>
                <a:cubicBezTo>
                  <a:pt x="27" y="142"/>
                  <a:pt x="27" y="142"/>
                  <a:pt x="27" y="142"/>
                </a:cubicBezTo>
                <a:cubicBezTo>
                  <a:pt x="30" y="142"/>
                  <a:pt x="33" y="141"/>
                  <a:pt x="33" y="138"/>
                </a:cubicBezTo>
                <a:cubicBezTo>
                  <a:pt x="33" y="136"/>
                  <a:pt x="32" y="136"/>
                  <a:pt x="32" y="134"/>
                </a:cubicBezTo>
                <a:cubicBezTo>
                  <a:pt x="32" y="133"/>
                  <a:pt x="33" y="134"/>
                  <a:pt x="33" y="134"/>
                </a:cubicBezTo>
                <a:cubicBezTo>
                  <a:pt x="34" y="136"/>
                  <a:pt x="35" y="136"/>
                  <a:pt x="37" y="137"/>
                </a:cubicBezTo>
                <a:cubicBezTo>
                  <a:pt x="37" y="138"/>
                  <a:pt x="37" y="138"/>
                  <a:pt x="37" y="138"/>
                </a:cubicBezTo>
                <a:cubicBezTo>
                  <a:pt x="37" y="138"/>
                  <a:pt x="36" y="138"/>
                  <a:pt x="36" y="138"/>
                </a:cubicBezTo>
                <a:cubicBezTo>
                  <a:pt x="36" y="139"/>
                  <a:pt x="37" y="139"/>
                  <a:pt x="37" y="140"/>
                </a:cubicBezTo>
                <a:cubicBezTo>
                  <a:pt x="37" y="140"/>
                  <a:pt x="36" y="141"/>
                  <a:pt x="36" y="141"/>
                </a:cubicBezTo>
                <a:cubicBezTo>
                  <a:pt x="36" y="144"/>
                  <a:pt x="39" y="145"/>
                  <a:pt x="41" y="147"/>
                </a:cubicBezTo>
                <a:cubicBezTo>
                  <a:pt x="40" y="148"/>
                  <a:pt x="40" y="148"/>
                  <a:pt x="39" y="148"/>
                </a:cubicBezTo>
                <a:cubicBezTo>
                  <a:pt x="38" y="148"/>
                  <a:pt x="37" y="148"/>
                  <a:pt x="35" y="148"/>
                </a:cubicBezTo>
                <a:cubicBezTo>
                  <a:pt x="36" y="153"/>
                  <a:pt x="41" y="153"/>
                  <a:pt x="44" y="157"/>
                </a:cubicBezTo>
                <a:cubicBezTo>
                  <a:pt x="43" y="157"/>
                  <a:pt x="43" y="157"/>
                  <a:pt x="43" y="158"/>
                </a:cubicBezTo>
                <a:cubicBezTo>
                  <a:pt x="43" y="159"/>
                  <a:pt x="43" y="160"/>
                  <a:pt x="44" y="160"/>
                </a:cubicBezTo>
                <a:cubicBezTo>
                  <a:pt x="44" y="160"/>
                  <a:pt x="44" y="159"/>
                  <a:pt x="44" y="159"/>
                </a:cubicBezTo>
                <a:cubicBezTo>
                  <a:pt x="46" y="159"/>
                  <a:pt x="46" y="162"/>
                  <a:pt x="48" y="162"/>
                </a:cubicBezTo>
                <a:cubicBezTo>
                  <a:pt x="49" y="162"/>
                  <a:pt x="50" y="161"/>
                  <a:pt x="50" y="159"/>
                </a:cubicBezTo>
                <a:cubicBezTo>
                  <a:pt x="49" y="159"/>
                  <a:pt x="48" y="160"/>
                  <a:pt x="47" y="160"/>
                </a:cubicBezTo>
                <a:cubicBezTo>
                  <a:pt x="47" y="160"/>
                  <a:pt x="47" y="159"/>
                  <a:pt x="47" y="159"/>
                </a:cubicBezTo>
                <a:cubicBezTo>
                  <a:pt x="47" y="158"/>
                  <a:pt x="47" y="158"/>
                  <a:pt x="47" y="157"/>
                </a:cubicBezTo>
                <a:cubicBezTo>
                  <a:pt x="47" y="156"/>
                  <a:pt x="47" y="156"/>
                  <a:pt x="47" y="155"/>
                </a:cubicBezTo>
                <a:close/>
                <a:moveTo>
                  <a:pt x="68" y="201"/>
                </a:moveTo>
                <a:cubicBezTo>
                  <a:pt x="67" y="202"/>
                  <a:pt x="66" y="203"/>
                  <a:pt x="66" y="204"/>
                </a:cubicBezTo>
                <a:cubicBezTo>
                  <a:pt x="67" y="204"/>
                  <a:pt x="67" y="204"/>
                  <a:pt x="67" y="204"/>
                </a:cubicBezTo>
                <a:cubicBezTo>
                  <a:pt x="67" y="203"/>
                  <a:pt x="68" y="203"/>
                  <a:pt x="68" y="202"/>
                </a:cubicBezTo>
                <a:cubicBezTo>
                  <a:pt x="68" y="201"/>
                  <a:pt x="68" y="201"/>
                  <a:pt x="68" y="201"/>
                </a:cubicBezTo>
                <a:close/>
                <a:moveTo>
                  <a:pt x="63" y="203"/>
                </a:moveTo>
                <a:cubicBezTo>
                  <a:pt x="63" y="202"/>
                  <a:pt x="63" y="202"/>
                  <a:pt x="62" y="202"/>
                </a:cubicBezTo>
                <a:cubicBezTo>
                  <a:pt x="62" y="203"/>
                  <a:pt x="62" y="204"/>
                  <a:pt x="61" y="205"/>
                </a:cubicBezTo>
                <a:cubicBezTo>
                  <a:pt x="63" y="205"/>
                  <a:pt x="63" y="205"/>
                  <a:pt x="63" y="205"/>
                </a:cubicBezTo>
                <a:cubicBezTo>
                  <a:pt x="63" y="204"/>
                  <a:pt x="63" y="204"/>
                  <a:pt x="63" y="203"/>
                </a:cubicBezTo>
                <a:close/>
                <a:moveTo>
                  <a:pt x="70" y="205"/>
                </a:moveTo>
                <a:cubicBezTo>
                  <a:pt x="72" y="206"/>
                  <a:pt x="73" y="207"/>
                  <a:pt x="74" y="207"/>
                </a:cubicBezTo>
                <a:cubicBezTo>
                  <a:pt x="76" y="207"/>
                  <a:pt x="76" y="205"/>
                  <a:pt x="76" y="203"/>
                </a:cubicBezTo>
                <a:cubicBezTo>
                  <a:pt x="76" y="201"/>
                  <a:pt x="72" y="204"/>
                  <a:pt x="70" y="205"/>
                </a:cubicBezTo>
                <a:close/>
                <a:moveTo>
                  <a:pt x="88" y="204"/>
                </a:moveTo>
                <a:cubicBezTo>
                  <a:pt x="87" y="205"/>
                  <a:pt x="87" y="206"/>
                  <a:pt x="87" y="207"/>
                </a:cubicBezTo>
                <a:cubicBezTo>
                  <a:pt x="88" y="206"/>
                  <a:pt x="88" y="206"/>
                  <a:pt x="88" y="206"/>
                </a:cubicBezTo>
                <a:cubicBezTo>
                  <a:pt x="88" y="207"/>
                  <a:pt x="89" y="207"/>
                  <a:pt x="89" y="207"/>
                </a:cubicBezTo>
                <a:cubicBezTo>
                  <a:pt x="90" y="207"/>
                  <a:pt x="90" y="207"/>
                  <a:pt x="90" y="207"/>
                </a:cubicBezTo>
                <a:cubicBezTo>
                  <a:pt x="91" y="207"/>
                  <a:pt x="91" y="207"/>
                  <a:pt x="92" y="207"/>
                </a:cubicBezTo>
                <a:cubicBezTo>
                  <a:pt x="92" y="207"/>
                  <a:pt x="92" y="207"/>
                  <a:pt x="92" y="207"/>
                </a:cubicBezTo>
                <a:cubicBezTo>
                  <a:pt x="91" y="205"/>
                  <a:pt x="89" y="205"/>
                  <a:pt x="88" y="204"/>
                </a:cubicBezTo>
                <a:close/>
                <a:moveTo>
                  <a:pt x="80" y="214"/>
                </a:moveTo>
                <a:cubicBezTo>
                  <a:pt x="78" y="213"/>
                  <a:pt x="78" y="213"/>
                  <a:pt x="78" y="213"/>
                </a:cubicBezTo>
                <a:cubicBezTo>
                  <a:pt x="78" y="216"/>
                  <a:pt x="78" y="216"/>
                  <a:pt x="78" y="216"/>
                </a:cubicBezTo>
                <a:cubicBezTo>
                  <a:pt x="79" y="216"/>
                  <a:pt x="79" y="216"/>
                  <a:pt x="79" y="216"/>
                </a:cubicBezTo>
                <a:cubicBezTo>
                  <a:pt x="79" y="216"/>
                  <a:pt x="80" y="215"/>
                  <a:pt x="80" y="215"/>
                </a:cubicBezTo>
                <a:cubicBezTo>
                  <a:pt x="80" y="214"/>
                  <a:pt x="80" y="214"/>
                  <a:pt x="80" y="214"/>
                </a:cubicBezTo>
                <a:close/>
                <a:moveTo>
                  <a:pt x="181" y="88"/>
                </a:moveTo>
                <a:cubicBezTo>
                  <a:pt x="174" y="92"/>
                  <a:pt x="169" y="96"/>
                  <a:pt x="163" y="103"/>
                </a:cubicBezTo>
                <a:cubicBezTo>
                  <a:pt x="166" y="105"/>
                  <a:pt x="168" y="106"/>
                  <a:pt x="169" y="108"/>
                </a:cubicBezTo>
                <a:cubicBezTo>
                  <a:pt x="163" y="112"/>
                  <a:pt x="156" y="115"/>
                  <a:pt x="156" y="122"/>
                </a:cubicBezTo>
                <a:cubicBezTo>
                  <a:pt x="156" y="124"/>
                  <a:pt x="158" y="124"/>
                  <a:pt x="158" y="125"/>
                </a:cubicBezTo>
                <a:cubicBezTo>
                  <a:pt x="156" y="132"/>
                  <a:pt x="156" y="132"/>
                  <a:pt x="156" y="132"/>
                </a:cubicBezTo>
                <a:cubicBezTo>
                  <a:pt x="156" y="140"/>
                  <a:pt x="156" y="140"/>
                  <a:pt x="156" y="140"/>
                </a:cubicBezTo>
                <a:cubicBezTo>
                  <a:pt x="155" y="141"/>
                  <a:pt x="155" y="142"/>
                  <a:pt x="154" y="143"/>
                </a:cubicBezTo>
                <a:cubicBezTo>
                  <a:pt x="157" y="144"/>
                  <a:pt x="157" y="146"/>
                  <a:pt x="159" y="148"/>
                </a:cubicBezTo>
                <a:cubicBezTo>
                  <a:pt x="162" y="152"/>
                  <a:pt x="167" y="153"/>
                  <a:pt x="167" y="157"/>
                </a:cubicBezTo>
                <a:cubicBezTo>
                  <a:pt x="167" y="159"/>
                  <a:pt x="165" y="159"/>
                  <a:pt x="164" y="160"/>
                </a:cubicBezTo>
                <a:cubicBezTo>
                  <a:pt x="162" y="163"/>
                  <a:pt x="165" y="166"/>
                  <a:pt x="163" y="169"/>
                </a:cubicBezTo>
                <a:cubicBezTo>
                  <a:pt x="160" y="167"/>
                  <a:pt x="159" y="165"/>
                  <a:pt x="156" y="165"/>
                </a:cubicBezTo>
                <a:cubicBezTo>
                  <a:pt x="154" y="165"/>
                  <a:pt x="155" y="169"/>
                  <a:pt x="155" y="171"/>
                </a:cubicBezTo>
                <a:cubicBezTo>
                  <a:pt x="155" y="178"/>
                  <a:pt x="148" y="180"/>
                  <a:pt x="142" y="183"/>
                </a:cubicBezTo>
                <a:cubicBezTo>
                  <a:pt x="135" y="185"/>
                  <a:pt x="138" y="196"/>
                  <a:pt x="131" y="196"/>
                </a:cubicBezTo>
                <a:cubicBezTo>
                  <a:pt x="130" y="196"/>
                  <a:pt x="130" y="196"/>
                  <a:pt x="129" y="196"/>
                </a:cubicBezTo>
                <a:cubicBezTo>
                  <a:pt x="125" y="196"/>
                  <a:pt x="122" y="197"/>
                  <a:pt x="118" y="198"/>
                </a:cubicBezTo>
                <a:cubicBezTo>
                  <a:pt x="118" y="198"/>
                  <a:pt x="118" y="198"/>
                  <a:pt x="118" y="198"/>
                </a:cubicBezTo>
                <a:cubicBezTo>
                  <a:pt x="117" y="196"/>
                  <a:pt x="117" y="194"/>
                  <a:pt x="117" y="192"/>
                </a:cubicBezTo>
                <a:cubicBezTo>
                  <a:pt x="117" y="190"/>
                  <a:pt x="118" y="189"/>
                  <a:pt x="118" y="188"/>
                </a:cubicBezTo>
                <a:cubicBezTo>
                  <a:pt x="118" y="186"/>
                  <a:pt x="115" y="186"/>
                  <a:pt x="114" y="184"/>
                </a:cubicBezTo>
                <a:cubicBezTo>
                  <a:pt x="113" y="182"/>
                  <a:pt x="113" y="181"/>
                  <a:pt x="113" y="180"/>
                </a:cubicBezTo>
                <a:cubicBezTo>
                  <a:pt x="112" y="178"/>
                  <a:pt x="111" y="177"/>
                  <a:pt x="111" y="175"/>
                </a:cubicBezTo>
                <a:cubicBezTo>
                  <a:pt x="111" y="173"/>
                  <a:pt x="113" y="172"/>
                  <a:pt x="113" y="170"/>
                </a:cubicBezTo>
                <a:cubicBezTo>
                  <a:pt x="113" y="164"/>
                  <a:pt x="110" y="162"/>
                  <a:pt x="108" y="157"/>
                </a:cubicBezTo>
                <a:cubicBezTo>
                  <a:pt x="106" y="154"/>
                  <a:pt x="105" y="150"/>
                  <a:pt x="101" y="150"/>
                </a:cubicBezTo>
                <a:cubicBezTo>
                  <a:pt x="101" y="150"/>
                  <a:pt x="100" y="150"/>
                  <a:pt x="99" y="150"/>
                </a:cubicBezTo>
                <a:cubicBezTo>
                  <a:pt x="97" y="150"/>
                  <a:pt x="98" y="147"/>
                  <a:pt x="97" y="145"/>
                </a:cubicBezTo>
                <a:cubicBezTo>
                  <a:pt x="97" y="143"/>
                  <a:pt x="96" y="142"/>
                  <a:pt x="96" y="139"/>
                </a:cubicBezTo>
                <a:cubicBezTo>
                  <a:pt x="96" y="135"/>
                  <a:pt x="96" y="135"/>
                  <a:pt x="96" y="135"/>
                </a:cubicBezTo>
                <a:cubicBezTo>
                  <a:pt x="96" y="131"/>
                  <a:pt x="90" y="131"/>
                  <a:pt x="87" y="128"/>
                </a:cubicBezTo>
                <a:cubicBezTo>
                  <a:pt x="85" y="126"/>
                  <a:pt x="84" y="124"/>
                  <a:pt x="83" y="121"/>
                </a:cubicBezTo>
                <a:cubicBezTo>
                  <a:pt x="83" y="118"/>
                  <a:pt x="80" y="118"/>
                  <a:pt x="79" y="116"/>
                </a:cubicBezTo>
                <a:cubicBezTo>
                  <a:pt x="79" y="117"/>
                  <a:pt x="79" y="117"/>
                  <a:pt x="79" y="117"/>
                </a:cubicBezTo>
                <a:cubicBezTo>
                  <a:pt x="80" y="119"/>
                  <a:pt x="79" y="120"/>
                  <a:pt x="80" y="122"/>
                </a:cubicBezTo>
                <a:cubicBezTo>
                  <a:pt x="80" y="122"/>
                  <a:pt x="79" y="122"/>
                  <a:pt x="79" y="122"/>
                </a:cubicBezTo>
                <a:cubicBezTo>
                  <a:pt x="78" y="121"/>
                  <a:pt x="78" y="120"/>
                  <a:pt x="78" y="119"/>
                </a:cubicBezTo>
                <a:cubicBezTo>
                  <a:pt x="77" y="117"/>
                  <a:pt x="75" y="116"/>
                  <a:pt x="75" y="114"/>
                </a:cubicBezTo>
                <a:cubicBezTo>
                  <a:pt x="75" y="109"/>
                  <a:pt x="75" y="109"/>
                  <a:pt x="75" y="109"/>
                </a:cubicBezTo>
                <a:cubicBezTo>
                  <a:pt x="75" y="108"/>
                  <a:pt x="75" y="107"/>
                  <a:pt x="75" y="106"/>
                </a:cubicBezTo>
                <a:cubicBezTo>
                  <a:pt x="75" y="104"/>
                  <a:pt x="75" y="103"/>
                  <a:pt x="74" y="101"/>
                </a:cubicBezTo>
                <a:cubicBezTo>
                  <a:pt x="73" y="98"/>
                  <a:pt x="73" y="98"/>
                  <a:pt x="73" y="98"/>
                </a:cubicBezTo>
                <a:cubicBezTo>
                  <a:pt x="73" y="97"/>
                  <a:pt x="74" y="96"/>
                  <a:pt x="74" y="95"/>
                </a:cubicBezTo>
                <a:cubicBezTo>
                  <a:pt x="74" y="93"/>
                  <a:pt x="74" y="92"/>
                  <a:pt x="74" y="90"/>
                </a:cubicBezTo>
                <a:cubicBezTo>
                  <a:pt x="74" y="88"/>
                  <a:pt x="72" y="87"/>
                  <a:pt x="70" y="86"/>
                </a:cubicBezTo>
                <a:cubicBezTo>
                  <a:pt x="68" y="89"/>
                  <a:pt x="66" y="82"/>
                  <a:pt x="63" y="80"/>
                </a:cubicBezTo>
                <a:cubicBezTo>
                  <a:pt x="61" y="78"/>
                  <a:pt x="60" y="76"/>
                  <a:pt x="58" y="76"/>
                </a:cubicBezTo>
                <a:cubicBezTo>
                  <a:pt x="57" y="76"/>
                  <a:pt x="50" y="68"/>
                  <a:pt x="48" y="66"/>
                </a:cubicBezTo>
                <a:cubicBezTo>
                  <a:pt x="47" y="65"/>
                  <a:pt x="47" y="64"/>
                  <a:pt x="45" y="63"/>
                </a:cubicBezTo>
                <a:cubicBezTo>
                  <a:pt x="40" y="61"/>
                  <a:pt x="38" y="57"/>
                  <a:pt x="33" y="54"/>
                </a:cubicBezTo>
                <a:cubicBezTo>
                  <a:pt x="32" y="53"/>
                  <a:pt x="32" y="51"/>
                  <a:pt x="31" y="51"/>
                </a:cubicBezTo>
                <a:cubicBezTo>
                  <a:pt x="30" y="51"/>
                  <a:pt x="30" y="52"/>
                  <a:pt x="29" y="52"/>
                </a:cubicBezTo>
                <a:cubicBezTo>
                  <a:pt x="26" y="52"/>
                  <a:pt x="26" y="48"/>
                  <a:pt x="23" y="48"/>
                </a:cubicBezTo>
                <a:cubicBezTo>
                  <a:pt x="22" y="48"/>
                  <a:pt x="22" y="48"/>
                  <a:pt x="22" y="48"/>
                </a:cubicBezTo>
                <a:cubicBezTo>
                  <a:pt x="21" y="48"/>
                  <a:pt x="21" y="48"/>
                  <a:pt x="21" y="48"/>
                </a:cubicBezTo>
                <a:cubicBezTo>
                  <a:pt x="21" y="43"/>
                  <a:pt x="17" y="42"/>
                  <a:pt x="13" y="39"/>
                </a:cubicBezTo>
                <a:cubicBezTo>
                  <a:pt x="12" y="38"/>
                  <a:pt x="11" y="37"/>
                  <a:pt x="11" y="36"/>
                </a:cubicBezTo>
                <a:cubicBezTo>
                  <a:pt x="11" y="35"/>
                  <a:pt x="11" y="36"/>
                  <a:pt x="11" y="35"/>
                </a:cubicBezTo>
                <a:cubicBezTo>
                  <a:pt x="11" y="33"/>
                  <a:pt x="7" y="33"/>
                  <a:pt x="7" y="31"/>
                </a:cubicBezTo>
                <a:cubicBezTo>
                  <a:pt x="7" y="31"/>
                  <a:pt x="8" y="31"/>
                  <a:pt x="8" y="31"/>
                </a:cubicBezTo>
                <a:cubicBezTo>
                  <a:pt x="8" y="29"/>
                  <a:pt x="9" y="28"/>
                  <a:pt x="8" y="27"/>
                </a:cubicBezTo>
                <a:cubicBezTo>
                  <a:pt x="7" y="26"/>
                  <a:pt x="5" y="27"/>
                  <a:pt x="5" y="26"/>
                </a:cubicBezTo>
                <a:cubicBezTo>
                  <a:pt x="3" y="25"/>
                  <a:pt x="3" y="23"/>
                  <a:pt x="2" y="22"/>
                </a:cubicBezTo>
                <a:cubicBezTo>
                  <a:pt x="2" y="22"/>
                  <a:pt x="2" y="22"/>
                  <a:pt x="2" y="22"/>
                </a:cubicBezTo>
                <a:cubicBezTo>
                  <a:pt x="3" y="18"/>
                  <a:pt x="4" y="15"/>
                  <a:pt x="7" y="13"/>
                </a:cubicBezTo>
                <a:cubicBezTo>
                  <a:pt x="8" y="12"/>
                  <a:pt x="9" y="12"/>
                  <a:pt x="11" y="11"/>
                </a:cubicBezTo>
                <a:cubicBezTo>
                  <a:pt x="16" y="8"/>
                  <a:pt x="21" y="6"/>
                  <a:pt x="21" y="0"/>
                </a:cubicBezTo>
                <a:cubicBezTo>
                  <a:pt x="21" y="0"/>
                  <a:pt x="21" y="0"/>
                  <a:pt x="21" y="0"/>
                </a:cubicBezTo>
                <a:cubicBezTo>
                  <a:pt x="25" y="0"/>
                  <a:pt x="27" y="1"/>
                  <a:pt x="31" y="1"/>
                </a:cubicBezTo>
                <a:cubicBezTo>
                  <a:pt x="32" y="1"/>
                  <a:pt x="33" y="1"/>
                  <a:pt x="34" y="1"/>
                </a:cubicBezTo>
                <a:cubicBezTo>
                  <a:pt x="36" y="1"/>
                  <a:pt x="37" y="3"/>
                  <a:pt x="37" y="5"/>
                </a:cubicBezTo>
                <a:cubicBezTo>
                  <a:pt x="37" y="12"/>
                  <a:pt x="37" y="12"/>
                  <a:pt x="37" y="12"/>
                </a:cubicBezTo>
                <a:cubicBezTo>
                  <a:pt x="37" y="15"/>
                  <a:pt x="35" y="17"/>
                  <a:pt x="35" y="20"/>
                </a:cubicBezTo>
                <a:cubicBezTo>
                  <a:pt x="35" y="24"/>
                  <a:pt x="38" y="27"/>
                  <a:pt x="42" y="27"/>
                </a:cubicBezTo>
                <a:cubicBezTo>
                  <a:pt x="49" y="26"/>
                  <a:pt x="49" y="26"/>
                  <a:pt x="49" y="26"/>
                </a:cubicBezTo>
                <a:cubicBezTo>
                  <a:pt x="52" y="27"/>
                  <a:pt x="53" y="29"/>
                  <a:pt x="54" y="32"/>
                </a:cubicBezTo>
                <a:cubicBezTo>
                  <a:pt x="56" y="37"/>
                  <a:pt x="58" y="40"/>
                  <a:pt x="63" y="42"/>
                </a:cubicBezTo>
                <a:cubicBezTo>
                  <a:pt x="66" y="42"/>
                  <a:pt x="67" y="42"/>
                  <a:pt x="70" y="42"/>
                </a:cubicBezTo>
                <a:cubicBezTo>
                  <a:pt x="73" y="42"/>
                  <a:pt x="75" y="41"/>
                  <a:pt x="78" y="41"/>
                </a:cubicBezTo>
                <a:cubicBezTo>
                  <a:pt x="83" y="41"/>
                  <a:pt x="86" y="46"/>
                  <a:pt x="88" y="52"/>
                </a:cubicBezTo>
                <a:cubicBezTo>
                  <a:pt x="90" y="56"/>
                  <a:pt x="92" y="58"/>
                  <a:pt x="95" y="61"/>
                </a:cubicBezTo>
                <a:cubicBezTo>
                  <a:pt x="98" y="64"/>
                  <a:pt x="100" y="67"/>
                  <a:pt x="105" y="67"/>
                </a:cubicBezTo>
                <a:cubicBezTo>
                  <a:pt x="106" y="67"/>
                  <a:pt x="108" y="67"/>
                  <a:pt x="109" y="66"/>
                </a:cubicBezTo>
                <a:cubicBezTo>
                  <a:pt x="110" y="65"/>
                  <a:pt x="110" y="63"/>
                  <a:pt x="110" y="62"/>
                </a:cubicBezTo>
                <a:cubicBezTo>
                  <a:pt x="113" y="57"/>
                  <a:pt x="113" y="53"/>
                  <a:pt x="114" y="48"/>
                </a:cubicBezTo>
                <a:cubicBezTo>
                  <a:pt x="115" y="39"/>
                  <a:pt x="121" y="32"/>
                  <a:pt x="130" y="32"/>
                </a:cubicBezTo>
                <a:cubicBezTo>
                  <a:pt x="132" y="32"/>
                  <a:pt x="134" y="33"/>
                  <a:pt x="134" y="35"/>
                </a:cubicBezTo>
                <a:cubicBezTo>
                  <a:pt x="134" y="39"/>
                  <a:pt x="134" y="39"/>
                  <a:pt x="134" y="39"/>
                </a:cubicBezTo>
                <a:cubicBezTo>
                  <a:pt x="134" y="40"/>
                  <a:pt x="134" y="41"/>
                  <a:pt x="134" y="42"/>
                </a:cubicBezTo>
                <a:cubicBezTo>
                  <a:pt x="134" y="46"/>
                  <a:pt x="134" y="46"/>
                  <a:pt x="134" y="46"/>
                </a:cubicBezTo>
                <a:cubicBezTo>
                  <a:pt x="134" y="47"/>
                  <a:pt x="135" y="48"/>
                  <a:pt x="137" y="48"/>
                </a:cubicBezTo>
                <a:cubicBezTo>
                  <a:pt x="138" y="49"/>
                  <a:pt x="139" y="49"/>
                  <a:pt x="141" y="50"/>
                </a:cubicBezTo>
                <a:cubicBezTo>
                  <a:pt x="145" y="53"/>
                  <a:pt x="148" y="56"/>
                  <a:pt x="150" y="61"/>
                </a:cubicBezTo>
                <a:cubicBezTo>
                  <a:pt x="151" y="66"/>
                  <a:pt x="156" y="66"/>
                  <a:pt x="161" y="68"/>
                </a:cubicBezTo>
                <a:cubicBezTo>
                  <a:pt x="165" y="70"/>
                  <a:pt x="166" y="73"/>
                  <a:pt x="169" y="76"/>
                </a:cubicBezTo>
                <a:cubicBezTo>
                  <a:pt x="171" y="78"/>
                  <a:pt x="173" y="80"/>
                  <a:pt x="175" y="83"/>
                </a:cubicBezTo>
                <a:cubicBezTo>
                  <a:pt x="177" y="85"/>
                  <a:pt x="179" y="86"/>
                  <a:pt x="181" y="8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3">
            <a:extLst>
              <a:ext uri="{FF2B5EF4-FFF2-40B4-BE49-F238E27FC236}">
                <a16:creationId xmlns:a16="http://schemas.microsoft.com/office/drawing/2014/main" id="{F6D12BC9-AEEF-461F-8391-0F8E58530063}"/>
              </a:ext>
            </a:extLst>
          </p:cNvPr>
          <p:cNvSpPr>
            <a:spLocks/>
          </p:cNvSpPr>
          <p:nvPr/>
        </p:nvSpPr>
        <p:spPr bwMode="auto">
          <a:xfrm>
            <a:off x="5037052" y="5099370"/>
            <a:ext cx="408938" cy="478017"/>
          </a:xfrm>
          <a:custGeom>
            <a:avLst/>
            <a:gdLst/>
            <a:ahLst/>
            <a:cxnLst>
              <a:cxn ang="0">
                <a:pos x="123" y="14"/>
              </a:cxn>
              <a:cxn ang="0">
                <a:pos x="117" y="29"/>
              </a:cxn>
              <a:cxn ang="0">
                <a:pos x="122" y="42"/>
              </a:cxn>
              <a:cxn ang="0">
                <a:pos x="115" y="51"/>
              </a:cxn>
              <a:cxn ang="0">
                <a:pos x="105" y="55"/>
              </a:cxn>
              <a:cxn ang="0">
                <a:pos x="97" y="66"/>
              </a:cxn>
              <a:cxn ang="0">
                <a:pos x="100" y="71"/>
              </a:cxn>
              <a:cxn ang="0">
                <a:pos x="96" y="77"/>
              </a:cxn>
              <a:cxn ang="0">
                <a:pos x="93" y="84"/>
              </a:cxn>
              <a:cxn ang="0">
                <a:pos x="87" y="97"/>
              </a:cxn>
              <a:cxn ang="0">
                <a:pos x="87" y="97"/>
              </a:cxn>
              <a:cxn ang="0">
                <a:pos x="82" y="100"/>
              </a:cxn>
              <a:cxn ang="0">
                <a:pos x="73" y="99"/>
              </a:cxn>
              <a:cxn ang="0">
                <a:pos x="70" y="99"/>
              </a:cxn>
              <a:cxn ang="0">
                <a:pos x="65" y="107"/>
              </a:cxn>
              <a:cxn ang="0">
                <a:pos x="58" y="126"/>
              </a:cxn>
              <a:cxn ang="0">
                <a:pos x="57" y="135"/>
              </a:cxn>
              <a:cxn ang="0">
                <a:pos x="56" y="139"/>
              </a:cxn>
              <a:cxn ang="0">
                <a:pos x="50" y="141"/>
              </a:cxn>
              <a:cxn ang="0">
                <a:pos x="45" y="144"/>
              </a:cxn>
              <a:cxn ang="0">
                <a:pos x="37" y="142"/>
              </a:cxn>
              <a:cxn ang="0">
                <a:pos x="34" y="138"/>
              </a:cxn>
              <a:cxn ang="0">
                <a:pos x="30" y="131"/>
              </a:cxn>
              <a:cxn ang="0">
                <a:pos x="17" y="123"/>
              </a:cxn>
              <a:cxn ang="0">
                <a:pos x="16" y="117"/>
              </a:cxn>
              <a:cxn ang="0">
                <a:pos x="18" y="112"/>
              </a:cxn>
              <a:cxn ang="0">
                <a:pos x="14" y="95"/>
              </a:cxn>
              <a:cxn ang="0">
                <a:pos x="15" y="87"/>
              </a:cxn>
              <a:cxn ang="0">
                <a:pos x="13" y="78"/>
              </a:cxn>
              <a:cxn ang="0">
                <a:pos x="0" y="70"/>
              </a:cxn>
              <a:cxn ang="0">
                <a:pos x="5" y="62"/>
              </a:cxn>
              <a:cxn ang="0">
                <a:pos x="18" y="55"/>
              </a:cxn>
              <a:cxn ang="0">
                <a:pos x="22" y="55"/>
              </a:cxn>
              <a:cxn ang="0">
                <a:pos x="34" y="50"/>
              </a:cxn>
              <a:cxn ang="0">
                <a:pos x="38" y="38"/>
              </a:cxn>
              <a:cxn ang="0">
                <a:pos x="41" y="27"/>
              </a:cxn>
              <a:cxn ang="0">
                <a:pos x="41" y="24"/>
              </a:cxn>
              <a:cxn ang="0">
                <a:pos x="39" y="9"/>
              </a:cxn>
              <a:cxn ang="0">
                <a:pos x="47" y="3"/>
              </a:cxn>
              <a:cxn ang="0">
                <a:pos x="56" y="0"/>
              </a:cxn>
              <a:cxn ang="0">
                <a:pos x="63" y="5"/>
              </a:cxn>
              <a:cxn ang="0">
                <a:pos x="67" y="14"/>
              </a:cxn>
              <a:cxn ang="0">
                <a:pos x="71" y="18"/>
              </a:cxn>
              <a:cxn ang="0">
                <a:pos x="88" y="13"/>
              </a:cxn>
              <a:cxn ang="0">
                <a:pos x="98" y="14"/>
              </a:cxn>
              <a:cxn ang="0">
                <a:pos x="106" y="9"/>
              </a:cxn>
              <a:cxn ang="0">
                <a:pos x="115" y="7"/>
              </a:cxn>
              <a:cxn ang="0">
                <a:pos x="123" y="14"/>
              </a:cxn>
            </a:cxnLst>
            <a:rect l="0" t="0" r="r" b="b"/>
            <a:pathLst>
              <a:path w="123" h="144">
                <a:moveTo>
                  <a:pt x="123" y="14"/>
                </a:moveTo>
                <a:cubicBezTo>
                  <a:pt x="122" y="20"/>
                  <a:pt x="119" y="23"/>
                  <a:pt x="117" y="29"/>
                </a:cubicBezTo>
                <a:cubicBezTo>
                  <a:pt x="117" y="35"/>
                  <a:pt x="122" y="36"/>
                  <a:pt x="122" y="42"/>
                </a:cubicBezTo>
                <a:cubicBezTo>
                  <a:pt x="122" y="46"/>
                  <a:pt x="119" y="49"/>
                  <a:pt x="115" y="51"/>
                </a:cubicBezTo>
                <a:cubicBezTo>
                  <a:pt x="112" y="53"/>
                  <a:pt x="109" y="52"/>
                  <a:pt x="105" y="55"/>
                </a:cubicBezTo>
                <a:cubicBezTo>
                  <a:pt x="100" y="58"/>
                  <a:pt x="97" y="61"/>
                  <a:pt x="97" y="66"/>
                </a:cubicBezTo>
                <a:cubicBezTo>
                  <a:pt x="97" y="69"/>
                  <a:pt x="100" y="69"/>
                  <a:pt x="100" y="71"/>
                </a:cubicBezTo>
                <a:cubicBezTo>
                  <a:pt x="100" y="74"/>
                  <a:pt x="97" y="75"/>
                  <a:pt x="96" y="77"/>
                </a:cubicBezTo>
                <a:cubicBezTo>
                  <a:pt x="95" y="80"/>
                  <a:pt x="94" y="82"/>
                  <a:pt x="93" y="84"/>
                </a:cubicBezTo>
                <a:cubicBezTo>
                  <a:pt x="91" y="90"/>
                  <a:pt x="88" y="92"/>
                  <a:pt x="87" y="97"/>
                </a:cubicBezTo>
                <a:cubicBezTo>
                  <a:pt x="87" y="97"/>
                  <a:pt x="87" y="97"/>
                  <a:pt x="87" y="97"/>
                </a:cubicBezTo>
                <a:cubicBezTo>
                  <a:pt x="86" y="99"/>
                  <a:pt x="84" y="100"/>
                  <a:pt x="82" y="100"/>
                </a:cubicBezTo>
                <a:cubicBezTo>
                  <a:pt x="78" y="100"/>
                  <a:pt x="76" y="99"/>
                  <a:pt x="73" y="99"/>
                </a:cubicBezTo>
                <a:cubicBezTo>
                  <a:pt x="70" y="99"/>
                  <a:pt x="70" y="99"/>
                  <a:pt x="70" y="99"/>
                </a:cubicBezTo>
                <a:cubicBezTo>
                  <a:pt x="67" y="102"/>
                  <a:pt x="67" y="104"/>
                  <a:pt x="65" y="107"/>
                </a:cubicBezTo>
                <a:cubicBezTo>
                  <a:pt x="61" y="114"/>
                  <a:pt x="60" y="118"/>
                  <a:pt x="58" y="126"/>
                </a:cubicBezTo>
                <a:cubicBezTo>
                  <a:pt x="58" y="129"/>
                  <a:pt x="57" y="131"/>
                  <a:pt x="57" y="135"/>
                </a:cubicBezTo>
                <a:cubicBezTo>
                  <a:pt x="56" y="136"/>
                  <a:pt x="57" y="137"/>
                  <a:pt x="56" y="139"/>
                </a:cubicBezTo>
                <a:cubicBezTo>
                  <a:pt x="55" y="141"/>
                  <a:pt x="52" y="140"/>
                  <a:pt x="50" y="141"/>
                </a:cubicBezTo>
                <a:cubicBezTo>
                  <a:pt x="48" y="142"/>
                  <a:pt x="47" y="144"/>
                  <a:pt x="45" y="144"/>
                </a:cubicBezTo>
                <a:cubicBezTo>
                  <a:pt x="42" y="144"/>
                  <a:pt x="40" y="144"/>
                  <a:pt x="37" y="142"/>
                </a:cubicBezTo>
                <a:cubicBezTo>
                  <a:pt x="35" y="141"/>
                  <a:pt x="35" y="139"/>
                  <a:pt x="34" y="138"/>
                </a:cubicBezTo>
                <a:cubicBezTo>
                  <a:pt x="32" y="135"/>
                  <a:pt x="31" y="134"/>
                  <a:pt x="30" y="131"/>
                </a:cubicBezTo>
                <a:cubicBezTo>
                  <a:pt x="26" y="127"/>
                  <a:pt x="21" y="127"/>
                  <a:pt x="17" y="123"/>
                </a:cubicBezTo>
                <a:cubicBezTo>
                  <a:pt x="15" y="121"/>
                  <a:pt x="17" y="119"/>
                  <a:pt x="16" y="117"/>
                </a:cubicBezTo>
                <a:cubicBezTo>
                  <a:pt x="17" y="115"/>
                  <a:pt x="18" y="114"/>
                  <a:pt x="18" y="112"/>
                </a:cubicBezTo>
                <a:cubicBezTo>
                  <a:pt x="18" y="105"/>
                  <a:pt x="14" y="102"/>
                  <a:pt x="14" y="95"/>
                </a:cubicBezTo>
                <a:cubicBezTo>
                  <a:pt x="14" y="92"/>
                  <a:pt x="15" y="90"/>
                  <a:pt x="15" y="87"/>
                </a:cubicBezTo>
                <a:cubicBezTo>
                  <a:pt x="15" y="84"/>
                  <a:pt x="16" y="80"/>
                  <a:pt x="13" y="78"/>
                </a:cubicBezTo>
                <a:cubicBezTo>
                  <a:pt x="8" y="75"/>
                  <a:pt x="0" y="76"/>
                  <a:pt x="0" y="70"/>
                </a:cubicBezTo>
                <a:cubicBezTo>
                  <a:pt x="0" y="66"/>
                  <a:pt x="3" y="65"/>
                  <a:pt x="5" y="62"/>
                </a:cubicBezTo>
                <a:cubicBezTo>
                  <a:pt x="9" y="58"/>
                  <a:pt x="12" y="55"/>
                  <a:pt x="18" y="55"/>
                </a:cubicBezTo>
                <a:cubicBezTo>
                  <a:pt x="22" y="55"/>
                  <a:pt x="22" y="55"/>
                  <a:pt x="22" y="55"/>
                </a:cubicBezTo>
                <a:cubicBezTo>
                  <a:pt x="27" y="55"/>
                  <a:pt x="31" y="54"/>
                  <a:pt x="34" y="50"/>
                </a:cubicBezTo>
                <a:cubicBezTo>
                  <a:pt x="37" y="46"/>
                  <a:pt x="36" y="43"/>
                  <a:pt x="38" y="38"/>
                </a:cubicBezTo>
                <a:cubicBezTo>
                  <a:pt x="40" y="34"/>
                  <a:pt x="41" y="32"/>
                  <a:pt x="41" y="27"/>
                </a:cubicBezTo>
                <a:cubicBezTo>
                  <a:pt x="41" y="24"/>
                  <a:pt x="41" y="24"/>
                  <a:pt x="41" y="24"/>
                </a:cubicBezTo>
                <a:cubicBezTo>
                  <a:pt x="41" y="18"/>
                  <a:pt x="39" y="15"/>
                  <a:pt x="39" y="9"/>
                </a:cubicBezTo>
                <a:cubicBezTo>
                  <a:pt x="39" y="5"/>
                  <a:pt x="43" y="4"/>
                  <a:pt x="47" y="3"/>
                </a:cubicBezTo>
                <a:cubicBezTo>
                  <a:pt x="51" y="2"/>
                  <a:pt x="52" y="0"/>
                  <a:pt x="56" y="0"/>
                </a:cubicBezTo>
                <a:cubicBezTo>
                  <a:pt x="60" y="0"/>
                  <a:pt x="62" y="2"/>
                  <a:pt x="63" y="5"/>
                </a:cubicBezTo>
                <a:cubicBezTo>
                  <a:pt x="64" y="9"/>
                  <a:pt x="65" y="11"/>
                  <a:pt x="67" y="14"/>
                </a:cubicBezTo>
                <a:cubicBezTo>
                  <a:pt x="68" y="16"/>
                  <a:pt x="69" y="18"/>
                  <a:pt x="71" y="18"/>
                </a:cubicBezTo>
                <a:cubicBezTo>
                  <a:pt x="78" y="18"/>
                  <a:pt x="81" y="13"/>
                  <a:pt x="88" y="13"/>
                </a:cubicBezTo>
                <a:cubicBezTo>
                  <a:pt x="92" y="13"/>
                  <a:pt x="94" y="14"/>
                  <a:pt x="98" y="14"/>
                </a:cubicBezTo>
                <a:cubicBezTo>
                  <a:pt x="102" y="14"/>
                  <a:pt x="103" y="11"/>
                  <a:pt x="106" y="9"/>
                </a:cubicBezTo>
                <a:cubicBezTo>
                  <a:pt x="109" y="7"/>
                  <a:pt x="112" y="7"/>
                  <a:pt x="115" y="7"/>
                </a:cubicBezTo>
                <a:cubicBezTo>
                  <a:pt x="119" y="7"/>
                  <a:pt x="120" y="11"/>
                  <a:pt x="123" y="14"/>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4">
            <a:extLst>
              <a:ext uri="{FF2B5EF4-FFF2-40B4-BE49-F238E27FC236}">
                <a16:creationId xmlns:a16="http://schemas.microsoft.com/office/drawing/2014/main" id="{8F190F13-1922-4056-9D34-39DEC7E19065}"/>
              </a:ext>
            </a:extLst>
          </p:cNvPr>
          <p:cNvSpPr>
            <a:spLocks noEditPoints="1"/>
          </p:cNvSpPr>
          <p:nvPr/>
        </p:nvSpPr>
        <p:spPr bwMode="auto">
          <a:xfrm>
            <a:off x="4329700" y="3983079"/>
            <a:ext cx="1638516" cy="2017061"/>
          </a:xfrm>
          <a:custGeom>
            <a:avLst/>
            <a:gdLst/>
            <a:ahLst/>
            <a:cxnLst>
              <a:cxn ang="0">
                <a:pos x="240" y="559"/>
              </a:cxn>
              <a:cxn ang="0">
                <a:pos x="288" y="607"/>
              </a:cxn>
              <a:cxn ang="0">
                <a:pos x="280" y="593"/>
              </a:cxn>
              <a:cxn ang="0">
                <a:pos x="273" y="569"/>
              </a:cxn>
              <a:cxn ang="0">
                <a:pos x="256" y="553"/>
              </a:cxn>
              <a:cxn ang="0">
                <a:pos x="246" y="523"/>
              </a:cxn>
              <a:cxn ang="0">
                <a:pos x="237" y="496"/>
              </a:cxn>
              <a:cxn ang="0">
                <a:pos x="227" y="472"/>
              </a:cxn>
              <a:cxn ang="0">
                <a:pos x="209" y="439"/>
              </a:cxn>
              <a:cxn ang="0">
                <a:pos x="200" y="439"/>
              </a:cxn>
              <a:cxn ang="0">
                <a:pos x="181" y="413"/>
              </a:cxn>
              <a:cxn ang="0">
                <a:pos x="158" y="396"/>
              </a:cxn>
              <a:cxn ang="0">
                <a:pos x="135" y="386"/>
              </a:cxn>
              <a:cxn ang="0">
                <a:pos x="97" y="359"/>
              </a:cxn>
              <a:cxn ang="0">
                <a:pos x="77" y="332"/>
              </a:cxn>
              <a:cxn ang="0">
                <a:pos x="54" y="302"/>
              </a:cxn>
              <a:cxn ang="0">
                <a:pos x="50" y="290"/>
              </a:cxn>
              <a:cxn ang="0">
                <a:pos x="50" y="266"/>
              </a:cxn>
              <a:cxn ang="0">
                <a:pos x="44" y="250"/>
              </a:cxn>
              <a:cxn ang="0">
                <a:pos x="29" y="209"/>
              </a:cxn>
              <a:cxn ang="0">
                <a:pos x="37" y="226"/>
              </a:cxn>
              <a:cxn ang="0">
                <a:pos x="37" y="203"/>
              </a:cxn>
              <a:cxn ang="0">
                <a:pos x="38" y="187"/>
              </a:cxn>
              <a:cxn ang="0">
                <a:pos x="42" y="179"/>
              </a:cxn>
              <a:cxn ang="0">
                <a:pos x="42" y="163"/>
              </a:cxn>
              <a:cxn ang="0">
                <a:pos x="26" y="123"/>
              </a:cxn>
              <a:cxn ang="0">
                <a:pos x="11" y="89"/>
              </a:cxn>
              <a:cxn ang="0">
                <a:pos x="0" y="61"/>
              </a:cxn>
              <a:cxn ang="0">
                <a:pos x="35" y="68"/>
              </a:cxn>
              <a:cxn ang="0">
                <a:pos x="62" y="87"/>
              </a:cxn>
              <a:cxn ang="0">
                <a:pos x="109" y="89"/>
              </a:cxn>
              <a:cxn ang="0">
                <a:pos x="120" y="119"/>
              </a:cxn>
              <a:cxn ang="0">
                <a:pos x="139" y="152"/>
              </a:cxn>
              <a:cxn ang="0">
                <a:pos x="169" y="146"/>
              </a:cxn>
              <a:cxn ang="0">
                <a:pos x="227" y="118"/>
              </a:cxn>
              <a:cxn ang="0">
                <a:pos x="278" y="77"/>
              </a:cxn>
              <a:cxn ang="0">
                <a:pos x="295" y="41"/>
              </a:cxn>
              <a:cxn ang="0">
                <a:pos x="314" y="0"/>
              </a:cxn>
              <a:cxn ang="0">
                <a:pos x="330" y="11"/>
              </a:cxn>
              <a:cxn ang="0">
                <a:pos x="351" y="63"/>
              </a:cxn>
              <a:cxn ang="0">
                <a:pos x="390" y="108"/>
              </a:cxn>
              <a:cxn ang="0">
                <a:pos x="429" y="122"/>
              </a:cxn>
              <a:cxn ang="0">
                <a:pos x="459" y="150"/>
              </a:cxn>
              <a:cxn ang="0">
                <a:pos x="471" y="227"/>
              </a:cxn>
              <a:cxn ang="0">
                <a:pos x="494" y="314"/>
              </a:cxn>
              <a:cxn ang="0">
                <a:pos x="448" y="323"/>
              </a:cxn>
              <a:cxn ang="0">
                <a:pos x="416" y="338"/>
              </a:cxn>
              <a:cxn ang="0">
                <a:pos x="368" y="374"/>
              </a:cxn>
              <a:cxn ang="0">
                <a:pos x="336" y="350"/>
              </a:cxn>
              <a:cxn ang="0">
                <a:pos x="284" y="354"/>
              </a:cxn>
              <a:cxn ang="0">
                <a:pos x="252" y="345"/>
              </a:cxn>
              <a:cxn ang="0">
                <a:pos x="235" y="391"/>
              </a:cxn>
              <a:cxn ang="0">
                <a:pos x="228" y="423"/>
              </a:cxn>
              <a:cxn ang="0">
                <a:pos x="243" y="467"/>
              </a:cxn>
              <a:cxn ang="0">
                <a:pos x="269" y="475"/>
              </a:cxn>
              <a:cxn ang="0">
                <a:pos x="286" y="435"/>
              </a:cxn>
              <a:cxn ang="0">
                <a:pos x="316" y="441"/>
              </a:cxn>
              <a:cxn ang="0">
                <a:pos x="304" y="491"/>
              </a:cxn>
              <a:cxn ang="0">
                <a:pos x="270" y="510"/>
              </a:cxn>
              <a:cxn ang="0">
                <a:pos x="280" y="537"/>
              </a:cxn>
              <a:cxn ang="0">
                <a:pos x="307" y="585"/>
              </a:cxn>
            </a:cxnLst>
            <a:rect l="0" t="0" r="r" b="b"/>
            <a:pathLst>
              <a:path w="494" h="607">
                <a:moveTo>
                  <a:pt x="240" y="559"/>
                </a:moveTo>
                <a:cubicBezTo>
                  <a:pt x="239" y="558"/>
                  <a:pt x="239" y="556"/>
                  <a:pt x="238" y="556"/>
                </a:cubicBezTo>
                <a:cubicBezTo>
                  <a:pt x="237" y="556"/>
                  <a:pt x="236" y="557"/>
                  <a:pt x="236" y="558"/>
                </a:cubicBezTo>
                <a:cubicBezTo>
                  <a:pt x="236" y="560"/>
                  <a:pt x="236" y="562"/>
                  <a:pt x="238" y="562"/>
                </a:cubicBezTo>
                <a:cubicBezTo>
                  <a:pt x="239" y="562"/>
                  <a:pt x="239" y="560"/>
                  <a:pt x="240" y="559"/>
                </a:cubicBezTo>
                <a:close/>
                <a:moveTo>
                  <a:pt x="192" y="451"/>
                </a:moveTo>
                <a:cubicBezTo>
                  <a:pt x="193" y="453"/>
                  <a:pt x="195" y="453"/>
                  <a:pt x="197" y="453"/>
                </a:cubicBezTo>
                <a:cubicBezTo>
                  <a:pt x="197" y="453"/>
                  <a:pt x="197" y="453"/>
                  <a:pt x="197" y="453"/>
                </a:cubicBezTo>
                <a:cubicBezTo>
                  <a:pt x="195" y="451"/>
                  <a:pt x="194" y="451"/>
                  <a:pt x="192" y="451"/>
                </a:cubicBezTo>
                <a:close/>
                <a:moveTo>
                  <a:pt x="288" y="607"/>
                </a:moveTo>
                <a:cubicBezTo>
                  <a:pt x="288" y="606"/>
                  <a:pt x="288" y="605"/>
                  <a:pt x="287" y="605"/>
                </a:cubicBezTo>
                <a:cubicBezTo>
                  <a:pt x="287" y="602"/>
                  <a:pt x="287" y="600"/>
                  <a:pt x="286" y="598"/>
                </a:cubicBezTo>
                <a:cubicBezTo>
                  <a:pt x="285" y="597"/>
                  <a:pt x="284" y="598"/>
                  <a:pt x="284" y="597"/>
                </a:cubicBezTo>
                <a:cubicBezTo>
                  <a:pt x="283" y="596"/>
                  <a:pt x="284" y="594"/>
                  <a:pt x="283" y="592"/>
                </a:cubicBezTo>
                <a:cubicBezTo>
                  <a:pt x="282" y="590"/>
                  <a:pt x="280" y="597"/>
                  <a:pt x="280" y="593"/>
                </a:cubicBezTo>
                <a:cubicBezTo>
                  <a:pt x="281" y="590"/>
                  <a:pt x="281" y="590"/>
                  <a:pt x="281" y="590"/>
                </a:cubicBezTo>
                <a:cubicBezTo>
                  <a:pt x="281" y="589"/>
                  <a:pt x="280" y="588"/>
                  <a:pt x="278" y="588"/>
                </a:cubicBezTo>
                <a:cubicBezTo>
                  <a:pt x="278" y="584"/>
                  <a:pt x="275" y="582"/>
                  <a:pt x="275" y="578"/>
                </a:cubicBezTo>
                <a:cubicBezTo>
                  <a:pt x="275" y="574"/>
                  <a:pt x="275" y="574"/>
                  <a:pt x="275" y="574"/>
                </a:cubicBezTo>
                <a:cubicBezTo>
                  <a:pt x="275" y="573"/>
                  <a:pt x="272" y="569"/>
                  <a:pt x="273" y="569"/>
                </a:cubicBezTo>
                <a:cubicBezTo>
                  <a:pt x="277" y="572"/>
                  <a:pt x="274" y="566"/>
                  <a:pt x="273" y="565"/>
                </a:cubicBezTo>
                <a:cubicBezTo>
                  <a:pt x="272" y="563"/>
                  <a:pt x="270" y="563"/>
                  <a:pt x="269" y="562"/>
                </a:cubicBezTo>
                <a:cubicBezTo>
                  <a:pt x="268" y="561"/>
                  <a:pt x="268" y="559"/>
                  <a:pt x="266" y="559"/>
                </a:cubicBezTo>
                <a:cubicBezTo>
                  <a:pt x="265" y="559"/>
                  <a:pt x="265" y="559"/>
                  <a:pt x="264" y="559"/>
                </a:cubicBezTo>
                <a:cubicBezTo>
                  <a:pt x="260" y="560"/>
                  <a:pt x="259" y="556"/>
                  <a:pt x="256" y="553"/>
                </a:cubicBezTo>
                <a:cubicBezTo>
                  <a:pt x="255" y="550"/>
                  <a:pt x="252" y="549"/>
                  <a:pt x="252" y="546"/>
                </a:cubicBezTo>
                <a:cubicBezTo>
                  <a:pt x="252" y="541"/>
                  <a:pt x="255" y="538"/>
                  <a:pt x="255" y="533"/>
                </a:cubicBezTo>
                <a:cubicBezTo>
                  <a:pt x="255" y="531"/>
                  <a:pt x="253" y="531"/>
                  <a:pt x="252" y="531"/>
                </a:cubicBezTo>
                <a:cubicBezTo>
                  <a:pt x="250" y="531"/>
                  <a:pt x="249" y="530"/>
                  <a:pt x="248" y="528"/>
                </a:cubicBezTo>
                <a:cubicBezTo>
                  <a:pt x="247" y="526"/>
                  <a:pt x="247" y="525"/>
                  <a:pt x="246" y="523"/>
                </a:cubicBezTo>
                <a:cubicBezTo>
                  <a:pt x="246" y="521"/>
                  <a:pt x="245" y="520"/>
                  <a:pt x="245" y="519"/>
                </a:cubicBezTo>
                <a:cubicBezTo>
                  <a:pt x="245" y="515"/>
                  <a:pt x="248" y="513"/>
                  <a:pt x="248" y="510"/>
                </a:cubicBezTo>
                <a:cubicBezTo>
                  <a:pt x="248" y="506"/>
                  <a:pt x="243" y="506"/>
                  <a:pt x="240" y="505"/>
                </a:cubicBezTo>
                <a:cubicBezTo>
                  <a:pt x="238" y="504"/>
                  <a:pt x="239" y="502"/>
                  <a:pt x="238" y="500"/>
                </a:cubicBezTo>
                <a:cubicBezTo>
                  <a:pt x="237" y="498"/>
                  <a:pt x="237" y="497"/>
                  <a:pt x="237" y="496"/>
                </a:cubicBezTo>
                <a:cubicBezTo>
                  <a:pt x="237" y="495"/>
                  <a:pt x="237" y="494"/>
                  <a:pt x="237" y="492"/>
                </a:cubicBezTo>
                <a:cubicBezTo>
                  <a:pt x="237" y="490"/>
                  <a:pt x="236" y="489"/>
                  <a:pt x="234" y="487"/>
                </a:cubicBezTo>
                <a:cubicBezTo>
                  <a:pt x="233" y="486"/>
                  <a:pt x="234" y="484"/>
                  <a:pt x="233" y="483"/>
                </a:cubicBezTo>
                <a:cubicBezTo>
                  <a:pt x="232" y="482"/>
                  <a:pt x="230" y="482"/>
                  <a:pt x="229" y="481"/>
                </a:cubicBezTo>
                <a:cubicBezTo>
                  <a:pt x="227" y="477"/>
                  <a:pt x="227" y="475"/>
                  <a:pt x="227" y="472"/>
                </a:cubicBezTo>
                <a:cubicBezTo>
                  <a:pt x="227" y="470"/>
                  <a:pt x="228" y="469"/>
                  <a:pt x="228" y="467"/>
                </a:cubicBezTo>
                <a:cubicBezTo>
                  <a:pt x="228" y="464"/>
                  <a:pt x="224" y="463"/>
                  <a:pt x="222" y="461"/>
                </a:cubicBezTo>
                <a:cubicBezTo>
                  <a:pt x="221" y="460"/>
                  <a:pt x="205" y="451"/>
                  <a:pt x="213" y="455"/>
                </a:cubicBezTo>
                <a:cubicBezTo>
                  <a:pt x="213" y="453"/>
                  <a:pt x="213" y="452"/>
                  <a:pt x="213" y="450"/>
                </a:cubicBezTo>
                <a:cubicBezTo>
                  <a:pt x="213" y="445"/>
                  <a:pt x="211" y="443"/>
                  <a:pt x="209" y="439"/>
                </a:cubicBezTo>
                <a:cubicBezTo>
                  <a:pt x="208" y="437"/>
                  <a:pt x="208" y="435"/>
                  <a:pt x="205" y="435"/>
                </a:cubicBezTo>
                <a:cubicBezTo>
                  <a:pt x="203" y="435"/>
                  <a:pt x="202" y="436"/>
                  <a:pt x="200" y="436"/>
                </a:cubicBezTo>
                <a:cubicBezTo>
                  <a:pt x="200" y="436"/>
                  <a:pt x="199" y="435"/>
                  <a:pt x="199" y="435"/>
                </a:cubicBezTo>
                <a:cubicBezTo>
                  <a:pt x="198" y="435"/>
                  <a:pt x="198" y="435"/>
                  <a:pt x="198" y="435"/>
                </a:cubicBezTo>
                <a:cubicBezTo>
                  <a:pt x="199" y="437"/>
                  <a:pt x="199" y="438"/>
                  <a:pt x="200" y="439"/>
                </a:cubicBezTo>
                <a:cubicBezTo>
                  <a:pt x="200" y="439"/>
                  <a:pt x="196" y="432"/>
                  <a:pt x="192" y="432"/>
                </a:cubicBezTo>
                <a:cubicBezTo>
                  <a:pt x="192" y="431"/>
                  <a:pt x="192" y="431"/>
                  <a:pt x="192" y="430"/>
                </a:cubicBezTo>
                <a:cubicBezTo>
                  <a:pt x="192" y="427"/>
                  <a:pt x="188" y="426"/>
                  <a:pt x="188" y="423"/>
                </a:cubicBezTo>
                <a:cubicBezTo>
                  <a:pt x="188" y="422"/>
                  <a:pt x="189" y="422"/>
                  <a:pt x="189" y="421"/>
                </a:cubicBezTo>
                <a:cubicBezTo>
                  <a:pt x="189" y="417"/>
                  <a:pt x="185" y="415"/>
                  <a:pt x="181" y="413"/>
                </a:cubicBezTo>
                <a:cubicBezTo>
                  <a:pt x="177" y="410"/>
                  <a:pt x="175" y="407"/>
                  <a:pt x="171" y="406"/>
                </a:cubicBezTo>
                <a:cubicBezTo>
                  <a:pt x="168" y="404"/>
                  <a:pt x="166" y="405"/>
                  <a:pt x="163" y="404"/>
                </a:cubicBezTo>
                <a:cubicBezTo>
                  <a:pt x="162" y="403"/>
                  <a:pt x="162" y="401"/>
                  <a:pt x="160" y="400"/>
                </a:cubicBezTo>
                <a:cubicBezTo>
                  <a:pt x="159" y="399"/>
                  <a:pt x="157" y="399"/>
                  <a:pt x="157" y="397"/>
                </a:cubicBezTo>
                <a:cubicBezTo>
                  <a:pt x="157" y="396"/>
                  <a:pt x="158" y="396"/>
                  <a:pt x="158" y="396"/>
                </a:cubicBezTo>
                <a:cubicBezTo>
                  <a:pt x="155" y="394"/>
                  <a:pt x="151" y="395"/>
                  <a:pt x="149" y="392"/>
                </a:cubicBezTo>
                <a:cubicBezTo>
                  <a:pt x="148" y="390"/>
                  <a:pt x="148" y="388"/>
                  <a:pt x="146" y="387"/>
                </a:cubicBezTo>
                <a:cubicBezTo>
                  <a:pt x="145" y="386"/>
                  <a:pt x="143" y="386"/>
                  <a:pt x="141" y="386"/>
                </a:cubicBezTo>
                <a:cubicBezTo>
                  <a:pt x="140" y="385"/>
                  <a:pt x="139" y="385"/>
                  <a:pt x="138" y="385"/>
                </a:cubicBezTo>
                <a:cubicBezTo>
                  <a:pt x="137" y="385"/>
                  <a:pt x="136" y="385"/>
                  <a:pt x="135" y="386"/>
                </a:cubicBezTo>
                <a:cubicBezTo>
                  <a:pt x="135" y="386"/>
                  <a:pt x="135" y="388"/>
                  <a:pt x="135" y="388"/>
                </a:cubicBezTo>
                <a:cubicBezTo>
                  <a:pt x="130" y="388"/>
                  <a:pt x="128" y="386"/>
                  <a:pt x="128" y="386"/>
                </a:cubicBezTo>
                <a:cubicBezTo>
                  <a:pt x="119" y="382"/>
                  <a:pt x="113" y="379"/>
                  <a:pt x="107" y="370"/>
                </a:cubicBezTo>
                <a:cubicBezTo>
                  <a:pt x="105" y="367"/>
                  <a:pt x="102" y="366"/>
                  <a:pt x="101" y="363"/>
                </a:cubicBezTo>
                <a:cubicBezTo>
                  <a:pt x="100" y="361"/>
                  <a:pt x="98" y="361"/>
                  <a:pt x="97" y="359"/>
                </a:cubicBezTo>
                <a:cubicBezTo>
                  <a:pt x="94" y="355"/>
                  <a:pt x="91" y="353"/>
                  <a:pt x="87" y="349"/>
                </a:cubicBezTo>
                <a:cubicBezTo>
                  <a:pt x="84" y="347"/>
                  <a:pt x="84" y="345"/>
                  <a:pt x="82" y="343"/>
                </a:cubicBezTo>
                <a:cubicBezTo>
                  <a:pt x="81" y="341"/>
                  <a:pt x="80" y="340"/>
                  <a:pt x="79" y="338"/>
                </a:cubicBezTo>
                <a:cubicBezTo>
                  <a:pt x="78" y="336"/>
                  <a:pt x="76" y="336"/>
                  <a:pt x="76" y="334"/>
                </a:cubicBezTo>
                <a:cubicBezTo>
                  <a:pt x="76" y="333"/>
                  <a:pt x="77" y="333"/>
                  <a:pt x="77" y="332"/>
                </a:cubicBezTo>
                <a:cubicBezTo>
                  <a:pt x="77" y="328"/>
                  <a:pt x="69" y="329"/>
                  <a:pt x="69" y="325"/>
                </a:cubicBezTo>
                <a:cubicBezTo>
                  <a:pt x="69" y="325"/>
                  <a:pt x="70" y="325"/>
                  <a:pt x="70" y="324"/>
                </a:cubicBezTo>
                <a:cubicBezTo>
                  <a:pt x="70" y="321"/>
                  <a:pt x="66" y="320"/>
                  <a:pt x="62" y="319"/>
                </a:cubicBezTo>
                <a:cubicBezTo>
                  <a:pt x="62" y="313"/>
                  <a:pt x="59" y="309"/>
                  <a:pt x="56" y="303"/>
                </a:cubicBezTo>
                <a:cubicBezTo>
                  <a:pt x="55" y="303"/>
                  <a:pt x="55" y="302"/>
                  <a:pt x="54" y="302"/>
                </a:cubicBezTo>
                <a:cubicBezTo>
                  <a:pt x="54" y="302"/>
                  <a:pt x="54" y="303"/>
                  <a:pt x="54" y="303"/>
                </a:cubicBezTo>
                <a:cubicBezTo>
                  <a:pt x="53" y="302"/>
                  <a:pt x="53" y="302"/>
                  <a:pt x="53" y="302"/>
                </a:cubicBezTo>
                <a:cubicBezTo>
                  <a:pt x="53" y="299"/>
                  <a:pt x="53" y="299"/>
                  <a:pt x="53" y="299"/>
                </a:cubicBezTo>
                <a:cubicBezTo>
                  <a:pt x="53" y="297"/>
                  <a:pt x="51" y="297"/>
                  <a:pt x="51" y="296"/>
                </a:cubicBezTo>
                <a:cubicBezTo>
                  <a:pt x="50" y="294"/>
                  <a:pt x="51" y="292"/>
                  <a:pt x="50" y="290"/>
                </a:cubicBezTo>
                <a:cubicBezTo>
                  <a:pt x="48" y="287"/>
                  <a:pt x="45" y="285"/>
                  <a:pt x="45" y="280"/>
                </a:cubicBezTo>
                <a:cubicBezTo>
                  <a:pt x="45" y="279"/>
                  <a:pt x="45" y="278"/>
                  <a:pt x="46" y="277"/>
                </a:cubicBezTo>
                <a:cubicBezTo>
                  <a:pt x="48" y="276"/>
                  <a:pt x="50" y="278"/>
                  <a:pt x="51" y="276"/>
                </a:cubicBezTo>
                <a:cubicBezTo>
                  <a:pt x="52" y="275"/>
                  <a:pt x="51" y="273"/>
                  <a:pt x="51" y="271"/>
                </a:cubicBezTo>
                <a:cubicBezTo>
                  <a:pt x="51" y="269"/>
                  <a:pt x="51" y="268"/>
                  <a:pt x="50" y="266"/>
                </a:cubicBezTo>
                <a:cubicBezTo>
                  <a:pt x="50" y="265"/>
                  <a:pt x="50" y="265"/>
                  <a:pt x="50" y="265"/>
                </a:cubicBezTo>
                <a:cubicBezTo>
                  <a:pt x="51" y="263"/>
                  <a:pt x="51" y="263"/>
                  <a:pt x="51" y="263"/>
                </a:cubicBezTo>
                <a:cubicBezTo>
                  <a:pt x="51" y="261"/>
                  <a:pt x="50" y="258"/>
                  <a:pt x="48" y="258"/>
                </a:cubicBezTo>
                <a:cubicBezTo>
                  <a:pt x="46" y="258"/>
                  <a:pt x="46" y="259"/>
                  <a:pt x="45" y="260"/>
                </a:cubicBezTo>
                <a:cubicBezTo>
                  <a:pt x="44" y="262"/>
                  <a:pt x="44" y="252"/>
                  <a:pt x="44" y="250"/>
                </a:cubicBezTo>
                <a:cubicBezTo>
                  <a:pt x="44" y="245"/>
                  <a:pt x="43" y="243"/>
                  <a:pt x="40" y="238"/>
                </a:cubicBezTo>
                <a:cubicBezTo>
                  <a:pt x="39" y="235"/>
                  <a:pt x="40" y="233"/>
                  <a:pt x="37" y="231"/>
                </a:cubicBezTo>
                <a:cubicBezTo>
                  <a:pt x="36" y="230"/>
                  <a:pt x="35" y="230"/>
                  <a:pt x="34" y="229"/>
                </a:cubicBezTo>
                <a:cubicBezTo>
                  <a:pt x="30" y="222"/>
                  <a:pt x="28" y="217"/>
                  <a:pt x="28" y="209"/>
                </a:cubicBezTo>
                <a:cubicBezTo>
                  <a:pt x="28" y="208"/>
                  <a:pt x="28" y="208"/>
                  <a:pt x="29" y="209"/>
                </a:cubicBezTo>
                <a:cubicBezTo>
                  <a:pt x="29" y="211"/>
                  <a:pt x="28" y="212"/>
                  <a:pt x="30" y="213"/>
                </a:cubicBezTo>
                <a:cubicBezTo>
                  <a:pt x="30" y="214"/>
                  <a:pt x="31" y="214"/>
                  <a:pt x="31" y="215"/>
                </a:cubicBezTo>
                <a:cubicBezTo>
                  <a:pt x="31" y="216"/>
                  <a:pt x="31" y="216"/>
                  <a:pt x="31" y="216"/>
                </a:cubicBezTo>
                <a:cubicBezTo>
                  <a:pt x="31" y="219"/>
                  <a:pt x="32" y="220"/>
                  <a:pt x="33" y="222"/>
                </a:cubicBezTo>
                <a:cubicBezTo>
                  <a:pt x="34" y="223"/>
                  <a:pt x="37" y="232"/>
                  <a:pt x="37" y="226"/>
                </a:cubicBezTo>
                <a:cubicBezTo>
                  <a:pt x="37" y="224"/>
                  <a:pt x="36" y="224"/>
                  <a:pt x="35" y="222"/>
                </a:cubicBezTo>
                <a:cubicBezTo>
                  <a:pt x="34" y="218"/>
                  <a:pt x="33" y="216"/>
                  <a:pt x="32" y="212"/>
                </a:cubicBezTo>
                <a:cubicBezTo>
                  <a:pt x="33" y="212"/>
                  <a:pt x="34" y="212"/>
                  <a:pt x="35" y="211"/>
                </a:cubicBezTo>
                <a:cubicBezTo>
                  <a:pt x="35" y="208"/>
                  <a:pt x="35" y="208"/>
                  <a:pt x="35" y="208"/>
                </a:cubicBezTo>
                <a:cubicBezTo>
                  <a:pt x="35" y="206"/>
                  <a:pt x="35" y="203"/>
                  <a:pt x="37" y="203"/>
                </a:cubicBezTo>
                <a:cubicBezTo>
                  <a:pt x="37" y="203"/>
                  <a:pt x="37" y="204"/>
                  <a:pt x="38" y="204"/>
                </a:cubicBezTo>
                <a:cubicBezTo>
                  <a:pt x="38" y="204"/>
                  <a:pt x="38" y="203"/>
                  <a:pt x="38" y="203"/>
                </a:cubicBezTo>
                <a:cubicBezTo>
                  <a:pt x="38" y="200"/>
                  <a:pt x="39" y="199"/>
                  <a:pt x="39" y="196"/>
                </a:cubicBezTo>
                <a:cubicBezTo>
                  <a:pt x="39" y="186"/>
                  <a:pt x="36" y="204"/>
                  <a:pt x="36" y="197"/>
                </a:cubicBezTo>
                <a:cubicBezTo>
                  <a:pt x="36" y="193"/>
                  <a:pt x="37" y="191"/>
                  <a:pt x="38" y="187"/>
                </a:cubicBezTo>
                <a:cubicBezTo>
                  <a:pt x="39" y="186"/>
                  <a:pt x="41" y="185"/>
                  <a:pt x="41" y="183"/>
                </a:cubicBezTo>
                <a:cubicBezTo>
                  <a:pt x="41" y="182"/>
                  <a:pt x="40" y="182"/>
                  <a:pt x="40" y="182"/>
                </a:cubicBezTo>
                <a:cubicBezTo>
                  <a:pt x="40" y="181"/>
                  <a:pt x="40" y="180"/>
                  <a:pt x="41" y="179"/>
                </a:cubicBezTo>
                <a:cubicBezTo>
                  <a:pt x="42" y="179"/>
                  <a:pt x="42" y="179"/>
                  <a:pt x="42" y="179"/>
                </a:cubicBezTo>
                <a:cubicBezTo>
                  <a:pt x="42" y="179"/>
                  <a:pt x="42" y="179"/>
                  <a:pt x="42" y="179"/>
                </a:cubicBezTo>
                <a:cubicBezTo>
                  <a:pt x="42" y="178"/>
                  <a:pt x="41" y="178"/>
                  <a:pt x="41" y="177"/>
                </a:cubicBezTo>
                <a:cubicBezTo>
                  <a:pt x="41" y="176"/>
                  <a:pt x="42" y="175"/>
                  <a:pt x="42" y="174"/>
                </a:cubicBezTo>
                <a:cubicBezTo>
                  <a:pt x="42" y="173"/>
                  <a:pt x="43" y="173"/>
                  <a:pt x="43" y="172"/>
                </a:cubicBezTo>
                <a:cubicBezTo>
                  <a:pt x="43" y="170"/>
                  <a:pt x="41" y="169"/>
                  <a:pt x="41" y="167"/>
                </a:cubicBezTo>
                <a:cubicBezTo>
                  <a:pt x="41" y="166"/>
                  <a:pt x="42" y="165"/>
                  <a:pt x="42" y="163"/>
                </a:cubicBezTo>
                <a:cubicBezTo>
                  <a:pt x="42" y="152"/>
                  <a:pt x="42" y="152"/>
                  <a:pt x="42" y="152"/>
                </a:cubicBezTo>
                <a:cubicBezTo>
                  <a:pt x="42" y="146"/>
                  <a:pt x="38" y="143"/>
                  <a:pt x="35" y="139"/>
                </a:cubicBezTo>
                <a:cubicBezTo>
                  <a:pt x="34" y="137"/>
                  <a:pt x="34" y="135"/>
                  <a:pt x="33" y="133"/>
                </a:cubicBezTo>
                <a:cubicBezTo>
                  <a:pt x="34" y="133"/>
                  <a:pt x="36" y="132"/>
                  <a:pt x="35" y="131"/>
                </a:cubicBezTo>
                <a:cubicBezTo>
                  <a:pt x="30" y="130"/>
                  <a:pt x="28" y="127"/>
                  <a:pt x="26" y="123"/>
                </a:cubicBezTo>
                <a:cubicBezTo>
                  <a:pt x="24" y="120"/>
                  <a:pt x="23" y="119"/>
                  <a:pt x="22" y="116"/>
                </a:cubicBezTo>
                <a:cubicBezTo>
                  <a:pt x="19" y="109"/>
                  <a:pt x="14" y="107"/>
                  <a:pt x="12" y="99"/>
                </a:cubicBezTo>
                <a:cubicBezTo>
                  <a:pt x="14" y="98"/>
                  <a:pt x="16" y="98"/>
                  <a:pt x="16" y="96"/>
                </a:cubicBezTo>
                <a:cubicBezTo>
                  <a:pt x="16" y="93"/>
                  <a:pt x="16" y="91"/>
                  <a:pt x="14" y="90"/>
                </a:cubicBezTo>
                <a:cubicBezTo>
                  <a:pt x="13" y="89"/>
                  <a:pt x="12" y="90"/>
                  <a:pt x="11" y="89"/>
                </a:cubicBezTo>
                <a:cubicBezTo>
                  <a:pt x="10" y="88"/>
                  <a:pt x="10" y="86"/>
                  <a:pt x="9" y="85"/>
                </a:cubicBezTo>
                <a:cubicBezTo>
                  <a:pt x="8" y="83"/>
                  <a:pt x="6" y="82"/>
                  <a:pt x="5" y="80"/>
                </a:cubicBezTo>
                <a:cubicBezTo>
                  <a:pt x="4" y="77"/>
                  <a:pt x="4" y="75"/>
                  <a:pt x="3" y="72"/>
                </a:cubicBezTo>
                <a:cubicBezTo>
                  <a:pt x="2" y="67"/>
                  <a:pt x="1" y="64"/>
                  <a:pt x="0" y="61"/>
                </a:cubicBezTo>
                <a:cubicBezTo>
                  <a:pt x="0" y="61"/>
                  <a:pt x="0" y="61"/>
                  <a:pt x="0" y="61"/>
                </a:cubicBezTo>
                <a:cubicBezTo>
                  <a:pt x="8" y="60"/>
                  <a:pt x="8" y="60"/>
                  <a:pt x="8" y="60"/>
                </a:cubicBezTo>
                <a:cubicBezTo>
                  <a:pt x="15" y="60"/>
                  <a:pt x="18" y="55"/>
                  <a:pt x="25" y="55"/>
                </a:cubicBezTo>
                <a:cubicBezTo>
                  <a:pt x="27" y="55"/>
                  <a:pt x="27" y="58"/>
                  <a:pt x="28" y="60"/>
                </a:cubicBezTo>
                <a:cubicBezTo>
                  <a:pt x="28" y="62"/>
                  <a:pt x="29" y="63"/>
                  <a:pt x="30" y="64"/>
                </a:cubicBezTo>
                <a:cubicBezTo>
                  <a:pt x="32" y="66"/>
                  <a:pt x="34" y="66"/>
                  <a:pt x="35" y="68"/>
                </a:cubicBezTo>
                <a:cubicBezTo>
                  <a:pt x="37" y="70"/>
                  <a:pt x="37" y="72"/>
                  <a:pt x="39" y="73"/>
                </a:cubicBezTo>
                <a:cubicBezTo>
                  <a:pt x="42" y="75"/>
                  <a:pt x="44" y="76"/>
                  <a:pt x="45" y="79"/>
                </a:cubicBezTo>
                <a:cubicBezTo>
                  <a:pt x="46" y="82"/>
                  <a:pt x="46" y="84"/>
                  <a:pt x="49" y="85"/>
                </a:cubicBezTo>
                <a:cubicBezTo>
                  <a:pt x="51" y="86"/>
                  <a:pt x="53" y="87"/>
                  <a:pt x="56" y="87"/>
                </a:cubicBezTo>
                <a:cubicBezTo>
                  <a:pt x="58" y="87"/>
                  <a:pt x="60" y="87"/>
                  <a:pt x="62" y="87"/>
                </a:cubicBezTo>
                <a:cubicBezTo>
                  <a:pt x="66" y="87"/>
                  <a:pt x="68" y="88"/>
                  <a:pt x="72" y="88"/>
                </a:cubicBezTo>
                <a:cubicBezTo>
                  <a:pt x="73" y="88"/>
                  <a:pt x="74" y="87"/>
                  <a:pt x="74" y="87"/>
                </a:cubicBezTo>
                <a:cubicBezTo>
                  <a:pt x="76" y="87"/>
                  <a:pt x="76" y="90"/>
                  <a:pt x="77" y="92"/>
                </a:cubicBezTo>
                <a:cubicBezTo>
                  <a:pt x="78" y="94"/>
                  <a:pt x="80" y="95"/>
                  <a:pt x="80" y="97"/>
                </a:cubicBezTo>
                <a:cubicBezTo>
                  <a:pt x="109" y="89"/>
                  <a:pt x="109" y="89"/>
                  <a:pt x="109" y="89"/>
                </a:cubicBezTo>
                <a:cubicBezTo>
                  <a:pt x="112" y="88"/>
                  <a:pt x="115" y="87"/>
                  <a:pt x="118" y="87"/>
                </a:cubicBezTo>
                <a:cubicBezTo>
                  <a:pt x="122" y="87"/>
                  <a:pt x="125" y="90"/>
                  <a:pt x="125" y="95"/>
                </a:cubicBezTo>
                <a:cubicBezTo>
                  <a:pt x="125" y="102"/>
                  <a:pt x="125" y="102"/>
                  <a:pt x="125" y="102"/>
                </a:cubicBezTo>
                <a:cubicBezTo>
                  <a:pt x="125" y="108"/>
                  <a:pt x="123" y="111"/>
                  <a:pt x="122" y="116"/>
                </a:cubicBezTo>
                <a:cubicBezTo>
                  <a:pt x="121" y="117"/>
                  <a:pt x="120" y="118"/>
                  <a:pt x="120" y="119"/>
                </a:cubicBezTo>
                <a:cubicBezTo>
                  <a:pt x="120" y="122"/>
                  <a:pt x="122" y="124"/>
                  <a:pt x="124" y="125"/>
                </a:cubicBezTo>
                <a:cubicBezTo>
                  <a:pt x="128" y="127"/>
                  <a:pt x="132" y="127"/>
                  <a:pt x="135" y="131"/>
                </a:cubicBezTo>
                <a:cubicBezTo>
                  <a:pt x="137" y="134"/>
                  <a:pt x="137" y="136"/>
                  <a:pt x="138" y="140"/>
                </a:cubicBezTo>
                <a:cubicBezTo>
                  <a:pt x="138" y="143"/>
                  <a:pt x="139" y="145"/>
                  <a:pt x="139" y="149"/>
                </a:cubicBezTo>
                <a:cubicBezTo>
                  <a:pt x="139" y="150"/>
                  <a:pt x="139" y="151"/>
                  <a:pt x="139" y="152"/>
                </a:cubicBezTo>
                <a:cubicBezTo>
                  <a:pt x="139" y="154"/>
                  <a:pt x="141" y="155"/>
                  <a:pt x="142" y="157"/>
                </a:cubicBezTo>
                <a:cubicBezTo>
                  <a:pt x="143" y="157"/>
                  <a:pt x="143" y="159"/>
                  <a:pt x="144" y="159"/>
                </a:cubicBezTo>
                <a:cubicBezTo>
                  <a:pt x="147" y="159"/>
                  <a:pt x="147" y="159"/>
                  <a:pt x="147" y="159"/>
                </a:cubicBezTo>
                <a:cubicBezTo>
                  <a:pt x="150" y="159"/>
                  <a:pt x="151" y="157"/>
                  <a:pt x="153" y="156"/>
                </a:cubicBezTo>
                <a:cubicBezTo>
                  <a:pt x="160" y="153"/>
                  <a:pt x="162" y="148"/>
                  <a:pt x="169" y="146"/>
                </a:cubicBezTo>
                <a:cubicBezTo>
                  <a:pt x="171" y="146"/>
                  <a:pt x="172" y="145"/>
                  <a:pt x="174" y="145"/>
                </a:cubicBezTo>
                <a:cubicBezTo>
                  <a:pt x="178" y="145"/>
                  <a:pt x="180" y="146"/>
                  <a:pt x="183" y="147"/>
                </a:cubicBezTo>
                <a:cubicBezTo>
                  <a:pt x="188" y="149"/>
                  <a:pt x="191" y="148"/>
                  <a:pt x="196" y="150"/>
                </a:cubicBezTo>
                <a:cubicBezTo>
                  <a:pt x="201" y="144"/>
                  <a:pt x="203" y="139"/>
                  <a:pt x="208" y="132"/>
                </a:cubicBezTo>
                <a:cubicBezTo>
                  <a:pt x="227" y="118"/>
                  <a:pt x="227" y="118"/>
                  <a:pt x="227" y="118"/>
                </a:cubicBezTo>
                <a:cubicBezTo>
                  <a:pt x="237" y="109"/>
                  <a:pt x="237" y="109"/>
                  <a:pt x="237" y="109"/>
                </a:cubicBezTo>
                <a:cubicBezTo>
                  <a:pt x="248" y="97"/>
                  <a:pt x="248" y="97"/>
                  <a:pt x="248" y="97"/>
                </a:cubicBezTo>
                <a:cubicBezTo>
                  <a:pt x="254" y="92"/>
                  <a:pt x="257" y="90"/>
                  <a:pt x="264" y="87"/>
                </a:cubicBezTo>
                <a:cubicBezTo>
                  <a:pt x="268" y="86"/>
                  <a:pt x="269" y="84"/>
                  <a:pt x="273" y="83"/>
                </a:cubicBezTo>
                <a:cubicBezTo>
                  <a:pt x="275" y="81"/>
                  <a:pt x="278" y="80"/>
                  <a:pt x="278" y="77"/>
                </a:cubicBezTo>
                <a:cubicBezTo>
                  <a:pt x="278" y="74"/>
                  <a:pt x="274" y="73"/>
                  <a:pt x="271" y="71"/>
                </a:cubicBezTo>
                <a:cubicBezTo>
                  <a:pt x="267" y="69"/>
                  <a:pt x="265" y="68"/>
                  <a:pt x="261" y="66"/>
                </a:cubicBezTo>
                <a:cubicBezTo>
                  <a:pt x="259" y="64"/>
                  <a:pt x="255" y="65"/>
                  <a:pt x="255" y="62"/>
                </a:cubicBezTo>
                <a:cubicBezTo>
                  <a:pt x="255" y="61"/>
                  <a:pt x="256" y="60"/>
                  <a:pt x="256" y="59"/>
                </a:cubicBezTo>
                <a:cubicBezTo>
                  <a:pt x="295" y="41"/>
                  <a:pt x="295" y="41"/>
                  <a:pt x="295" y="41"/>
                </a:cubicBezTo>
                <a:cubicBezTo>
                  <a:pt x="305" y="35"/>
                  <a:pt x="305" y="35"/>
                  <a:pt x="305" y="35"/>
                </a:cubicBezTo>
                <a:cubicBezTo>
                  <a:pt x="306" y="32"/>
                  <a:pt x="308" y="31"/>
                  <a:pt x="308" y="28"/>
                </a:cubicBezTo>
                <a:cubicBezTo>
                  <a:pt x="308" y="24"/>
                  <a:pt x="308" y="24"/>
                  <a:pt x="308" y="24"/>
                </a:cubicBezTo>
                <a:cubicBezTo>
                  <a:pt x="308" y="17"/>
                  <a:pt x="305" y="13"/>
                  <a:pt x="305" y="5"/>
                </a:cubicBezTo>
                <a:cubicBezTo>
                  <a:pt x="305" y="1"/>
                  <a:pt x="310" y="0"/>
                  <a:pt x="314" y="0"/>
                </a:cubicBezTo>
                <a:cubicBezTo>
                  <a:pt x="317" y="0"/>
                  <a:pt x="317" y="0"/>
                  <a:pt x="317" y="0"/>
                </a:cubicBezTo>
                <a:cubicBezTo>
                  <a:pt x="321" y="0"/>
                  <a:pt x="322" y="2"/>
                  <a:pt x="325" y="2"/>
                </a:cubicBezTo>
                <a:cubicBezTo>
                  <a:pt x="327" y="2"/>
                  <a:pt x="328" y="2"/>
                  <a:pt x="330" y="2"/>
                </a:cubicBezTo>
                <a:cubicBezTo>
                  <a:pt x="330" y="2"/>
                  <a:pt x="330" y="2"/>
                  <a:pt x="330" y="2"/>
                </a:cubicBezTo>
                <a:cubicBezTo>
                  <a:pt x="330" y="5"/>
                  <a:pt x="330" y="7"/>
                  <a:pt x="330" y="11"/>
                </a:cubicBezTo>
                <a:cubicBezTo>
                  <a:pt x="328" y="17"/>
                  <a:pt x="328" y="17"/>
                  <a:pt x="328" y="17"/>
                </a:cubicBezTo>
                <a:cubicBezTo>
                  <a:pt x="330" y="20"/>
                  <a:pt x="331" y="23"/>
                  <a:pt x="333" y="25"/>
                </a:cubicBezTo>
                <a:cubicBezTo>
                  <a:pt x="338" y="29"/>
                  <a:pt x="343" y="30"/>
                  <a:pt x="345" y="36"/>
                </a:cubicBezTo>
                <a:cubicBezTo>
                  <a:pt x="348" y="44"/>
                  <a:pt x="351" y="49"/>
                  <a:pt x="351" y="57"/>
                </a:cubicBezTo>
                <a:cubicBezTo>
                  <a:pt x="351" y="59"/>
                  <a:pt x="351" y="61"/>
                  <a:pt x="351" y="63"/>
                </a:cubicBezTo>
                <a:cubicBezTo>
                  <a:pt x="361" y="86"/>
                  <a:pt x="361" y="86"/>
                  <a:pt x="361" y="86"/>
                </a:cubicBezTo>
                <a:cubicBezTo>
                  <a:pt x="366" y="102"/>
                  <a:pt x="366" y="102"/>
                  <a:pt x="366" y="102"/>
                </a:cubicBezTo>
                <a:cubicBezTo>
                  <a:pt x="369" y="103"/>
                  <a:pt x="370" y="105"/>
                  <a:pt x="372" y="106"/>
                </a:cubicBezTo>
                <a:cubicBezTo>
                  <a:pt x="377" y="108"/>
                  <a:pt x="380" y="108"/>
                  <a:pt x="385" y="108"/>
                </a:cubicBezTo>
                <a:cubicBezTo>
                  <a:pt x="390" y="108"/>
                  <a:pt x="390" y="108"/>
                  <a:pt x="390" y="108"/>
                </a:cubicBezTo>
                <a:cubicBezTo>
                  <a:pt x="391" y="108"/>
                  <a:pt x="391" y="108"/>
                  <a:pt x="393" y="108"/>
                </a:cubicBezTo>
                <a:cubicBezTo>
                  <a:pt x="396" y="108"/>
                  <a:pt x="396" y="108"/>
                  <a:pt x="396" y="108"/>
                </a:cubicBezTo>
                <a:cubicBezTo>
                  <a:pt x="401" y="108"/>
                  <a:pt x="404" y="110"/>
                  <a:pt x="409" y="110"/>
                </a:cubicBezTo>
                <a:cubicBezTo>
                  <a:pt x="414" y="111"/>
                  <a:pt x="418" y="110"/>
                  <a:pt x="423" y="112"/>
                </a:cubicBezTo>
                <a:cubicBezTo>
                  <a:pt x="427" y="114"/>
                  <a:pt x="429" y="118"/>
                  <a:pt x="429" y="122"/>
                </a:cubicBezTo>
                <a:cubicBezTo>
                  <a:pt x="429" y="128"/>
                  <a:pt x="426" y="131"/>
                  <a:pt x="426" y="137"/>
                </a:cubicBezTo>
                <a:cubicBezTo>
                  <a:pt x="426" y="142"/>
                  <a:pt x="428" y="145"/>
                  <a:pt x="431" y="148"/>
                </a:cubicBezTo>
                <a:cubicBezTo>
                  <a:pt x="435" y="151"/>
                  <a:pt x="437" y="154"/>
                  <a:pt x="442" y="154"/>
                </a:cubicBezTo>
                <a:cubicBezTo>
                  <a:pt x="444" y="154"/>
                  <a:pt x="445" y="152"/>
                  <a:pt x="448" y="152"/>
                </a:cubicBezTo>
                <a:cubicBezTo>
                  <a:pt x="452" y="150"/>
                  <a:pt x="455" y="150"/>
                  <a:pt x="459" y="150"/>
                </a:cubicBezTo>
                <a:cubicBezTo>
                  <a:pt x="466" y="150"/>
                  <a:pt x="473" y="151"/>
                  <a:pt x="475" y="158"/>
                </a:cubicBezTo>
                <a:cubicBezTo>
                  <a:pt x="475" y="190"/>
                  <a:pt x="475" y="190"/>
                  <a:pt x="475" y="190"/>
                </a:cubicBezTo>
                <a:cubicBezTo>
                  <a:pt x="477" y="201"/>
                  <a:pt x="477" y="201"/>
                  <a:pt x="477" y="201"/>
                </a:cubicBezTo>
                <a:cubicBezTo>
                  <a:pt x="478" y="214"/>
                  <a:pt x="478" y="214"/>
                  <a:pt x="478" y="214"/>
                </a:cubicBezTo>
                <a:cubicBezTo>
                  <a:pt x="471" y="227"/>
                  <a:pt x="471" y="227"/>
                  <a:pt x="471" y="227"/>
                </a:cubicBezTo>
                <a:cubicBezTo>
                  <a:pt x="470" y="256"/>
                  <a:pt x="470" y="256"/>
                  <a:pt x="470" y="256"/>
                </a:cubicBezTo>
                <a:cubicBezTo>
                  <a:pt x="466" y="267"/>
                  <a:pt x="466" y="267"/>
                  <a:pt x="466" y="267"/>
                </a:cubicBezTo>
                <a:cubicBezTo>
                  <a:pt x="471" y="280"/>
                  <a:pt x="471" y="280"/>
                  <a:pt x="471" y="280"/>
                </a:cubicBezTo>
                <a:cubicBezTo>
                  <a:pt x="478" y="288"/>
                  <a:pt x="478" y="288"/>
                  <a:pt x="478" y="288"/>
                </a:cubicBezTo>
                <a:cubicBezTo>
                  <a:pt x="494" y="314"/>
                  <a:pt x="494" y="314"/>
                  <a:pt x="494" y="314"/>
                </a:cubicBezTo>
                <a:cubicBezTo>
                  <a:pt x="494" y="314"/>
                  <a:pt x="494" y="314"/>
                  <a:pt x="494" y="314"/>
                </a:cubicBezTo>
                <a:cubicBezTo>
                  <a:pt x="488" y="316"/>
                  <a:pt x="484" y="316"/>
                  <a:pt x="479" y="319"/>
                </a:cubicBezTo>
                <a:cubicBezTo>
                  <a:pt x="476" y="321"/>
                  <a:pt x="475" y="323"/>
                  <a:pt x="471" y="324"/>
                </a:cubicBezTo>
                <a:cubicBezTo>
                  <a:pt x="469" y="325"/>
                  <a:pt x="468" y="326"/>
                  <a:pt x="466" y="326"/>
                </a:cubicBezTo>
                <a:cubicBezTo>
                  <a:pt x="459" y="326"/>
                  <a:pt x="455" y="323"/>
                  <a:pt x="448" y="323"/>
                </a:cubicBezTo>
                <a:cubicBezTo>
                  <a:pt x="446" y="323"/>
                  <a:pt x="445" y="325"/>
                  <a:pt x="442" y="326"/>
                </a:cubicBezTo>
                <a:cubicBezTo>
                  <a:pt x="436" y="328"/>
                  <a:pt x="432" y="329"/>
                  <a:pt x="425" y="329"/>
                </a:cubicBezTo>
                <a:cubicBezTo>
                  <a:pt x="424" y="329"/>
                  <a:pt x="424" y="329"/>
                  <a:pt x="423" y="329"/>
                </a:cubicBezTo>
                <a:cubicBezTo>
                  <a:pt x="422" y="329"/>
                  <a:pt x="421" y="331"/>
                  <a:pt x="421" y="332"/>
                </a:cubicBezTo>
                <a:cubicBezTo>
                  <a:pt x="419" y="334"/>
                  <a:pt x="419" y="336"/>
                  <a:pt x="416" y="338"/>
                </a:cubicBezTo>
                <a:cubicBezTo>
                  <a:pt x="413" y="340"/>
                  <a:pt x="411" y="341"/>
                  <a:pt x="407" y="343"/>
                </a:cubicBezTo>
                <a:cubicBezTo>
                  <a:pt x="404" y="344"/>
                  <a:pt x="402" y="343"/>
                  <a:pt x="399" y="345"/>
                </a:cubicBezTo>
                <a:cubicBezTo>
                  <a:pt x="395" y="347"/>
                  <a:pt x="393" y="350"/>
                  <a:pt x="390" y="352"/>
                </a:cubicBezTo>
                <a:cubicBezTo>
                  <a:pt x="382" y="358"/>
                  <a:pt x="379" y="363"/>
                  <a:pt x="372" y="368"/>
                </a:cubicBezTo>
                <a:cubicBezTo>
                  <a:pt x="370" y="370"/>
                  <a:pt x="369" y="372"/>
                  <a:pt x="368" y="374"/>
                </a:cubicBezTo>
                <a:cubicBezTo>
                  <a:pt x="367" y="375"/>
                  <a:pt x="365" y="376"/>
                  <a:pt x="363" y="376"/>
                </a:cubicBezTo>
                <a:cubicBezTo>
                  <a:pt x="361" y="377"/>
                  <a:pt x="360" y="378"/>
                  <a:pt x="358" y="378"/>
                </a:cubicBezTo>
                <a:cubicBezTo>
                  <a:pt x="351" y="378"/>
                  <a:pt x="349" y="373"/>
                  <a:pt x="345" y="368"/>
                </a:cubicBezTo>
                <a:cubicBezTo>
                  <a:pt x="339" y="362"/>
                  <a:pt x="341" y="356"/>
                  <a:pt x="336" y="350"/>
                </a:cubicBezTo>
                <a:cubicBezTo>
                  <a:pt x="336" y="350"/>
                  <a:pt x="336" y="350"/>
                  <a:pt x="336" y="350"/>
                </a:cubicBezTo>
                <a:cubicBezTo>
                  <a:pt x="333" y="347"/>
                  <a:pt x="332" y="343"/>
                  <a:pt x="328" y="343"/>
                </a:cubicBezTo>
                <a:cubicBezTo>
                  <a:pt x="325" y="343"/>
                  <a:pt x="322" y="343"/>
                  <a:pt x="319" y="345"/>
                </a:cubicBezTo>
                <a:cubicBezTo>
                  <a:pt x="316" y="347"/>
                  <a:pt x="315" y="350"/>
                  <a:pt x="311" y="350"/>
                </a:cubicBezTo>
                <a:cubicBezTo>
                  <a:pt x="307" y="350"/>
                  <a:pt x="305" y="349"/>
                  <a:pt x="301" y="349"/>
                </a:cubicBezTo>
                <a:cubicBezTo>
                  <a:pt x="294" y="349"/>
                  <a:pt x="291" y="354"/>
                  <a:pt x="284" y="354"/>
                </a:cubicBezTo>
                <a:cubicBezTo>
                  <a:pt x="282" y="354"/>
                  <a:pt x="281" y="352"/>
                  <a:pt x="280" y="350"/>
                </a:cubicBezTo>
                <a:cubicBezTo>
                  <a:pt x="278" y="347"/>
                  <a:pt x="277" y="345"/>
                  <a:pt x="276" y="341"/>
                </a:cubicBezTo>
                <a:cubicBezTo>
                  <a:pt x="275" y="338"/>
                  <a:pt x="273" y="336"/>
                  <a:pt x="269" y="336"/>
                </a:cubicBezTo>
                <a:cubicBezTo>
                  <a:pt x="265" y="336"/>
                  <a:pt x="264" y="338"/>
                  <a:pt x="260" y="339"/>
                </a:cubicBezTo>
                <a:cubicBezTo>
                  <a:pt x="256" y="340"/>
                  <a:pt x="252" y="341"/>
                  <a:pt x="252" y="345"/>
                </a:cubicBezTo>
                <a:cubicBezTo>
                  <a:pt x="252" y="351"/>
                  <a:pt x="254" y="354"/>
                  <a:pt x="254" y="360"/>
                </a:cubicBezTo>
                <a:cubicBezTo>
                  <a:pt x="254" y="363"/>
                  <a:pt x="254" y="363"/>
                  <a:pt x="254" y="363"/>
                </a:cubicBezTo>
                <a:cubicBezTo>
                  <a:pt x="254" y="368"/>
                  <a:pt x="253" y="370"/>
                  <a:pt x="251" y="374"/>
                </a:cubicBezTo>
                <a:cubicBezTo>
                  <a:pt x="249" y="379"/>
                  <a:pt x="250" y="382"/>
                  <a:pt x="247" y="386"/>
                </a:cubicBezTo>
                <a:cubicBezTo>
                  <a:pt x="244" y="390"/>
                  <a:pt x="240" y="391"/>
                  <a:pt x="235" y="391"/>
                </a:cubicBezTo>
                <a:cubicBezTo>
                  <a:pt x="231" y="391"/>
                  <a:pt x="231" y="391"/>
                  <a:pt x="231" y="391"/>
                </a:cubicBezTo>
                <a:cubicBezTo>
                  <a:pt x="225" y="391"/>
                  <a:pt x="222" y="394"/>
                  <a:pt x="218" y="398"/>
                </a:cubicBezTo>
                <a:cubicBezTo>
                  <a:pt x="216" y="401"/>
                  <a:pt x="213" y="402"/>
                  <a:pt x="213" y="406"/>
                </a:cubicBezTo>
                <a:cubicBezTo>
                  <a:pt x="213" y="412"/>
                  <a:pt x="221" y="411"/>
                  <a:pt x="226" y="414"/>
                </a:cubicBezTo>
                <a:cubicBezTo>
                  <a:pt x="229" y="416"/>
                  <a:pt x="228" y="420"/>
                  <a:pt x="228" y="423"/>
                </a:cubicBezTo>
                <a:cubicBezTo>
                  <a:pt x="228" y="426"/>
                  <a:pt x="227" y="428"/>
                  <a:pt x="227" y="431"/>
                </a:cubicBezTo>
                <a:cubicBezTo>
                  <a:pt x="227" y="438"/>
                  <a:pt x="231" y="441"/>
                  <a:pt x="231" y="448"/>
                </a:cubicBezTo>
                <a:cubicBezTo>
                  <a:pt x="231" y="450"/>
                  <a:pt x="230" y="451"/>
                  <a:pt x="229" y="453"/>
                </a:cubicBezTo>
                <a:cubicBezTo>
                  <a:pt x="230" y="455"/>
                  <a:pt x="228" y="457"/>
                  <a:pt x="230" y="459"/>
                </a:cubicBezTo>
                <a:cubicBezTo>
                  <a:pt x="234" y="463"/>
                  <a:pt x="239" y="463"/>
                  <a:pt x="243" y="467"/>
                </a:cubicBezTo>
                <a:cubicBezTo>
                  <a:pt x="244" y="470"/>
                  <a:pt x="245" y="471"/>
                  <a:pt x="247" y="474"/>
                </a:cubicBezTo>
                <a:cubicBezTo>
                  <a:pt x="248" y="475"/>
                  <a:pt x="248" y="477"/>
                  <a:pt x="250" y="478"/>
                </a:cubicBezTo>
                <a:cubicBezTo>
                  <a:pt x="253" y="480"/>
                  <a:pt x="255" y="480"/>
                  <a:pt x="258" y="480"/>
                </a:cubicBezTo>
                <a:cubicBezTo>
                  <a:pt x="260" y="480"/>
                  <a:pt x="261" y="478"/>
                  <a:pt x="263" y="477"/>
                </a:cubicBezTo>
                <a:cubicBezTo>
                  <a:pt x="265" y="476"/>
                  <a:pt x="268" y="477"/>
                  <a:pt x="269" y="475"/>
                </a:cubicBezTo>
                <a:cubicBezTo>
                  <a:pt x="270" y="473"/>
                  <a:pt x="269" y="472"/>
                  <a:pt x="270" y="471"/>
                </a:cubicBezTo>
                <a:cubicBezTo>
                  <a:pt x="270" y="467"/>
                  <a:pt x="271" y="465"/>
                  <a:pt x="271" y="462"/>
                </a:cubicBezTo>
                <a:cubicBezTo>
                  <a:pt x="273" y="454"/>
                  <a:pt x="274" y="450"/>
                  <a:pt x="278" y="443"/>
                </a:cubicBezTo>
                <a:cubicBezTo>
                  <a:pt x="280" y="440"/>
                  <a:pt x="280" y="438"/>
                  <a:pt x="283" y="435"/>
                </a:cubicBezTo>
                <a:cubicBezTo>
                  <a:pt x="286" y="435"/>
                  <a:pt x="286" y="435"/>
                  <a:pt x="286" y="435"/>
                </a:cubicBezTo>
                <a:cubicBezTo>
                  <a:pt x="289" y="435"/>
                  <a:pt x="291" y="436"/>
                  <a:pt x="295" y="436"/>
                </a:cubicBezTo>
                <a:cubicBezTo>
                  <a:pt x="297" y="436"/>
                  <a:pt x="299" y="435"/>
                  <a:pt x="300" y="433"/>
                </a:cubicBezTo>
                <a:cubicBezTo>
                  <a:pt x="300" y="433"/>
                  <a:pt x="300" y="433"/>
                  <a:pt x="300" y="433"/>
                </a:cubicBezTo>
                <a:cubicBezTo>
                  <a:pt x="302" y="432"/>
                  <a:pt x="304" y="431"/>
                  <a:pt x="307" y="431"/>
                </a:cubicBezTo>
                <a:cubicBezTo>
                  <a:pt x="312" y="431"/>
                  <a:pt x="316" y="435"/>
                  <a:pt x="316" y="441"/>
                </a:cubicBezTo>
                <a:cubicBezTo>
                  <a:pt x="316" y="448"/>
                  <a:pt x="313" y="451"/>
                  <a:pt x="313" y="458"/>
                </a:cubicBezTo>
                <a:cubicBezTo>
                  <a:pt x="313" y="463"/>
                  <a:pt x="319" y="465"/>
                  <a:pt x="319" y="470"/>
                </a:cubicBezTo>
                <a:cubicBezTo>
                  <a:pt x="319" y="477"/>
                  <a:pt x="318" y="481"/>
                  <a:pt x="315" y="487"/>
                </a:cubicBezTo>
                <a:cubicBezTo>
                  <a:pt x="314" y="489"/>
                  <a:pt x="313" y="493"/>
                  <a:pt x="310" y="493"/>
                </a:cubicBezTo>
                <a:cubicBezTo>
                  <a:pt x="308" y="493"/>
                  <a:pt x="306" y="491"/>
                  <a:pt x="304" y="491"/>
                </a:cubicBezTo>
                <a:cubicBezTo>
                  <a:pt x="296" y="491"/>
                  <a:pt x="292" y="492"/>
                  <a:pt x="285" y="495"/>
                </a:cubicBezTo>
                <a:cubicBezTo>
                  <a:pt x="281" y="497"/>
                  <a:pt x="280" y="501"/>
                  <a:pt x="276" y="501"/>
                </a:cubicBezTo>
                <a:cubicBezTo>
                  <a:pt x="274" y="501"/>
                  <a:pt x="273" y="498"/>
                  <a:pt x="271" y="497"/>
                </a:cubicBezTo>
                <a:cubicBezTo>
                  <a:pt x="270" y="498"/>
                  <a:pt x="270" y="499"/>
                  <a:pt x="270" y="500"/>
                </a:cubicBezTo>
                <a:cubicBezTo>
                  <a:pt x="270" y="510"/>
                  <a:pt x="270" y="510"/>
                  <a:pt x="270" y="510"/>
                </a:cubicBezTo>
                <a:cubicBezTo>
                  <a:pt x="270" y="512"/>
                  <a:pt x="269" y="514"/>
                  <a:pt x="269" y="516"/>
                </a:cubicBezTo>
                <a:cubicBezTo>
                  <a:pt x="269" y="520"/>
                  <a:pt x="270" y="522"/>
                  <a:pt x="270" y="525"/>
                </a:cubicBezTo>
                <a:cubicBezTo>
                  <a:pt x="271" y="529"/>
                  <a:pt x="270" y="532"/>
                  <a:pt x="271" y="535"/>
                </a:cubicBezTo>
                <a:cubicBezTo>
                  <a:pt x="272" y="537"/>
                  <a:pt x="275" y="537"/>
                  <a:pt x="277" y="537"/>
                </a:cubicBezTo>
                <a:cubicBezTo>
                  <a:pt x="280" y="537"/>
                  <a:pt x="280" y="537"/>
                  <a:pt x="280" y="537"/>
                </a:cubicBezTo>
                <a:cubicBezTo>
                  <a:pt x="285" y="537"/>
                  <a:pt x="287" y="537"/>
                  <a:pt x="292" y="538"/>
                </a:cubicBezTo>
                <a:cubicBezTo>
                  <a:pt x="297" y="539"/>
                  <a:pt x="304" y="540"/>
                  <a:pt x="304" y="546"/>
                </a:cubicBezTo>
                <a:cubicBezTo>
                  <a:pt x="312" y="568"/>
                  <a:pt x="312" y="568"/>
                  <a:pt x="312" y="568"/>
                </a:cubicBezTo>
                <a:cubicBezTo>
                  <a:pt x="307" y="585"/>
                  <a:pt x="307" y="585"/>
                  <a:pt x="307" y="585"/>
                </a:cubicBezTo>
                <a:cubicBezTo>
                  <a:pt x="307" y="585"/>
                  <a:pt x="307" y="585"/>
                  <a:pt x="307" y="585"/>
                </a:cubicBezTo>
                <a:cubicBezTo>
                  <a:pt x="307" y="591"/>
                  <a:pt x="302" y="593"/>
                  <a:pt x="297" y="596"/>
                </a:cubicBezTo>
                <a:cubicBezTo>
                  <a:pt x="295" y="597"/>
                  <a:pt x="294" y="597"/>
                  <a:pt x="293" y="598"/>
                </a:cubicBezTo>
                <a:cubicBezTo>
                  <a:pt x="290" y="600"/>
                  <a:pt x="289" y="603"/>
                  <a:pt x="288" y="607"/>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5">
            <a:extLst>
              <a:ext uri="{FF2B5EF4-FFF2-40B4-BE49-F238E27FC236}">
                <a16:creationId xmlns:a16="http://schemas.microsoft.com/office/drawing/2014/main" id="{E388D969-6E61-43EE-B559-D316A4AE2BC7}"/>
              </a:ext>
            </a:extLst>
          </p:cNvPr>
          <p:cNvSpPr>
            <a:spLocks/>
          </p:cNvSpPr>
          <p:nvPr/>
        </p:nvSpPr>
        <p:spPr bwMode="auto">
          <a:xfrm>
            <a:off x="3727345" y="2772842"/>
            <a:ext cx="1737987" cy="1737989"/>
          </a:xfrm>
          <a:custGeom>
            <a:avLst/>
            <a:gdLst/>
            <a:ahLst/>
            <a:cxnLst>
              <a:cxn ang="0">
                <a:pos x="173" y="410"/>
              </a:cxn>
              <a:cxn ang="0">
                <a:pos x="161" y="386"/>
              </a:cxn>
              <a:cxn ang="0">
                <a:pos x="140" y="368"/>
              </a:cxn>
              <a:cxn ang="0">
                <a:pos x="109" y="349"/>
              </a:cxn>
              <a:cxn ang="0">
                <a:pos x="93" y="335"/>
              </a:cxn>
              <a:cxn ang="0">
                <a:pos x="86" y="332"/>
              </a:cxn>
              <a:cxn ang="0">
                <a:pos x="82" y="337"/>
              </a:cxn>
              <a:cxn ang="0">
                <a:pos x="71" y="334"/>
              </a:cxn>
              <a:cxn ang="0">
                <a:pos x="56" y="304"/>
              </a:cxn>
              <a:cxn ang="0">
                <a:pos x="72" y="292"/>
              </a:cxn>
              <a:cxn ang="0">
                <a:pos x="113" y="277"/>
              </a:cxn>
              <a:cxn ang="0">
                <a:pos x="121" y="211"/>
              </a:cxn>
              <a:cxn ang="0">
                <a:pos x="102" y="201"/>
              </a:cxn>
              <a:cxn ang="0">
                <a:pos x="100" y="179"/>
              </a:cxn>
              <a:cxn ang="0">
                <a:pos x="75" y="155"/>
              </a:cxn>
              <a:cxn ang="0">
                <a:pos x="48" y="143"/>
              </a:cxn>
              <a:cxn ang="0">
                <a:pos x="49" y="91"/>
              </a:cxn>
              <a:cxn ang="0">
                <a:pos x="22" y="76"/>
              </a:cxn>
              <a:cxn ang="0">
                <a:pos x="21" y="37"/>
              </a:cxn>
              <a:cxn ang="0">
                <a:pos x="1" y="17"/>
              </a:cxn>
              <a:cxn ang="0">
                <a:pos x="66" y="10"/>
              </a:cxn>
              <a:cxn ang="0">
                <a:pos x="93" y="0"/>
              </a:cxn>
              <a:cxn ang="0">
                <a:pos x="121" y="37"/>
              </a:cxn>
              <a:cxn ang="0">
                <a:pos x="149" y="64"/>
              </a:cxn>
              <a:cxn ang="0">
                <a:pos x="172" y="56"/>
              </a:cxn>
              <a:cxn ang="0">
                <a:pos x="189" y="49"/>
              </a:cxn>
              <a:cxn ang="0">
                <a:pos x="200" y="62"/>
              </a:cxn>
              <a:cxn ang="0">
                <a:pos x="233" y="79"/>
              </a:cxn>
              <a:cxn ang="0">
                <a:pos x="257" y="79"/>
              </a:cxn>
              <a:cxn ang="0">
                <a:pos x="288" y="74"/>
              </a:cxn>
              <a:cxn ang="0">
                <a:pos x="295" y="101"/>
              </a:cxn>
              <a:cxn ang="0">
                <a:pos x="307" y="112"/>
              </a:cxn>
              <a:cxn ang="0">
                <a:pos x="308" y="194"/>
              </a:cxn>
              <a:cxn ang="0">
                <a:pos x="330" y="220"/>
              </a:cxn>
              <a:cxn ang="0">
                <a:pos x="377" y="210"/>
              </a:cxn>
              <a:cxn ang="0">
                <a:pos x="442" y="197"/>
              </a:cxn>
              <a:cxn ang="0">
                <a:pos x="473" y="214"/>
              </a:cxn>
              <a:cxn ang="0">
                <a:pos x="492" y="256"/>
              </a:cxn>
              <a:cxn ang="0">
                <a:pos x="522" y="295"/>
              </a:cxn>
              <a:cxn ang="0">
                <a:pos x="514" y="325"/>
              </a:cxn>
              <a:cxn ang="0">
                <a:pos x="506" y="366"/>
              </a:cxn>
              <a:cxn ang="0">
                <a:pos x="489" y="388"/>
              </a:cxn>
              <a:cxn ang="0">
                <a:pos x="437" y="423"/>
              </a:cxn>
              <a:cxn ang="0">
                <a:pos x="459" y="441"/>
              </a:cxn>
              <a:cxn ang="0">
                <a:pos x="418" y="473"/>
              </a:cxn>
              <a:cxn ang="0">
                <a:pos x="364" y="511"/>
              </a:cxn>
              <a:cxn ang="0">
                <a:pos x="328" y="523"/>
              </a:cxn>
              <a:cxn ang="0">
                <a:pos x="320" y="513"/>
              </a:cxn>
              <a:cxn ang="0">
                <a:pos x="301" y="483"/>
              </a:cxn>
              <a:cxn ang="0">
                <a:pos x="299" y="451"/>
              </a:cxn>
              <a:cxn ang="0">
                <a:pos x="255" y="451"/>
              </a:cxn>
              <a:cxn ang="0">
                <a:pos x="230" y="449"/>
              </a:cxn>
              <a:cxn ang="0">
                <a:pos x="211" y="428"/>
              </a:cxn>
              <a:cxn ang="0">
                <a:pos x="181" y="425"/>
              </a:cxn>
            </a:cxnLst>
            <a:rect l="0" t="0" r="r" b="b"/>
            <a:pathLst>
              <a:path w="523" h="523">
                <a:moveTo>
                  <a:pt x="181" y="425"/>
                </a:moveTo>
                <a:cubicBezTo>
                  <a:pt x="180" y="422"/>
                  <a:pt x="180" y="419"/>
                  <a:pt x="179" y="416"/>
                </a:cubicBezTo>
                <a:cubicBezTo>
                  <a:pt x="178" y="413"/>
                  <a:pt x="176" y="412"/>
                  <a:pt x="175" y="410"/>
                </a:cubicBezTo>
                <a:cubicBezTo>
                  <a:pt x="173" y="410"/>
                  <a:pt x="173" y="410"/>
                  <a:pt x="173" y="410"/>
                </a:cubicBezTo>
                <a:cubicBezTo>
                  <a:pt x="175" y="415"/>
                  <a:pt x="175" y="413"/>
                  <a:pt x="170" y="413"/>
                </a:cubicBezTo>
                <a:cubicBezTo>
                  <a:pt x="170" y="410"/>
                  <a:pt x="170" y="410"/>
                  <a:pt x="170" y="410"/>
                </a:cubicBezTo>
                <a:cubicBezTo>
                  <a:pt x="170" y="407"/>
                  <a:pt x="169" y="406"/>
                  <a:pt x="168" y="404"/>
                </a:cubicBezTo>
                <a:cubicBezTo>
                  <a:pt x="163" y="398"/>
                  <a:pt x="164" y="392"/>
                  <a:pt x="161" y="386"/>
                </a:cubicBezTo>
                <a:cubicBezTo>
                  <a:pt x="160" y="384"/>
                  <a:pt x="157" y="385"/>
                  <a:pt x="156" y="383"/>
                </a:cubicBezTo>
                <a:cubicBezTo>
                  <a:pt x="155" y="381"/>
                  <a:pt x="155" y="379"/>
                  <a:pt x="153" y="378"/>
                </a:cubicBezTo>
                <a:cubicBezTo>
                  <a:pt x="151" y="376"/>
                  <a:pt x="148" y="377"/>
                  <a:pt x="147" y="375"/>
                </a:cubicBezTo>
                <a:cubicBezTo>
                  <a:pt x="145" y="371"/>
                  <a:pt x="143" y="370"/>
                  <a:pt x="140" y="368"/>
                </a:cubicBezTo>
                <a:cubicBezTo>
                  <a:pt x="135" y="365"/>
                  <a:pt x="134" y="363"/>
                  <a:pt x="130" y="360"/>
                </a:cubicBezTo>
                <a:cubicBezTo>
                  <a:pt x="128" y="358"/>
                  <a:pt x="128" y="355"/>
                  <a:pt x="125" y="355"/>
                </a:cubicBezTo>
                <a:cubicBezTo>
                  <a:pt x="124" y="355"/>
                  <a:pt x="124" y="356"/>
                  <a:pt x="123" y="356"/>
                </a:cubicBezTo>
                <a:cubicBezTo>
                  <a:pt x="117" y="356"/>
                  <a:pt x="115" y="349"/>
                  <a:pt x="109" y="349"/>
                </a:cubicBezTo>
                <a:cubicBezTo>
                  <a:pt x="108" y="349"/>
                  <a:pt x="107" y="349"/>
                  <a:pt x="106" y="349"/>
                </a:cubicBezTo>
                <a:cubicBezTo>
                  <a:pt x="104" y="349"/>
                  <a:pt x="103" y="346"/>
                  <a:pt x="102" y="344"/>
                </a:cubicBezTo>
                <a:cubicBezTo>
                  <a:pt x="99" y="342"/>
                  <a:pt x="97" y="342"/>
                  <a:pt x="95" y="340"/>
                </a:cubicBezTo>
                <a:cubicBezTo>
                  <a:pt x="94" y="338"/>
                  <a:pt x="94" y="337"/>
                  <a:pt x="93" y="335"/>
                </a:cubicBezTo>
                <a:cubicBezTo>
                  <a:pt x="93" y="335"/>
                  <a:pt x="90" y="336"/>
                  <a:pt x="89" y="336"/>
                </a:cubicBezTo>
                <a:cubicBezTo>
                  <a:pt x="88" y="336"/>
                  <a:pt x="90" y="335"/>
                  <a:pt x="90" y="335"/>
                </a:cubicBezTo>
                <a:cubicBezTo>
                  <a:pt x="90" y="334"/>
                  <a:pt x="90" y="334"/>
                  <a:pt x="90" y="334"/>
                </a:cubicBezTo>
                <a:cubicBezTo>
                  <a:pt x="88" y="333"/>
                  <a:pt x="88" y="332"/>
                  <a:pt x="86" y="332"/>
                </a:cubicBezTo>
                <a:cubicBezTo>
                  <a:pt x="85" y="332"/>
                  <a:pt x="85" y="334"/>
                  <a:pt x="84" y="334"/>
                </a:cubicBezTo>
                <a:cubicBezTo>
                  <a:pt x="83" y="334"/>
                  <a:pt x="83" y="334"/>
                  <a:pt x="82" y="333"/>
                </a:cubicBezTo>
                <a:cubicBezTo>
                  <a:pt x="81" y="333"/>
                  <a:pt x="81" y="333"/>
                  <a:pt x="81" y="333"/>
                </a:cubicBezTo>
                <a:cubicBezTo>
                  <a:pt x="81" y="333"/>
                  <a:pt x="82" y="338"/>
                  <a:pt x="82" y="337"/>
                </a:cubicBezTo>
                <a:cubicBezTo>
                  <a:pt x="81" y="337"/>
                  <a:pt x="81" y="337"/>
                  <a:pt x="80" y="337"/>
                </a:cubicBezTo>
                <a:cubicBezTo>
                  <a:pt x="76" y="337"/>
                  <a:pt x="76" y="337"/>
                  <a:pt x="76" y="337"/>
                </a:cubicBezTo>
                <a:cubicBezTo>
                  <a:pt x="75" y="337"/>
                  <a:pt x="75" y="336"/>
                  <a:pt x="74" y="335"/>
                </a:cubicBezTo>
                <a:cubicBezTo>
                  <a:pt x="73" y="334"/>
                  <a:pt x="72" y="335"/>
                  <a:pt x="71" y="334"/>
                </a:cubicBezTo>
                <a:cubicBezTo>
                  <a:pt x="68" y="333"/>
                  <a:pt x="68" y="331"/>
                  <a:pt x="67" y="329"/>
                </a:cubicBezTo>
                <a:cubicBezTo>
                  <a:pt x="65" y="326"/>
                  <a:pt x="62" y="325"/>
                  <a:pt x="62" y="322"/>
                </a:cubicBezTo>
                <a:cubicBezTo>
                  <a:pt x="62" y="318"/>
                  <a:pt x="65" y="322"/>
                  <a:pt x="65" y="320"/>
                </a:cubicBezTo>
                <a:cubicBezTo>
                  <a:pt x="64" y="317"/>
                  <a:pt x="60" y="309"/>
                  <a:pt x="56" y="304"/>
                </a:cubicBezTo>
                <a:cubicBezTo>
                  <a:pt x="56" y="304"/>
                  <a:pt x="56" y="304"/>
                  <a:pt x="56" y="304"/>
                </a:cubicBezTo>
                <a:cubicBezTo>
                  <a:pt x="58" y="300"/>
                  <a:pt x="59" y="296"/>
                  <a:pt x="62" y="293"/>
                </a:cubicBezTo>
                <a:cubicBezTo>
                  <a:pt x="64" y="291"/>
                  <a:pt x="66" y="292"/>
                  <a:pt x="69" y="292"/>
                </a:cubicBezTo>
                <a:cubicBezTo>
                  <a:pt x="72" y="292"/>
                  <a:pt x="72" y="292"/>
                  <a:pt x="72" y="292"/>
                </a:cubicBezTo>
                <a:cubicBezTo>
                  <a:pt x="77" y="292"/>
                  <a:pt x="81" y="291"/>
                  <a:pt x="85" y="288"/>
                </a:cubicBezTo>
                <a:cubicBezTo>
                  <a:pt x="90" y="284"/>
                  <a:pt x="92" y="279"/>
                  <a:pt x="98" y="279"/>
                </a:cubicBezTo>
                <a:cubicBezTo>
                  <a:pt x="104" y="279"/>
                  <a:pt x="104" y="279"/>
                  <a:pt x="104" y="279"/>
                </a:cubicBezTo>
                <a:cubicBezTo>
                  <a:pt x="108" y="279"/>
                  <a:pt x="110" y="279"/>
                  <a:pt x="113" y="277"/>
                </a:cubicBezTo>
                <a:cubicBezTo>
                  <a:pt x="117" y="274"/>
                  <a:pt x="117" y="270"/>
                  <a:pt x="117" y="266"/>
                </a:cubicBezTo>
                <a:cubicBezTo>
                  <a:pt x="117" y="259"/>
                  <a:pt x="116" y="256"/>
                  <a:pt x="116" y="249"/>
                </a:cubicBezTo>
                <a:cubicBezTo>
                  <a:pt x="116" y="235"/>
                  <a:pt x="119" y="228"/>
                  <a:pt x="121" y="214"/>
                </a:cubicBezTo>
                <a:cubicBezTo>
                  <a:pt x="121" y="211"/>
                  <a:pt x="121" y="211"/>
                  <a:pt x="121" y="211"/>
                </a:cubicBezTo>
                <a:cubicBezTo>
                  <a:pt x="121" y="208"/>
                  <a:pt x="121" y="206"/>
                  <a:pt x="119" y="205"/>
                </a:cubicBezTo>
                <a:cubicBezTo>
                  <a:pt x="117" y="203"/>
                  <a:pt x="116" y="204"/>
                  <a:pt x="114" y="204"/>
                </a:cubicBezTo>
                <a:cubicBezTo>
                  <a:pt x="111" y="204"/>
                  <a:pt x="110" y="204"/>
                  <a:pt x="107" y="204"/>
                </a:cubicBezTo>
                <a:cubicBezTo>
                  <a:pt x="105" y="204"/>
                  <a:pt x="104" y="203"/>
                  <a:pt x="102" y="201"/>
                </a:cubicBezTo>
                <a:cubicBezTo>
                  <a:pt x="102" y="201"/>
                  <a:pt x="102" y="200"/>
                  <a:pt x="102" y="199"/>
                </a:cubicBezTo>
                <a:cubicBezTo>
                  <a:pt x="102" y="195"/>
                  <a:pt x="107" y="195"/>
                  <a:pt x="107" y="191"/>
                </a:cubicBezTo>
                <a:cubicBezTo>
                  <a:pt x="107" y="189"/>
                  <a:pt x="105" y="189"/>
                  <a:pt x="104" y="187"/>
                </a:cubicBezTo>
                <a:cubicBezTo>
                  <a:pt x="103" y="184"/>
                  <a:pt x="103" y="181"/>
                  <a:pt x="100" y="179"/>
                </a:cubicBezTo>
                <a:cubicBezTo>
                  <a:pt x="98" y="177"/>
                  <a:pt x="96" y="178"/>
                  <a:pt x="93" y="177"/>
                </a:cubicBezTo>
                <a:cubicBezTo>
                  <a:pt x="87" y="174"/>
                  <a:pt x="86" y="169"/>
                  <a:pt x="82" y="163"/>
                </a:cubicBezTo>
                <a:cubicBezTo>
                  <a:pt x="81" y="161"/>
                  <a:pt x="80" y="159"/>
                  <a:pt x="78" y="157"/>
                </a:cubicBezTo>
                <a:cubicBezTo>
                  <a:pt x="77" y="156"/>
                  <a:pt x="76" y="156"/>
                  <a:pt x="75" y="155"/>
                </a:cubicBezTo>
                <a:cubicBezTo>
                  <a:pt x="73" y="153"/>
                  <a:pt x="73" y="151"/>
                  <a:pt x="72" y="149"/>
                </a:cubicBezTo>
                <a:cubicBezTo>
                  <a:pt x="69" y="145"/>
                  <a:pt x="65" y="145"/>
                  <a:pt x="61" y="142"/>
                </a:cubicBezTo>
                <a:cubicBezTo>
                  <a:pt x="58" y="141"/>
                  <a:pt x="57" y="138"/>
                  <a:pt x="54" y="138"/>
                </a:cubicBezTo>
                <a:cubicBezTo>
                  <a:pt x="51" y="138"/>
                  <a:pt x="51" y="143"/>
                  <a:pt x="48" y="143"/>
                </a:cubicBezTo>
                <a:cubicBezTo>
                  <a:pt x="46" y="143"/>
                  <a:pt x="46" y="143"/>
                  <a:pt x="46" y="143"/>
                </a:cubicBezTo>
                <a:cubicBezTo>
                  <a:pt x="46" y="141"/>
                  <a:pt x="46" y="141"/>
                  <a:pt x="46" y="141"/>
                </a:cubicBezTo>
                <a:cubicBezTo>
                  <a:pt x="46" y="129"/>
                  <a:pt x="37" y="124"/>
                  <a:pt x="37" y="112"/>
                </a:cubicBezTo>
                <a:cubicBezTo>
                  <a:pt x="37" y="102"/>
                  <a:pt x="46" y="100"/>
                  <a:pt x="49" y="91"/>
                </a:cubicBezTo>
                <a:cubicBezTo>
                  <a:pt x="47" y="90"/>
                  <a:pt x="45" y="89"/>
                  <a:pt x="45" y="88"/>
                </a:cubicBezTo>
                <a:cubicBezTo>
                  <a:pt x="45" y="84"/>
                  <a:pt x="41" y="82"/>
                  <a:pt x="37" y="82"/>
                </a:cubicBezTo>
                <a:cubicBezTo>
                  <a:pt x="32" y="81"/>
                  <a:pt x="28" y="82"/>
                  <a:pt x="25" y="79"/>
                </a:cubicBezTo>
                <a:cubicBezTo>
                  <a:pt x="24" y="78"/>
                  <a:pt x="23" y="77"/>
                  <a:pt x="22" y="76"/>
                </a:cubicBezTo>
                <a:cubicBezTo>
                  <a:pt x="19" y="71"/>
                  <a:pt x="19" y="67"/>
                  <a:pt x="19" y="62"/>
                </a:cubicBezTo>
                <a:cubicBezTo>
                  <a:pt x="19" y="52"/>
                  <a:pt x="19" y="52"/>
                  <a:pt x="19" y="52"/>
                </a:cubicBezTo>
                <a:cubicBezTo>
                  <a:pt x="21" y="41"/>
                  <a:pt x="21" y="41"/>
                  <a:pt x="21" y="41"/>
                </a:cubicBezTo>
                <a:cubicBezTo>
                  <a:pt x="21" y="37"/>
                  <a:pt x="21" y="37"/>
                  <a:pt x="21" y="37"/>
                </a:cubicBezTo>
                <a:cubicBezTo>
                  <a:pt x="21" y="30"/>
                  <a:pt x="16" y="23"/>
                  <a:pt x="9" y="23"/>
                </a:cubicBezTo>
                <a:cubicBezTo>
                  <a:pt x="6" y="23"/>
                  <a:pt x="4" y="23"/>
                  <a:pt x="0" y="23"/>
                </a:cubicBezTo>
                <a:cubicBezTo>
                  <a:pt x="0" y="23"/>
                  <a:pt x="0" y="23"/>
                  <a:pt x="0" y="22"/>
                </a:cubicBezTo>
                <a:cubicBezTo>
                  <a:pt x="0" y="20"/>
                  <a:pt x="1" y="19"/>
                  <a:pt x="1" y="17"/>
                </a:cubicBezTo>
                <a:cubicBezTo>
                  <a:pt x="14" y="15"/>
                  <a:pt x="20" y="11"/>
                  <a:pt x="33" y="6"/>
                </a:cubicBezTo>
                <a:cubicBezTo>
                  <a:pt x="38" y="4"/>
                  <a:pt x="41" y="1"/>
                  <a:pt x="47" y="1"/>
                </a:cubicBezTo>
                <a:cubicBezTo>
                  <a:pt x="52" y="1"/>
                  <a:pt x="54" y="4"/>
                  <a:pt x="58" y="7"/>
                </a:cubicBezTo>
                <a:cubicBezTo>
                  <a:pt x="60" y="9"/>
                  <a:pt x="62" y="9"/>
                  <a:pt x="66" y="10"/>
                </a:cubicBezTo>
                <a:cubicBezTo>
                  <a:pt x="68" y="10"/>
                  <a:pt x="69" y="12"/>
                  <a:pt x="71" y="12"/>
                </a:cubicBezTo>
                <a:cubicBezTo>
                  <a:pt x="73" y="12"/>
                  <a:pt x="74" y="11"/>
                  <a:pt x="75" y="11"/>
                </a:cubicBezTo>
                <a:cubicBezTo>
                  <a:pt x="78" y="8"/>
                  <a:pt x="81" y="8"/>
                  <a:pt x="84" y="5"/>
                </a:cubicBezTo>
                <a:cubicBezTo>
                  <a:pt x="87" y="2"/>
                  <a:pt x="89" y="0"/>
                  <a:pt x="93" y="0"/>
                </a:cubicBezTo>
                <a:cubicBezTo>
                  <a:pt x="96" y="0"/>
                  <a:pt x="97" y="3"/>
                  <a:pt x="99" y="6"/>
                </a:cubicBezTo>
                <a:cubicBezTo>
                  <a:pt x="102" y="11"/>
                  <a:pt x="103" y="15"/>
                  <a:pt x="105" y="20"/>
                </a:cubicBezTo>
                <a:cubicBezTo>
                  <a:pt x="106" y="23"/>
                  <a:pt x="107" y="25"/>
                  <a:pt x="109" y="28"/>
                </a:cubicBezTo>
                <a:cubicBezTo>
                  <a:pt x="112" y="33"/>
                  <a:pt x="115" y="37"/>
                  <a:pt x="121" y="37"/>
                </a:cubicBezTo>
                <a:cubicBezTo>
                  <a:pt x="126" y="37"/>
                  <a:pt x="129" y="36"/>
                  <a:pt x="134" y="36"/>
                </a:cubicBezTo>
                <a:cubicBezTo>
                  <a:pt x="139" y="37"/>
                  <a:pt x="136" y="45"/>
                  <a:pt x="140" y="48"/>
                </a:cubicBezTo>
                <a:cubicBezTo>
                  <a:pt x="145" y="52"/>
                  <a:pt x="149" y="55"/>
                  <a:pt x="149" y="61"/>
                </a:cubicBezTo>
                <a:cubicBezTo>
                  <a:pt x="149" y="64"/>
                  <a:pt x="149" y="64"/>
                  <a:pt x="149" y="64"/>
                </a:cubicBezTo>
                <a:cubicBezTo>
                  <a:pt x="149" y="66"/>
                  <a:pt x="150" y="67"/>
                  <a:pt x="151" y="67"/>
                </a:cubicBezTo>
                <a:cubicBezTo>
                  <a:pt x="155" y="67"/>
                  <a:pt x="156" y="64"/>
                  <a:pt x="159" y="61"/>
                </a:cubicBezTo>
                <a:cubicBezTo>
                  <a:pt x="161" y="59"/>
                  <a:pt x="163" y="59"/>
                  <a:pt x="165" y="58"/>
                </a:cubicBezTo>
                <a:cubicBezTo>
                  <a:pt x="168" y="57"/>
                  <a:pt x="169" y="56"/>
                  <a:pt x="172" y="56"/>
                </a:cubicBezTo>
                <a:cubicBezTo>
                  <a:pt x="176" y="56"/>
                  <a:pt x="178" y="57"/>
                  <a:pt x="181" y="59"/>
                </a:cubicBezTo>
                <a:cubicBezTo>
                  <a:pt x="184" y="60"/>
                  <a:pt x="185" y="62"/>
                  <a:pt x="187" y="62"/>
                </a:cubicBezTo>
                <a:cubicBezTo>
                  <a:pt x="189" y="62"/>
                  <a:pt x="190" y="61"/>
                  <a:pt x="190" y="60"/>
                </a:cubicBezTo>
                <a:cubicBezTo>
                  <a:pt x="190" y="56"/>
                  <a:pt x="189" y="53"/>
                  <a:pt x="189" y="49"/>
                </a:cubicBezTo>
                <a:cubicBezTo>
                  <a:pt x="189" y="49"/>
                  <a:pt x="189" y="49"/>
                  <a:pt x="190" y="49"/>
                </a:cubicBezTo>
                <a:cubicBezTo>
                  <a:pt x="192" y="49"/>
                  <a:pt x="193" y="49"/>
                  <a:pt x="195" y="51"/>
                </a:cubicBezTo>
                <a:cubicBezTo>
                  <a:pt x="197" y="52"/>
                  <a:pt x="196" y="55"/>
                  <a:pt x="196" y="57"/>
                </a:cubicBezTo>
                <a:cubicBezTo>
                  <a:pt x="197" y="59"/>
                  <a:pt x="198" y="60"/>
                  <a:pt x="200" y="62"/>
                </a:cubicBezTo>
                <a:cubicBezTo>
                  <a:pt x="201" y="64"/>
                  <a:pt x="204" y="64"/>
                  <a:pt x="207" y="65"/>
                </a:cubicBezTo>
                <a:cubicBezTo>
                  <a:pt x="210" y="66"/>
                  <a:pt x="213" y="67"/>
                  <a:pt x="216" y="68"/>
                </a:cubicBezTo>
                <a:cubicBezTo>
                  <a:pt x="220" y="70"/>
                  <a:pt x="220" y="74"/>
                  <a:pt x="224" y="76"/>
                </a:cubicBezTo>
                <a:cubicBezTo>
                  <a:pt x="227" y="78"/>
                  <a:pt x="230" y="78"/>
                  <a:pt x="233" y="79"/>
                </a:cubicBezTo>
                <a:cubicBezTo>
                  <a:pt x="239" y="79"/>
                  <a:pt x="242" y="79"/>
                  <a:pt x="247" y="80"/>
                </a:cubicBezTo>
                <a:cubicBezTo>
                  <a:pt x="249" y="80"/>
                  <a:pt x="250" y="81"/>
                  <a:pt x="252" y="81"/>
                </a:cubicBezTo>
                <a:cubicBezTo>
                  <a:pt x="253" y="81"/>
                  <a:pt x="253" y="80"/>
                  <a:pt x="254" y="79"/>
                </a:cubicBezTo>
                <a:cubicBezTo>
                  <a:pt x="257" y="79"/>
                  <a:pt x="257" y="79"/>
                  <a:pt x="257" y="79"/>
                </a:cubicBezTo>
                <a:cubicBezTo>
                  <a:pt x="258" y="79"/>
                  <a:pt x="259" y="78"/>
                  <a:pt x="260" y="78"/>
                </a:cubicBezTo>
                <a:cubicBezTo>
                  <a:pt x="267" y="77"/>
                  <a:pt x="271" y="76"/>
                  <a:pt x="278" y="74"/>
                </a:cubicBezTo>
                <a:cubicBezTo>
                  <a:pt x="281" y="73"/>
                  <a:pt x="282" y="71"/>
                  <a:pt x="285" y="71"/>
                </a:cubicBezTo>
                <a:cubicBezTo>
                  <a:pt x="287" y="71"/>
                  <a:pt x="287" y="73"/>
                  <a:pt x="288" y="74"/>
                </a:cubicBezTo>
                <a:cubicBezTo>
                  <a:pt x="291" y="76"/>
                  <a:pt x="292" y="78"/>
                  <a:pt x="295" y="80"/>
                </a:cubicBezTo>
                <a:cubicBezTo>
                  <a:pt x="295" y="80"/>
                  <a:pt x="295" y="80"/>
                  <a:pt x="295" y="80"/>
                </a:cubicBezTo>
                <a:cubicBezTo>
                  <a:pt x="296" y="83"/>
                  <a:pt x="297" y="85"/>
                  <a:pt x="297" y="89"/>
                </a:cubicBezTo>
                <a:cubicBezTo>
                  <a:pt x="297" y="94"/>
                  <a:pt x="297" y="97"/>
                  <a:pt x="295" y="101"/>
                </a:cubicBezTo>
                <a:cubicBezTo>
                  <a:pt x="293" y="104"/>
                  <a:pt x="290" y="105"/>
                  <a:pt x="290" y="108"/>
                </a:cubicBezTo>
                <a:cubicBezTo>
                  <a:pt x="290" y="109"/>
                  <a:pt x="291" y="109"/>
                  <a:pt x="291" y="110"/>
                </a:cubicBezTo>
                <a:cubicBezTo>
                  <a:pt x="293" y="113"/>
                  <a:pt x="295" y="114"/>
                  <a:pt x="298" y="114"/>
                </a:cubicBezTo>
                <a:cubicBezTo>
                  <a:pt x="301" y="114"/>
                  <a:pt x="303" y="113"/>
                  <a:pt x="307" y="112"/>
                </a:cubicBezTo>
                <a:cubicBezTo>
                  <a:pt x="309" y="120"/>
                  <a:pt x="309" y="120"/>
                  <a:pt x="309" y="120"/>
                </a:cubicBezTo>
                <a:cubicBezTo>
                  <a:pt x="302" y="157"/>
                  <a:pt x="302" y="157"/>
                  <a:pt x="302" y="157"/>
                </a:cubicBezTo>
                <a:cubicBezTo>
                  <a:pt x="305" y="163"/>
                  <a:pt x="304" y="168"/>
                  <a:pt x="307" y="173"/>
                </a:cubicBezTo>
                <a:cubicBezTo>
                  <a:pt x="308" y="194"/>
                  <a:pt x="308" y="194"/>
                  <a:pt x="308" y="194"/>
                </a:cubicBezTo>
                <a:cubicBezTo>
                  <a:pt x="308" y="200"/>
                  <a:pt x="306" y="204"/>
                  <a:pt x="306" y="210"/>
                </a:cubicBezTo>
                <a:cubicBezTo>
                  <a:pt x="306" y="214"/>
                  <a:pt x="309" y="217"/>
                  <a:pt x="312" y="219"/>
                </a:cubicBezTo>
                <a:cubicBezTo>
                  <a:pt x="315" y="221"/>
                  <a:pt x="315" y="225"/>
                  <a:pt x="318" y="225"/>
                </a:cubicBezTo>
                <a:cubicBezTo>
                  <a:pt x="323" y="225"/>
                  <a:pt x="325" y="222"/>
                  <a:pt x="330" y="220"/>
                </a:cubicBezTo>
                <a:cubicBezTo>
                  <a:pt x="333" y="219"/>
                  <a:pt x="336" y="218"/>
                  <a:pt x="340" y="217"/>
                </a:cubicBezTo>
                <a:cubicBezTo>
                  <a:pt x="345" y="215"/>
                  <a:pt x="348" y="213"/>
                  <a:pt x="354" y="213"/>
                </a:cubicBezTo>
                <a:cubicBezTo>
                  <a:pt x="359" y="213"/>
                  <a:pt x="361" y="213"/>
                  <a:pt x="366" y="213"/>
                </a:cubicBezTo>
                <a:cubicBezTo>
                  <a:pt x="370" y="213"/>
                  <a:pt x="374" y="213"/>
                  <a:pt x="377" y="210"/>
                </a:cubicBezTo>
                <a:cubicBezTo>
                  <a:pt x="380" y="207"/>
                  <a:pt x="380" y="204"/>
                  <a:pt x="383" y="201"/>
                </a:cubicBezTo>
                <a:cubicBezTo>
                  <a:pt x="389" y="196"/>
                  <a:pt x="393" y="193"/>
                  <a:pt x="401" y="193"/>
                </a:cubicBezTo>
                <a:cubicBezTo>
                  <a:pt x="406" y="193"/>
                  <a:pt x="409" y="193"/>
                  <a:pt x="414" y="193"/>
                </a:cubicBezTo>
                <a:cubicBezTo>
                  <a:pt x="425" y="193"/>
                  <a:pt x="431" y="195"/>
                  <a:pt x="442" y="197"/>
                </a:cubicBezTo>
                <a:cubicBezTo>
                  <a:pt x="444" y="198"/>
                  <a:pt x="446" y="199"/>
                  <a:pt x="449" y="200"/>
                </a:cubicBezTo>
                <a:cubicBezTo>
                  <a:pt x="449" y="200"/>
                  <a:pt x="449" y="200"/>
                  <a:pt x="449" y="200"/>
                </a:cubicBezTo>
                <a:cubicBezTo>
                  <a:pt x="456" y="202"/>
                  <a:pt x="462" y="201"/>
                  <a:pt x="469" y="205"/>
                </a:cubicBezTo>
                <a:cubicBezTo>
                  <a:pt x="473" y="206"/>
                  <a:pt x="473" y="210"/>
                  <a:pt x="473" y="214"/>
                </a:cubicBezTo>
                <a:cubicBezTo>
                  <a:pt x="473" y="218"/>
                  <a:pt x="473" y="218"/>
                  <a:pt x="473" y="218"/>
                </a:cubicBezTo>
                <a:cubicBezTo>
                  <a:pt x="472" y="226"/>
                  <a:pt x="471" y="230"/>
                  <a:pt x="471" y="239"/>
                </a:cubicBezTo>
                <a:cubicBezTo>
                  <a:pt x="471" y="244"/>
                  <a:pt x="471" y="248"/>
                  <a:pt x="475" y="251"/>
                </a:cubicBezTo>
                <a:cubicBezTo>
                  <a:pt x="481" y="254"/>
                  <a:pt x="486" y="253"/>
                  <a:pt x="492" y="256"/>
                </a:cubicBezTo>
                <a:cubicBezTo>
                  <a:pt x="498" y="259"/>
                  <a:pt x="497" y="265"/>
                  <a:pt x="500" y="271"/>
                </a:cubicBezTo>
                <a:cubicBezTo>
                  <a:pt x="502" y="276"/>
                  <a:pt x="506" y="279"/>
                  <a:pt x="509" y="284"/>
                </a:cubicBezTo>
                <a:cubicBezTo>
                  <a:pt x="512" y="290"/>
                  <a:pt x="517" y="291"/>
                  <a:pt x="522" y="295"/>
                </a:cubicBezTo>
                <a:cubicBezTo>
                  <a:pt x="522" y="295"/>
                  <a:pt x="522" y="295"/>
                  <a:pt x="522" y="295"/>
                </a:cubicBezTo>
                <a:cubicBezTo>
                  <a:pt x="523" y="297"/>
                  <a:pt x="523" y="298"/>
                  <a:pt x="523" y="299"/>
                </a:cubicBezTo>
                <a:cubicBezTo>
                  <a:pt x="523" y="306"/>
                  <a:pt x="519" y="309"/>
                  <a:pt x="515" y="314"/>
                </a:cubicBezTo>
                <a:cubicBezTo>
                  <a:pt x="514" y="315"/>
                  <a:pt x="512" y="316"/>
                  <a:pt x="512" y="318"/>
                </a:cubicBezTo>
                <a:cubicBezTo>
                  <a:pt x="512" y="321"/>
                  <a:pt x="514" y="323"/>
                  <a:pt x="514" y="325"/>
                </a:cubicBezTo>
                <a:cubicBezTo>
                  <a:pt x="514" y="329"/>
                  <a:pt x="512" y="331"/>
                  <a:pt x="512" y="335"/>
                </a:cubicBezTo>
                <a:cubicBezTo>
                  <a:pt x="511" y="347"/>
                  <a:pt x="511" y="354"/>
                  <a:pt x="511" y="366"/>
                </a:cubicBezTo>
                <a:cubicBezTo>
                  <a:pt x="511" y="366"/>
                  <a:pt x="511" y="366"/>
                  <a:pt x="511" y="366"/>
                </a:cubicBezTo>
                <a:cubicBezTo>
                  <a:pt x="509" y="366"/>
                  <a:pt x="508" y="366"/>
                  <a:pt x="506" y="366"/>
                </a:cubicBezTo>
                <a:cubicBezTo>
                  <a:pt x="503" y="366"/>
                  <a:pt x="502" y="364"/>
                  <a:pt x="498" y="364"/>
                </a:cubicBezTo>
                <a:cubicBezTo>
                  <a:pt x="495" y="364"/>
                  <a:pt x="495" y="364"/>
                  <a:pt x="495" y="364"/>
                </a:cubicBezTo>
                <a:cubicBezTo>
                  <a:pt x="491" y="364"/>
                  <a:pt x="486" y="365"/>
                  <a:pt x="486" y="369"/>
                </a:cubicBezTo>
                <a:cubicBezTo>
                  <a:pt x="486" y="377"/>
                  <a:pt x="489" y="381"/>
                  <a:pt x="489" y="388"/>
                </a:cubicBezTo>
                <a:cubicBezTo>
                  <a:pt x="489" y="392"/>
                  <a:pt x="489" y="392"/>
                  <a:pt x="489" y="392"/>
                </a:cubicBezTo>
                <a:cubicBezTo>
                  <a:pt x="489" y="395"/>
                  <a:pt x="487" y="396"/>
                  <a:pt x="486" y="399"/>
                </a:cubicBezTo>
                <a:cubicBezTo>
                  <a:pt x="476" y="405"/>
                  <a:pt x="476" y="405"/>
                  <a:pt x="476" y="405"/>
                </a:cubicBezTo>
                <a:cubicBezTo>
                  <a:pt x="437" y="423"/>
                  <a:pt x="437" y="423"/>
                  <a:pt x="437" y="423"/>
                </a:cubicBezTo>
                <a:cubicBezTo>
                  <a:pt x="437" y="424"/>
                  <a:pt x="436" y="425"/>
                  <a:pt x="436" y="426"/>
                </a:cubicBezTo>
                <a:cubicBezTo>
                  <a:pt x="436" y="429"/>
                  <a:pt x="440" y="428"/>
                  <a:pt x="442" y="430"/>
                </a:cubicBezTo>
                <a:cubicBezTo>
                  <a:pt x="446" y="432"/>
                  <a:pt x="448" y="433"/>
                  <a:pt x="452" y="435"/>
                </a:cubicBezTo>
                <a:cubicBezTo>
                  <a:pt x="455" y="437"/>
                  <a:pt x="459" y="438"/>
                  <a:pt x="459" y="441"/>
                </a:cubicBezTo>
                <a:cubicBezTo>
                  <a:pt x="459" y="444"/>
                  <a:pt x="456" y="445"/>
                  <a:pt x="454" y="447"/>
                </a:cubicBezTo>
                <a:cubicBezTo>
                  <a:pt x="450" y="448"/>
                  <a:pt x="449" y="450"/>
                  <a:pt x="445" y="451"/>
                </a:cubicBezTo>
                <a:cubicBezTo>
                  <a:pt x="438" y="454"/>
                  <a:pt x="435" y="456"/>
                  <a:pt x="429" y="461"/>
                </a:cubicBezTo>
                <a:cubicBezTo>
                  <a:pt x="418" y="473"/>
                  <a:pt x="418" y="473"/>
                  <a:pt x="418" y="473"/>
                </a:cubicBezTo>
                <a:cubicBezTo>
                  <a:pt x="408" y="482"/>
                  <a:pt x="408" y="482"/>
                  <a:pt x="408" y="482"/>
                </a:cubicBezTo>
                <a:cubicBezTo>
                  <a:pt x="389" y="496"/>
                  <a:pt x="389" y="496"/>
                  <a:pt x="389" y="496"/>
                </a:cubicBezTo>
                <a:cubicBezTo>
                  <a:pt x="384" y="503"/>
                  <a:pt x="382" y="508"/>
                  <a:pt x="377" y="514"/>
                </a:cubicBezTo>
                <a:cubicBezTo>
                  <a:pt x="372" y="512"/>
                  <a:pt x="369" y="513"/>
                  <a:pt x="364" y="511"/>
                </a:cubicBezTo>
                <a:cubicBezTo>
                  <a:pt x="361" y="510"/>
                  <a:pt x="359" y="509"/>
                  <a:pt x="355" y="509"/>
                </a:cubicBezTo>
                <a:cubicBezTo>
                  <a:pt x="353" y="509"/>
                  <a:pt x="352" y="510"/>
                  <a:pt x="350" y="510"/>
                </a:cubicBezTo>
                <a:cubicBezTo>
                  <a:pt x="343" y="512"/>
                  <a:pt x="341" y="517"/>
                  <a:pt x="334" y="520"/>
                </a:cubicBezTo>
                <a:cubicBezTo>
                  <a:pt x="332" y="521"/>
                  <a:pt x="331" y="523"/>
                  <a:pt x="328" y="523"/>
                </a:cubicBezTo>
                <a:cubicBezTo>
                  <a:pt x="325" y="523"/>
                  <a:pt x="325" y="523"/>
                  <a:pt x="325" y="523"/>
                </a:cubicBezTo>
                <a:cubicBezTo>
                  <a:pt x="324" y="523"/>
                  <a:pt x="324" y="521"/>
                  <a:pt x="323" y="521"/>
                </a:cubicBezTo>
                <a:cubicBezTo>
                  <a:pt x="322" y="519"/>
                  <a:pt x="320" y="518"/>
                  <a:pt x="320" y="516"/>
                </a:cubicBezTo>
                <a:cubicBezTo>
                  <a:pt x="320" y="515"/>
                  <a:pt x="320" y="514"/>
                  <a:pt x="320" y="513"/>
                </a:cubicBezTo>
                <a:cubicBezTo>
                  <a:pt x="320" y="509"/>
                  <a:pt x="319" y="507"/>
                  <a:pt x="319" y="504"/>
                </a:cubicBezTo>
                <a:cubicBezTo>
                  <a:pt x="318" y="500"/>
                  <a:pt x="318" y="498"/>
                  <a:pt x="316" y="495"/>
                </a:cubicBezTo>
                <a:cubicBezTo>
                  <a:pt x="313" y="491"/>
                  <a:pt x="309" y="491"/>
                  <a:pt x="305" y="489"/>
                </a:cubicBezTo>
                <a:cubicBezTo>
                  <a:pt x="303" y="488"/>
                  <a:pt x="301" y="486"/>
                  <a:pt x="301" y="483"/>
                </a:cubicBezTo>
                <a:cubicBezTo>
                  <a:pt x="301" y="482"/>
                  <a:pt x="302" y="481"/>
                  <a:pt x="303" y="480"/>
                </a:cubicBezTo>
                <a:cubicBezTo>
                  <a:pt x="304" y="475"/>
                  <a:pt x="306" y="472"/>
                  <a:pt x="306" y="466"/>
                </a:cubicBezTo>
                <a:cubicBezTo>
                  <a:pt x="306" y="459"/>
                  <a:pt x="306" y="459"/>
                  <a:pt x="306" y="459"/>
                </a:cubicBezTo>
                <a:cubicBezTo>
                  <a:pt x="306" y="454"/>
                  <a:pt x="303" y="451"/>
                  <a:pt x="299" y="451"/>
                </a:cubicBezTo>
                <a:cubicBezTo>
                  <a:pt x="296" y="451"/>
                  <a:pt x="293" y="452"/>
                  <a:pt x="290" y="453"/>
                </a:cubicBezTo>
                <a:cubicBezTo>
                  <a:pt x="261" y="461"/>
                  <a:pt x="261" y="461"/>
                  <a:pt x="261" y="461"/>
                </a:cubicBezTo>
                <a:cubicBezTo>
                  <a:pt x="261" y="459"/>
                  <a:pt x="259" y="458"/>
                  <a:pt x="258" y="456"/>
                </a:cubicBezTo>
                <a:cubicBezTo>
                  <a:pt x="257" y="454"/>
                  <a:pt x="257" y="451"/>
                  <a:pt x="255" y="451"/>
                </a:cubicBezTo>
                <a:cubicBezTo>
                  <a:pt x="255" y="451"/>
                  <a:pt x="254" y="452"/>
                  <a:pt x="253" y="452"/>
                </a:cubicBezTo>
                <a:cubicBezTo>
                  <a:pt x="249" y="452"/>
                  <a:pt x="247" y="451"/>
                  <a:pt x="243" y="451"/>
                </a:cubicBezTo>
                <a:cubicBezTo>
                  <a:pt x="241" y="451"/>
                  <a:pt x="239" y="451"/>
                  <a:pt x="237" y="451"/>
                </a:cubicBezTo>
                <a:cubicBezTo>
                  <a:pt x="234" y="451"/>
                  <a:pt x="232" y="450"/>
                  <a:pt x="230" y="449"/>
                </a:cubicBezTo>
                <a:cubicBezTo>
                  <a:pt x="227" y="448"/>
                  <a:pt x="227" y="446"/>
                  <a:pt x="226" y="443"/>
                </a:cubicBezTo>
                <a:cubicBezTo>
                  <a:pt x="225" y="440"/>
                  <a:pt x="223" y="439"/>
                  <a:pt x="220" y="437"/>
                </a:cubicBezTo>
                <a:cubicBezTo>
                  <a:pt x="218" y="436"/>
                  <a:pt x="218" y="434"/>
                  <a:pt x="216" y="432"/>
                </a:cubicBezTo>
                <a:cubicBezTo>
                  <a:pt x="215" y="430"/>
                  <a:pt x="213" y="430"/>
                  <a:pt x="211" y="428"/>
                </a:cubicBezTo>
                <a:cubicBezTo>
                  <a:pt x="210" y="427"/>
                  <a:pt x="209" y="426"/>
                  <a:pt x="209" y="424"/>
                </a:cubicBezTo>
                <a:cubicBezTo>
                  <a:pt x="208" y="422"/>
                  <a:pt x="208" y="419"/>
                  <a:pt x="206" y="419"/>
                </a:cubicBezTo>
                <a:cubicBezTo>
                  <a:pt x="199" y="419"/>
                  <a:pt x="196" y="424"/>
                  <a:pt x="189" y="424"/>
                </a:cubicBezTo>
                <a:cubicBezTo>
                  <a:pt x="181" y="425"/>
                  <a:pt x="181" y="425"/>
                  <a:pt x="181" y="425"/>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6">
            <a:extLst>
              <a:ext uri="{FF2B5EF4-FFF2-40B4-BE49-F238E27FC236}">
                <a16:creationId xmlns:a16="http://schemas.microsoft.com/office/drawing/2014/main" id="{0FB3F928-1CE7-4A40-97AB-01B82CA3EC38}"/>
              </a:ext>
            </a:extLst>
          </p:cNvPr>
          <p:cNvSpPr>
            <a:spLocks noEditPoints="1"/>
          </p:cNvSpPr>
          <p:nvPr/>
        </p:nvSpPr>
        <p:spPr bwMode="auto">
          <a:xfrm>
            <a:off x="2981310" y="2195354"/>
            <a:ext cx="1834695" cy="1588782"/>
          </a:xfrm>
          <a:custGeom>
            <a:avLst/>
            <a:gdLst/>
            <a:ahLst/>
            <a:cxnLst>
              <a:cxn ang="0">
                <a:pos x="241" y="387"/>
              </a:cxn>
              <a:cxn ang="0">
                <a:pos x="246" y="389"/>
              </a:cxn>
              <a:cxn ang="0">
                <a:pos x="242" y="382"/>
              </a:cxn>
              <a:cxn ang="0">
                <a:pos x="247" y="385"/>
              </a:cxn>
              <a:cxn ang="0">
                <a:pos x="245" y="378"/>
              </a:cxn>
              <a:cxn ang="0">
                <a:pos x="239" y="375"/>
              </a:cxn>
              <a:cxn ang="0">
                <a:pos x="233" y="386"/>
              </a:cxn>
              <a:cxn ang="0">
                <a:pos x="226" y="378"/>
              </a:cxn>
              <a:cxn ang="0">
                <a:pos x="214" y="385"/>
              </a:cxn>
              <a:cxn ang="0">
                <a:pos x="232" y="371"/>
              </a:cxn>
              <a:cxn ang="0">
                <a:pos x="214" y="374"/>
              </a:cxn>
              <a:cxn ang="0">
                <a:pos x="209" y="371"/>
              </a:cxn>
              <a:cxn ang="0">
                <a:pos x="207" y="339"/>
              </a:cxn>
              <a:cxn ang="0">
                <a:pos x="201" y="351"/>
              </a:cxn>
              <a:cxn ang="0">
                <a:pos x="185" y="305"/>
              </a:cxn>
              <a:cxn ang="0">
                <a:pos x="193" y="311"/>
              </a:cxn>
              <a:cxn ang="0">
                <a:pos x="159" y="259"/>
              </a:cxn>
              <a:cxn ang="0">
                <a:pos x="82" y="145"/>
              </a:cxn>
              <a:cxn ang="0">
                <a:pos x="124" y="204"/>
              </a:cxn>
              <a:cxn ang="0">
                <a:pos x="66" y="109"/>
              </a:cxn>
              <a:cxn ang="0">
                <a:pos x="21" y="114"/>
              </a:cxn>
              <a:cxn ang="0">
                <a:pos x="14" y="116"/>
              </a:cxn>
              <a:cxn ang="0">
                <a:pos x="2" y="109"/>
              </a:cxn>
              <a:cxn ang="0">
                <a:pos x="268" y="462"/>
              </a:cxn>
              <a:cxn ang="0">
                <a:pos x="263" y="447"/>
              </a:cxn>
              <a:cxn ang="0">
                <a:pos x="272" y="419"/>
              </a:cxn>
              <a:cxn ang="0">
                <a:pos x="245" y="372"/>
              </a:cxn>
              <a:cxn ang="0">
                <a:pos x="226" y="356"/>
              </a:cxn>
              <a:cxn ang="0">
                <a:pos x="212" y="340"/>
              </a:cxn>
              <a:cxn ang="0">
                <a:pos x="218" y="338"/>
              </a:cxn>
              <a:cxn ang="0">
                <a:pos x="198" y="313"/>
              </a:cxn>
              <a:cxn ang="0">
                <a:pos x="171" y="256"/>
              </a:cxn>
              <a:cxn ang="0">
                <a:pos x="149" y="226"/>
              </a:cxn>
              <a:cxn ang="0">
                <a:pos x="124" y="184"/>
              </a:cxn>
              <a:cxn ang="0">
                <a:pos x="101" y="150"/>
              </a:cxn>
              <a:cxn ang="0">
                <a:pos x="86" y="126"/>
              </a:cxn>
              <a:cxn ang="0">
                <a:pos x="65" y="101"/>
              </a:cxn>
              <a:cxn ang="0">
                <a:pos x="35" y="98"/>
              </a:cxn>
              <a:cxn ang="0">
                <a:pos x="22" y="91"/>
              </a:cxn>
              <a:cxn ang="0">
                <a:pos x="13" y="96"/>
              </a:cxn>
              <a:cxn ang="0">
                <a:pos x="32" y="46"/>
              </a:cxn>
              <a:cxn ang="0">
                <a:pos x="75" y="3"/>
              </a:cxn>
              <a:cxn ang="0">
                <a:pos x="295" y="48"/>
              </a:cxn>
              <a:cxn ang="0">
                <a:pos x="456" y="94"/>
              </a:cxn>
              <a:cxn ang="0">
                <a:pos x="519" y="136"/>
              </a:cxn>
              <a:cxn ang="0">
                <a:pos x="548" y="208"/>
              </a:cxn>
              <a:cxn ang="0">
                <a:pos x="503" y="248"/>
              </a:cxn>
              <a:cxn ang="0">
                <a:pos x="449" y="250"/>
              </a:cxn>
              <a:cxn ang="0">
                <a:pos x="414" y="223"/>
              </a:cxn>
              <a:cxn ang="0">
                <a:pos x="376" y="241"/>
              </a:cxn>
              <a:cxn ang="0">
                <a:pos x="330" y="194"/>
              </a:cxn>
              <a:cxn ang="0">
                <a:pos x="283" y="181"/>
              </a:cxn>
              <a:cxn ang="0">
                <a:pos x="246" y="211"/>
              </a:cxn>
              <a:cxn ang="0">
                <a:pos x="270" y="262"/>
              </a:cxn>
              <a:cxn ang="0">
                <a:pos x="286" y="316"/>
              </a:cxn>
              <a:cxn ang="0">
                <a:pos x="329" y="361"/>
              </a:cxn>
              <a:cxn ang="0">
                <a:pos x="346" y="385"/>
              </a:cxn>
              <a:cxn ang="0">
                <a:pos x="310" y="462"/>
              </a:cxn>
            </a:cxnLst>
            <a:rect l="0" t="0" r="r" b="b"/>
            <a:pathLst>
              <a:path w="553" h="478">
                <a:moveTo>
                  <a:pt x="254" y="433"/>
                </a:moveTo>
                <a:cubicBezTo>
                  <a:pt x="253" y="433"/>
                  <a:pt x="252" y="434"/>
                  <a:pt x="252" y="435"/>
                </a:cubicBezTo>
                <a:cubicBezTo>
                  <a:pt x="252" y="436"/>
                  <a:pt x="252" y="436"/>
                  <a:pt x="252" y="436"/>
                </a:cubicBezTo>
                <a:cubicBezTo>
                  <a:pt x="252" y="436"/>
                  <a:pt x="253" y="436"/>
                  <a:pt x="254" y="436"/>
                </a:cubicBezTo>
                <a:cubicBezTo>
                  <a:pt x="255" y="436"/>
                  <a:pt x="256" y="436"/>
                  <a:pt x="257" y="437"/>
                </a:cubicBezTo>
                <a:cubicBezTo>
                  <a:pt x="256" y="435"/>
                  <a:pt x="256" y="433"/>
                  <a:pt x="254" y="433"/>
                </a:cubicBezTo>
                <a:close/>
                <a:moveTo>
                  <a:pt x="241" y="387"/>
                </a:moveTo>
                <a:cubicBezTo>
                  <a:pt x="239" y="388"/>
                  <a:pt x="238" y="388"/>
                  <a:pt x="237" y="390"/>
                </a:cubicBezTo>
                <a:cubicBezTo>
                  <a:pt x="239" y="390"/>
                  <a:pt x="240" y="389"/>
                  <a:pt x="241" y="389"/>
                </a:cubicBezTo>
                <a:cubicBezTo>
                  <a:pt x="241" y="388"/>
                  <a:pt x="242" y="388"/>
                  <a:pt x="242" y="388"/>
                </a:cubicBezTo>
                <a:cubicBezTo>
                  <a:pt x="242" y="388"/>
                  <a:pt x="241" y="387"/>
                  <a:pt x="241" y="387"/>
                </a:cubicBezTo>
                <a:close/>
                <a:moveTo>
                  <a:pt x="247" y="387"/>
                </a:moveTo>
                <a:cubicBezTo>
                  <a:pt x="246" y="387"/>
                  <a:pt x="246" y="387"/>
                  <a:pt x="246" y="387"/>
                </a:cubicBezTo>
                <a:cubicBezTo>
                  <a:pt x="246" y="389"/>
                  <a:pt x="246" y="389"/>
                  <a:pt x="246" y="389"/>
                </a:cubicBezTo>
                <a:cubicBezTo>
                  <a:pt x="246" y="389"/>
                  <a:pt x="246" y="389"/>
                  <a:pt x="247" y="389"/>
                </a:cubicBezTo>
                <a:cubicBezTo>
                  <a:pt x="247" y="389"/>
                  <a:pt x="248" y="388"/>
                  <a:pt x="248" y="388"/>
                </a:cubicBezTo>
                <a:cubicBezTo>
                  <a:pt x="250" y="388"/>
                  <a:pt x="250" y="390"/>
                  <a:pt x="252" y="390"/>
                </a:cubicBezTo>
                <a:cubicBezTo>
                  <a:pt x="252" y="391"/>
                  <a:pt x="252" y="391"/>
                  <a:pt x="252" y="391"/>
                </a:cubicBezTo>
                <a:cubicBezTo>
                  <a:pt x="252" y="390"/>
                  <a:pt x="252" y="390"/>
                  <a:pt x="252" y="390"/>
                </a:cubicBezTo>
                <a:cubicBezTo>
                  <a:pt x="251" y="388"/>
                  <a:pt x="249" y="388"/>
                  <a:pt x="247" y="387"/>
                </a:cubicBezTo>
                <a:close/>
                <a:moveTo>
                  <a:pt x="242" y="382"/>
                </a:moveTo>
                <a:cubicBezTo>
                  <a:pt x="242" y="382"/>
                  <a:pt x="242" y="382"/>
                  <a:pt x="242" y="383"/>
                </a:cubicBezTo>
                <a:cubicBezTo>
                  <a:pt x="242" y="383"/>
                  <a:pt x="242" y="383"/>
                  <a:pt x="242" y="383"/>
                </a:cubicBezTo>
                <a:cubicBezTo>
                  <a:pt x="243" y="383"/>
                  <a:pt x="243" y="383"/>
                  <a:pt x="243" y="383"/>
                </a:cubicBezTo>
                <a:cubicBezTo>
                  <a:pt x="243" y="384"/>
                  <a:pt x="243" y="385"/>
                  <a:pt x="244" y="386"/>
                </a:cubicBezTo>
                <a:cubicBezTo>
                  <a:pt x="244" y="386"/>
                  <a:pt x="245" y="385"/>
                  <a:pt x="246" y="385"/>
                </a:cubicBezTo>
                <a:cubicBezTo>
                  <a:pt x="246" y="385"/>
                  <a:pt x="247" y="386"/>
                  <a:pt x="247" y="386"/>
                </a:cubicBezTo>
                <a:cubicBezTo>
                  <a:pt x="247" y="386"/>
                  <a:pt x="247" y="385"/>
                  <a:pt x="247" y="385"/>
                </a:cubicBezTo>
                <a:cubicBezTo>
                  <a:pt x="247" y="384"/>
                  <a:pt x="246" y="384"/>
                  <a:pt x="246" y="384"/>
                </a:cubicBezTo>
                <a:cubicBezTo>
                  <a:pt x="245" y="383"/>
                  <a:pt x="246" y="382"/>
                  <a:pt x="246" y="382"/>
                </a:cubicBezTo>
                <a:cubicBezTo>
                  <a:pt x="244" y="381"/>
                  <a:pt x="243" y="382"/>
                  <a:pt x="242" y="382"/>
                </a:cubicBezTo>
                <a:close/>
                <a:moveTo>
                  <a:pt x="241" y="377"/>
                </a:moveTo>
                <a:cubicBezTo>
                  <a:pt x="241" y="378"/>
                  <a:pt x="241" y="378"/>
                  <a:pt x="240" y="379"/>
                </a:cubicBezTo>
                <a:cubicBezTo>
                  <a:pt x="243" y="379"/>
                  <a:pt x="243" y="379"/>
                  <a:pt x="243" y="379"/>
                </a:cubicBezTo>
                <a:cubicBezTo>
                  <a:pt x="244" y="379"/>
                  <a:pt x="244" y="379"/>
                  <a:pt x="245" y="378"/>
                </a:cubicBezTo>
                <a:cubicBezTo>
                  <a:pt x="244" y="377"/>
                  <a:pt x="242" y="378"/>
                  <a:pt x="241" y="377"/>
                </a:cubicBezTo>
                <a:close/>
                <a:moveTo>
                  <a:pt x="238" y="370"/>
                </a:moveTo>
                <a:cubicBezTo>
                  <a:pt x="238" y="370"/>
                  <a:pt x="238" y="369"/>
                  <a:pt x="238" y="368"/>
                </a:cubicBezTo>
                <a:cubicBezTo>
                  <a:pt x="238" y="368"/>
                  <a:pt x="238" y="367"/>
                  <a:pt x="238" y="367"/>
                </a:cubicBezTo>
                <a:cubicBezTo>
                  <a:pt x="237" y="367"/>
                  <a:pt x="236" y="367"/>
                  <a:pt x="236" y="368"/>
                </a:cubicBezTo>
                <a:cubicBezTo>
                  <a:pt x="236" y="371"/>
                  <a:pt x="236" y="373"/>
                  <a:pt x="238" y="375"/>
                </a:cubicBezTo>
                <a:cubicBezTo>
                  <a:pt x="238" y="375"/>
                  <a:pt x="239" y="375"/>
                  <a:pt x="239" y="375"/>
                </a:cubicBezTo>
                <a:cubicBezTo>
                  <a:pt x="239" y="373"/>
                  <a:pt x="237" y="372"/>
                  <a:pt x="237" y="370"/>
                </a:cubicBezTo>
                <a:cubicBezTo>
                  <a:pt x="237" y="370"/>
                  <a:pt x="238" y="370"/>
                  <a:pt x="238" y="370"/>
                </a:cubicBezTo>
                <a:close/>
                <a:moveTo>
                  <a:pt x="227" y="383"/>
                </a:moveTo>
                <a:cubicBezTo>
                  <a:pt x="227" y="383"/>
                  <a:pt x="227" y="383"/>
                  <a:pt x="227" y="383"/>
                </a:cubicBezTo>
                <a:cubicBezTo>
                  <a:pt x="229" y="388"/>
                  <a:pt x="232" y="391"/>
                  <a:pt x="237" y="394"/>
                </a:cubicBezTo>
                <a:cubicBezTo>
                  <a:pt x="236" y="390"/>
                  <a:pt x="234" y="389"/>
                  <a:pt x="231" y="386"/>
                </a:cubicBezTo>
                <a:cubicBezTo>
                  <a:pt x="232" y="386"/>
                  <a:pt x="232" y="386"/>
                  <a:pt x="233" y="386"/>
                </a:cubicBezTo>
                <a:cubicBezTo>
                  <a:pt x="232" y="385"/>
                  <a:pt x="231" y="386"/>
                  <a:pt x="230" y="385"/>
                </a:cubicBezTo>
                <a:cubicBezTo>
                  <a:pt x="229" y="385"/>
                  <a:pt x="228" y="384"/>
                  <a:pt x="227" y="383"/>
                </a:cubicBezTo>
                <a:close/>
                <a:moveTo>
                  <a:pt x="226" y="378"/>
                </a:moveTo>
                <a:cubicBezTo>
                  <a:pt x="228" y="378"/>
                  <a:pt x="231" y="380"/>
                  <a:pt x="231" y="383"/>
                </a:cubicBezTo>
                <a:cubicBezTo>
                  <a:pt x="229" y="382"/>
                  <a:pt x="228" y="380"/>
                  <a:pt x="225" y="380"/>
                </a:cubicBezTo>
                <a:cubicBezTo>
                  <a:pt x="225" y="379"/>
                  <a:pt x="225" y="379"/>
                  <a:pt x="225" y="379"/>
                </a:cubicBezTo>
                <a:cubicBezTo>
                  <a:pt x="226" y="378"/>
                  <a:pt x="226" y="378"/>
                  <a:pt x="226" y="378"/>
                </a:cubicBezTo>
                <a:close/>
                <a:moveTo>
                  <a:pt x="214" y="385"/>
                </a:moveTo>
                <a:cubicBezTo>
                  <a:pt x="213" y="382"/>
                  <a:pt x="212" y="380"/>
                  <a:pt x="210" y="377"/>
                </a:cubicBezTo>
                <a:cubicBezTo>
                  <a:pt x="210" y="377"/>
                  <a:pt x="210" y="376"/>
                  <a:pt x="210" y="376"/>
                </a:cubicBezTo>
                <a:cubicBezTo>
                  <a:pt x="210" y="374"/>
                  <a:pt x="208" y="374"/>
                  <a:pt x="207" y="373"/>
                </a:cubicBezTo>
                <a:cubicBezTo>
                  <a:pt x="206" y="373"/>
                  <a:pt x="206" y="373"/>
                  <a:pt x="206" y="373"/>
                </a:cubicBezTo>
                <a:cubicBezTo>
                  <a:pt x="207" y="375"/>
                  <a:pt x="208" y="375"/>
                  <a:pt x="209" y="377"/>
                </a:cubicBezTo>
                <a:cubicBezTo>
                  <a:pt x="211" y="380"/>
                  <a:pt x="211" y="383"/>
                  <a:pt x="214" y="385"/>
                </a:cubicBezTo>
                <a:close/>
                <a:moveTo>
                  <a:pt x="232" y="371"/>
                </a:moveTo>
                <a:cubicBezTo>
                  <a:pt x="231" y="371"/>
                  <a:pt x="231" y="371"/>
                  <a:pt x="231" y="371"/>
                </a:cubicBezTo>
                <a:cubicBezTo>
                  <a:pt x="231" y="371"/>
                  <a:pt x="231" y="371"/>
                  <a:pt x="231" y="371"/>
                </a:cubicBezTo>
                <a:cubicBezTo>
                  <a:pt x="230" y="372"/>
                  <a:pt x="229" y="372"/>
                  <a:pt x="229" y="374"/>
                </a:cubicBezTo>
                <a:cubicBezTo>
                  <a:pt x="229" y="374"/>
                  <a:pt x="230" y="374"/>
                  <a:pt x="230" y="374"/>
                </a:cubicBezTo>
                <a:cubicBezTo>
                  <a:pt x="231" y="374"/>
                  <a:pt x="233" y="374"/>
                  <a:pt x="233" y="373"/>
                </a:cubicBezTo>
                <a:cubicBezTo>
                  <a:pt x="233" y="373"/>
                  <a:pt x="232" y="372"/>
                  <a:pt x="232" y="371"/>
                </a:cubicBezTo>
                <a:close/>
                <a:moveTo>
                  <a:pt x="214" y="370"/>
                </a:moveTo>
                <a:cubicBezTo>
                  <a:pt x="215" y="370"/>
                  <a:pt x="215" y="371"/>
                  <a:pt x="216" y="371"/>
                </a:cubicBezTo>
                <a:cubicBezTo>
                  <a:pt x="219" y="372"/>
                  <a:pt x="222" y="372"/>
                  <a:pt x="223" y="376"/>
                </a:cubicBezTo>
                <a:cubicBezTo>
                  <a:pt x="220" y="376"/>
                  <a:pt x="219" y="374"/>
                  <a:pt x="216" y="372"/>
                </a:cubicBezTo>
                <a:cubicBezTo>
                  <a:pt x="216" y="372"/>
                  <a:pt x="216" y="372"/>
                  <a:pt x="216" y="372"/>
                </a:cubicBezTo>
                <a:cubicBezTo>
                  <a:pt x="217" y="375"/>
                  <a:pt x="219" y="376"/>
                  <a:pt x="220" y="379"/>
                </a:cubicBezTo>
                <a:cubicBezTo>
                  <a:pt x="218" y="377"/>
                  <a:pt x="217" y="375"/>
                  <a:pt x="214" y="374"/>
                </a:cubicBezTo>
                <a:cubicBezTo>
                  <a:pt x="213" y="373"/>
                  <a:pt x="212" y="373"/>
                  <a:pt x="212" y="372"/>
                </a:cubicBezTo>
                <a:cubicBezTo>
                  <a:pt x="211" y="370"/>
                  <a:pt x="211" y="370"/>
                  <a:pt x="211" y="370"/>
                </a:cubicBezTo>
                <a:cubicBezTo>
                  <a:pt x="212" y="370"/>
                  <a:pt x="213" y="370"/>
                  <a:pt x="214" y="370"/>
                </a:cubicBezTo>
                <a:close/>
                <a:moveTo>
                  <a:pt x="197" y="363"/>
                </a:moveTo>
                <a:cubicBezTo>
                  <a:pt x="197" y="365"/>
                  <a:pt x="197" y="366"/>
                  <a:pt x="199" y="368"/>
                </a:cubicBezTo>
                <a:cubicBezTo>
                  <a:pt x="199" y="368"/>
                  <a:pt x="200" y="367"/>
                  <a:pt x="200" y="366"/>
                </a:cubicBezTo>
                <a:cubicBezTo>
                  <a:pt x="203" y="369"/>
                  <a:pt x="205" y="370"/>
                  <a:pt x="209" y="371"/>
                </a:cubicBezTo>
                <a:cubicBezTo>
                  <a:pt x="210" y="371"/>
                  <a:pt x="210" y="371"/>
                  <a:pt x="210" y="371"/>
                </a:cubicBezTo>
                <a:cubicBezTo>
                  <a:pt x="208" y="367"/>
                  <a:pt x="203" y="368"/>
                  <a:pt x="201" y="364"/>
                </a:cubicBezTo>
                <a:cubicBezTo>
                  <a:pt x="200" y="363"/>
                  <a:pt x="199" y="363"/>
                  <a:pt x="199" y="362"/>
                </a:cubicBezTo>
                <a:cubicBezTo>
                  <a:pt x="199" y="359"/>
                  <a:pt x="202" y="359"/>
                  <a:pt x="202" y="357"/>
                </a:cubicBezTo>
                <a:cubicBezTo>
                  <a:pt x="202" y="355"/>
                  <a:pt x="200" y="358"/>
                  <a:pt x="199" y="359"/>
                </a:cubicBezTo>
                <a:cubicBezTo>
                  <a:pt x="198" y="361"/>
                  <a:pt x="197" y="361"/>
                  <a:pt x="197" y="363"/>
                </a:cubicBezTo>
                <a:close/>
                <a:moveTo>
                  <a:pt x="207" y="339"/>
                </a:moveTo>
                <a:cubicBezTo>
                  <a:pt x="204" y="343"/>
                  <a:pt x="202" y="347"/>
                  <a:pt x="202" y="352"/>
                </a:cubicBezTo>
                <a:cubicBezTo>
                  <a:pt x="202" y="352"/>
                  <a:pt x="202" y="352"/>
                  <a:pt x="202" y="353"/>
                </a:cubicBezTo>
                <a:cubicBezTo>
                  <a:pt x="202" y="353"/>
                  <a:pt x="202" y="353"/>
                  <a:pt x="202" y="353"/>
                </a:cubicBezTo>
                <a:cubicBezTo>
                  <a:pt x="203" y="352"/>
                  <a:pt x="203" y="351"/>
                  <a:pt x="204" y="351"/>
                </a:cubicBezTo>
                <a:cubicBezTo>
                  <a:pt x="205" y="351"/>
                  <a:pt x="205" y="351"/>
                  <a:pt x="205" y="351"/>
                </a:cubicBezTo>
                <a:cubicBezTo>
                  <a:pt x="205" y="353"/>
                  <a:pt x="207" y="355"/>
                  <a:pt x="206" y="357"/>
                </a:cubicBezTo>
                <a:cubicBezTo>
                  <a:pt x="203" y="355"/>
                  <a:pt x="201" y="354"/>
                  <a:pt x="201" y="351"/>
                </a:cubicBezTo>
                <a:cubicBezTo>
                  <a:pt x="201" y="346"/>
                  <a:pt x="202" y="340"/>
                  <a:pt x="207" y="339"/>
                </a:cubicBezTo>
                <a:close/>
                <a:moveTo>
                  <a:pt x="210" y="327"/>
                </a:moveTo>
                <a:cubicBezTo>
                  <a:pt x="210" y="328"/>
                  <a:pt x="210" y="328"/>
                  <a:pt x="210" y="328"/>
                </a:cubicBezTo>
                <a:cubicBezTo>
                  <a:pt x="211" y="329"/>
                  <a:pt x="211" y="329"/>
                  <a:pt x="211" y="329"/>
                </a:cubicBezTo>
                <a:cubicBezTo>
                  <a:pt x="211" y="328"/>
                  <a:pt x="211" y="327"/>
                  <a:pt x="212" y="326"/>
                </a:cubicBezTo>
                <a:cubicBezTo>
                  <a:pt x="211" y="326"/>
                  <a:pt x="210" y="326"/>
                  <a:pt x="210" y="327"/>
                </a:cubicBezTo>
                <a:close/>
                <a:moveTo>
                  <a:pt x="185" y="305"/>
                </a:moveTo>
                <a:cubicBezTo>
                  <a:pt x="185" y="306"/>
                  <a:pt x="185" y="306"/>
                  <a:pt x="186" y="306"/>
                </a:cubicBezTo>
                <a:cubicBezTo>
                  <a:pt x="187" y="306"/>
                  <a:pt x="187" y="305"/>
                  <a:pt x="189" y="305"/>
                </a:cubicBezTo>
                <a:cubicBezTo>
                  <a:pt x="188" y="303"/>
                  <a:pt x="186" y="304"/>
                  <a:pt x="185" y="305"/>
                </a:cubicBezTo>
                <a:close/>
                <a:moveTo>
                  <a:pt x="190" y="306"/>
                </a:moveTo>
                <a:cubicBezTo>
                  <a:pt x="190" y="306"/>
                  <a:pt x="190" y="306"/>
                  <a:pt x="189" y="306"/>
                </a:cubicBezTo>
                <a:cubicBezTo>
                  <a:pt x="189" y="306"/>
                  <a:pt x="189" y="306"/>
                  <a:pt x="189" y="307"/>
                </a:cubicBezTo>
                <a:cubicBezTo>
                  <a:pt x="189" y="309"/>
                  <a:pt x="192" y="309"/>
                  <a:pt x="193" y="311"/>
                </a:cubicBezTo>
                <a:cubicBezTo>
                  <a:pt x="193" y="309"/>
                  <a:pt x="193" y="308"/>
                  <a:pt x="193" y="307"/>
                </a:cubicBezTo>
                <a:cubicBezTo>
                  <a:pt x="192" y="307"/>
                  <a:pt x="191" y="306"/>
                  <a:pt x="190" y="306"/>
                </a:cubicBezTo>
                <a:close/>
                <a:moveTo>
                  <a:pt x="155" y="256"/>
                </a:moveTo>
                <a:cubicBezTo>
                  <a:pt x="153" y="255"/>
                  <a:pt x="153" y="255"/>
                  <a:pt x="153" y="255"/>
                </a:cubicBezTo>
                <a:cubicBezTo>
                  <a:pt x="153" y="256"/>
                  <a:pt x="153" y="256"/>
                  <a:pt x="152" y="256"/>
                </a:cubicBezTo>
                <a:cubicBezTo>
                  <a:pt x="155" y="257"/>
                  <a:pt x="157" y="258"/>
                  <a:pt x="159" y="260"/>
                </a:cubicBezTo>
                <a:cubicBezTo>
                  <a:pt x="159" y="259"/>
                  <a:pt x="159" y="259"/>
                  <a:pt x="159" y="259"/>
                </a:cubicBezTo>
                <a:cubicBezTo>
                  <a:pt x="158" y="258"/>
                  <a:pt x="157" y="256"/>
                  <a:pt x="155" y="256"/>
                </a:cubicBezTo>
                <a:close/>
                <a:moveTo>
                  <a:pt x="66" y="132"/>
                </a:moveTo>
                <a:cubicBezTo>
                  <a:pt x="65" y="131"/>
                  <a:pt x="65" y="131"/>
                  <a:pt x="64" y="131"/>
                </a:cubicBezTo>
                <a:cubicBezTo>
                  <a:pt x="64" y="132"/>
                  <a:pt x="65" y="132"/>
                  <a:pt x="66" y="133"/>
                </a:cubicBezTo>
                <a:cubicBezTo>
                  <a:pt x="66" y="132"/>
                  <a:pt x="66" y="132"/>
                  <a:pt x="66" y="132"/>
                </a:cubicBezTo>
                <a:close/>
                <a:moveTo>
                  <a:pt x="82" y="144"/>
                </a:moveTo>
                <a:cubicBezTo>
                  <a:pt x="82" y="145"/>
                  <a:pt x="82" y="145"/>
                  <a:pt x="82" y="145"/>
                </a:cubicBezTo>
                <a:cubicBezTo>
                  <a:pt x="85" y="147"/>
                  <a:pt x="85" y="147"/>
                  <a:pt x="85" y="147"/>
                </a:cubicBezTo>
                <a:cubicBezTo>
                  <a:pt x="85" y="148"/>
                  <a:pt x="86" y="148"/>
                  <a:pt x="86" y="147"/>
                </a:cubicBezTo>
                <a:cubicBezTo>
                  <a:pt x="86" y="145"/>
                  <a:pt x="84" y="144"/>
                  <a:pt x="82" y="144"/>
                </a:cubicBezTo>
                <a:close/>
                <a:moveTo>
                  <a:pt x="124" y="204"/>
                </a:moveTo>
                <a:cubicBezTo>
                  <a:pt x="125" y="205"/>
                  <a:pt x="126" y="206"/>
                  <a:pt x="127" y="207"/>
                </a:cubicBezTo>
                <a:cubicBezTo>
                  <a:pt x="127" y="206"/>
                  <a:pt x="126" y="205"/>
                  <a:pt x="126" y="204"/>
                </a:cubicBezTo>
                <a:cubicBezTo>
                  <a:pt x="124" y="199"/>
                  <a:pt x="123" y="196"/>
                  <a:pt x="124" y="204"/>
                </a:cubicBezTo>
                <a:close/>
                <a:moveTo>
                  <a:pt x="80" y="124"/>
                </a:moveTo>
                <a:cubicBezTo>
                  <a:pt x="79" y="125"/>
                  <a:pt x="79" y="125"/>
                  <a:pt x="79" y="126"/>
                </a:cubicBezTo>
                <a:cubicBezTo>
                  <a:pt x="80" y="126"/>
                  <a:pt x="81" y="127"/>
                  <a:pt x="82" y="128"/>
                </a:cubicBezTo>
                <a:cubicBezTo>
                  <a:pt x="82" y="127"/>
                  <a:pt x="82" y="127"/>
                  <a:pt x="82" y="127"/>
                </a:cubicBezTo>
                <a:cubicBezTo>
                  <a:pt x="81" y="126"/>
                  <a:pt x="81" y="125"/>
                  <a:pt x="80" y="124"/>
                </a:cubicBezTo>
                <a:close/>
                <a:moveTo>
                  <a:pt x="67" y="108"/>
                </a:moveTo>
                <a:cubicBezTo>
                  <a:pt x="66" y="109"/>
                  <a:pt x="66" y="109"/>
                  <a:pt x="66" y="109"/>
                </a:cubicBezTo>
                <a:cubicBezTo>
                  <a:pt x="68" y="111"/>
                  <a:pt x="68" y="112"/>
                  <a:pt x="69" y="115"/>
                </a:cubicBezTo>
                <a:cubicBezTo>
                  <a:pt x="69" y="114"/>
                  <a:pt x="69" y="113"/>
                  <a:pt x="70" y="113"/>
                </a:cubicBezTo>
                <a:cubicBezTo>
                  <a:pt x="70" y="114"/>
                  <a:pt x="71" y="114"/>
                  <a:pt x="71" y="116"/>
                </a:cubicBezTo>
                <a:cubicBezTo>
                  <a:pt x="72" y="115"/>
                  <a:pt x="72" y="115"/>
                  <a:pt x="73" y="115"/>
                </a:cubicBezTo>
                <a:cubicBezTo>
                  <a:pt x="71" y="111"/>
                  <a:pt x="69" y="110"/>
                  <a:pt x="67" y="108"/>
                </a:cubicBezTo>
                <a:close/>
                <a:moveTo>
                  <a:pt x="21" y="112"/>
                </a:moveTo>
                <a:cubicBezTo>
                  <a:pt x="20" y="112"/>
                  <a:pt x="14" y="118"/>
                  <a:pt x="21" y="114"/>
                </a:cubicBezTo>
                <a:cubicBezTo>
                  <a:pt x="22" y="116"/>
                  <a:pt x="22" y="118"/>
                  <a:pt x="23" y="118"/>
                </a:cubicBezTo>
                <a:cubicBezTo>
                  <a:pt x="24" y="118"/>
                  <a:pt x="25" y="117"/>
                  <a:pt x="25" y="116"/>
                </a:cubicBezTo>
                <a:cubicBezTo>
                  <a:pt x="25" y="114"/>
                  <a:pt x="23" y="112"/>
                  <a:pt x="21" y="112"/>
                </a:cubicBezTo>
                <a:close/>
                <a:moveTo>
                  <a:pt x="6" y="111"/>
                </a:moveTo>
                <a:cubicBezTo>
                  <a:pt x="0" y="111"/>
                  <a:pt x="3" y="114"/>
                  <a:pt x="7" y="116"/>
                </a:cubicBezTo>
                <a:cubicBezTo>
                  <a:pt x="8" y="117"/>
                  <a:pt x="9" y="118"/>
                  <a:pt x="10" y="118"/>
                </a:cubicBezTo>
                <a:cubicBezTo>
                  <a:pt x="12" y="118"/>
                  <a:pt x="12" y="117"/>
                  <a:pt x="14" y="116"/>
                </a:cubicBezTo>
                <a:cubicBezTo>
                  <a:pt x="13" y="115"/>
                  <a:pt x="11" y="115"/>
                  <a:pt x="11" y="113"/>
                </a:cubicBezTo>
                <a:cubicBezTo>
                  <a:pt x="11" y="113"/>
                  <a:pt x="12" y="113"/>
                  <a:pt x="12" y="112"/>
                </a:cubicBezTo>
                <a:cubicBezTo>
                  <a:pt x="12" y="112"/>
                  <a:pt x="11" y="112"/>
                  <a:pt x="11" y="111"/>
                </a:cubicBezTo>
                <a:cubicBezTo>
                  <a:pt x="10" y="111"/>
                  <a:pt x="9" y="112"/>
                  <a:pt x="8" y="112"/>
                </a:cubicBezTo>
                <a:cubicBezTo>
                  <a:pt x="7" y="112"/>
                  <a:pt x="7" y="111"/>
                  <a:pt x="6" y="111"/>
                </a:cubicBezTo>
                <a:close/>
                <a:moveTo>
                  <a:pt x="4" y="106"/>
                </a:moveTo>
                <a:cubicBezTo>
                  <a:pt x="3" y="106"/>
                  <a:pt x="3" y="108"/>
                  <a:pt x="2" y="109"/>
                </a:cubicBezTo>
                <a:cubicBezTo>
                  <a:pt x="2" y="109"/>
                  <a:pt x="3" y="109"/>
                  <a:pt x="3" y="109"/>
                </a:cubicBezTo>
                <a:cubicBezTo>
                  <a:pt x="5" y="109"/>
                  <a:pt x="6" y="108"/>
                  <a:pt x="8" y="108"/>
                </a:cubicBezTo>
                <a:cubicBezTo>
                  <a:pt x="7" y="107"/>
                  <a:pt x="6" y="106"/>
                  <a:pt x="4" y="106"/>
                </a:cubicBezTo>
                <a:close/>
                <a:moveTo>
                  <a:pt x="281" y="478"/>
                </a:moveTo>
                <a:cubicBezTo>
                  <a:pt x="279" y="474"/>
                  <a:pt x="278" y="472"/>
                  <a:pt x="278" y="472"/>
                </a:cubicBezTo>
                <a:cubicBezTo>
                  <a:pt x="276" y="468"/>
                  <a:pt x="275" y="466"/>
                  <a:pt x="272" y="465"/>
                </a:cubicBezTo>
                <a:cubicBezTo>
                  <a:pt x="271" y="463"/>
                  <a:pt x="269" y="463"/>
                  <a:pt x="268" y="462"/>
                </a:cubicBezTo>
                <a:cubicBezTo>
                  <a:pt x="267" y="461"/>
                  <a:pt x="266" y="456"/>
                  <a:pt x="267" y="456"/>
                </a:cubicBezTo>
                <a:cubicBezTo>
                  <a:pt x="267" y="456"/>
                  <a:pt x="267" y="456"/>
                  <a:pt x="268" y="456"/>
                </a:cubicBezTo>
                <a:cubicBezTo>
                  <a:pt x="268" y="455"/>
                  <a:pt x="268" y="454"/>
                  <a:pt x="268" y="453"/>
                </a:cubicBezTo>
                <a:cubicBezTo>
                  <a:pt x="268" y="453"/>
                  <a:pt x="266" y="455"/>
                  <a:pt x="265" y="455"/>
                </a:cubicBezTo>
                <a:cubicBezTo>
                  <a:pt x="263" y="455"/>
                  <a:pt x="263" y="453"/>
                  <a:pt x="263" y="452"/>
                </a:cubicBezTo>
                <a:cubicBezTo>
                  <a:pt x="262" y="451"/>
                  <a:pt x="261" y="450"/>
                  <a:pt x="261" y="448"/>
                </a:cubicBezTo>
                <a:cubicBezTo>
                  <a:pt x="261" y="447"/>
                  <a:pt x="262" y="447"/>
                  <a:pt x="263" y="447"/>
                </a:cubicBezTo>
                <a:cubicBezTo>
                  <a:pt x="264" y="447"/>
                  <a:pt x="265" y="448"/>
                  <a:pt x="267" y="448"/>
                </a:cubicBezTo>
                <a:cubicBezTo>
                  <a:pt x="268" y="448"/>
                  <a:pt x="269" y="447"/>
                  <a:pt x="270" y="447"/>
                </a:cubicBezTo>
                <a:cubicBezTo>
                  <a:pt x="271" y="446"/>
                  <a:pt x="272" y="446"/>
                  <a:pt x="272" y="445"/>
                </a:cubicBezTo>
                <a:cubicBezTo>
                  <a:pt x="272" y="443"/>
                  <a:pt x="271" y="442"/>
                  <a:pt x="271" y="441"/>
                </a:cubicBezTo>
                <a:cubicBezTo>
                  <a:pt x="271" y="437"/>
                  <a:pt x="274" y="435"/>
                  <a:pt x="274" y="432"/>
                </a:cubicBezTo>
                <a:cubicBezTo>
                  <a:pt x="274" y="428"/>
                  <a:pt x="270" y="427"/>
                  <a:pt x="270" y="423"/>
                </a:cubicBezTo>
                <a:cubicBezTo>
                  <a:pt x="270" y="421"/>
                  <a:pt x="272" y="421"/>
                  <a:pt x="272" y="419"/>
                </a:cubicBezTo>
                <a:cubicBezTo>
                  <a:pt x="272" y="416"/>
                  <a:pt x="272" y="414"/>
                  <a:pt x="270" y="412"/>
                </a:cubicBezTo>
                <a:cubicBezTo>
                  <a:pt x="269" y="411"/>
                  <a:pt x="268" y="412"/>
                  <a:pt x="267" y="411"/>
                </a:cubicBezTo>
                <a:cubicBezTo>
                  <a:pt x="265" y="409"/>
                  <a:pt x="265" y="408"/>
                  <a:pt x="263" y="406"/>
                </a:cubicBezTo>
                <a:cubicBezTo>
                  <a:pt x="257" y="401"/>
                  <a:pt x="255" y="396"/>
                  <a:pt x="253" y="388"/>
                </a:cubicBezTo>
                <a:cubicBezTo>
                  <a:pt x="253" y="385"/>
                  <a:pt x="252" y="383"/>
                  <a:pt x="249" y="381"/>
                </a:cubicBezTo>
                <a:cubicBezTo>
                  <a:pt x="248" y="380"/>
                  <a:pt x="247" y="380"/>
                  <a:pt x="246" y="378"/>
                </a:cubicBezTo>
                <a:cubicBezTo>
                  <a:pt x="245" y="376"/>
                  <a:pt x="246" y="374"/>
                  <a:pt x="245" y="372"/>
                </a:cubicBezTo>
                <a:cubicBezTo>
                  <a:pt x="245" y="371"/>
                  <a:pt x="243" y="371"/>
                  <a:pt x="242" y="369"/>
                </a:cubicBezTo>
                <a:cubicBezTo>
                  <a:pt x="241" y="367"/>
                  <a:pt x="242" y="365"/>
                  <a:pt x="241" y="363"/>
                </a:cubicBezTo>
                <a:cubicBezTo>
                  <a:pt x="239" y="361"/>
                  <a:pt x="237" y="360"/>
                  <a:pt x="234" y="360"/>
                </a:cubicBezTo>
                <a:cubicBezTo>
                  <a:pt x="233" y="357"/>
                  <a:pt x="231" y="356"/>
                  <a:pt x="229" y="354"/>
                </a:cubicBezTo>
                <a:cubicBezTo>
                  <a:pt x="229" y="354"/>
                  <a:pt x="225" y="349"/>
                  <a:pt x="225" y="351"/>
                </a:cubicBezTo>
                <a:cubicBezTo>
                  <a:pt x="226" y="352"/>
                  <a:pt x="226" y="353"/>
                  <a:pt x="226" y="355"/>
                </a:cubicBezTo>
                <a:cubicBezTo>
                  <a:pt x="226" y="355"/>
                  <a:pt x="226" y="355"/>
                  <a:pt x="226" y="356"/>
                </a:cubicBezTo>
                <a:cubicBezTo>
                  <a:pt x="224" y="355"/>
                  <a:pt x="224" y="354"/>
                  <a:pt x="222" y="353"/>
                </a:cubicBezTo>
                <a:cubicBezTo>
                  <a:pt x="221" y="352"/>
                  <a:pt x="219" y="353"/>
                  <a:pt x="219" y="352"/>
                </a:cubicBezTo>
                <a:cubicBezTo>
                  <a:pt x="217" y="351"/>
                  <a:pt x="219" y="349"/>
                  <a:pt x="218" y="347"/>
                </a:cubicBezTo>
                <a:cubicBezTo>
                  <a:pt x="217" y="348"/>
                  <a:pt x="217" y="348"/>
                  <a:pt x="217" y="348"/>
                </a:cubicBezTo>
                <a:cubicBezTo>
                  <a:pt x="216" y="348"/>
                  <a:pt x="216" y="347"/>
                  <a:pt x="216" y="347"/>
                </a:cubicBezTo>
                <a:cubicBezTo>
                  <a:pt x="216" y="346"/>
                  <a:pt x="217" y="346"/>
                  <a:pt x="217" y="345"/>
                </a:cubicBezTo>
                <a:cubicBezTo>
                  <a:pt x="217" y="342"/>
                  <a:pt x="212" y="343"/>
                  <a:pt x="212" y="340"/>
                </a:cubicBezTo>
                <a:cubicBezTo>
                  <a:pt x="213" y="339"/>
                  <a:pt x="213" y="339"/>
                  <a:pt x="213" y="338"/>
                </a:cubicBezTo>
                <a:cubicBezTo>
                  <a:pt x="216" y="339"/>
                  <a:pt x="217" y="340"/>
                  <a:pt x="220" y="340"/>
                </a:cubicBezTo>
                <a:cubicBezTo>
                  <a:pt x="223" y="340"/>
                  <a:pt x="225" y="339"/>
                  <a:pt x="228" y="338"/>
                </a:cubicBezTo>
                <a:cubicBezTo>
                  <a:pt x="228" y="337"/>
                  <a:pt x="228" y="337"/>
                  <a:pt x="228" y="337"/>
                </a:cubicBezTo>
                <a:cubicBezTo>
                  <a:pt x="228" y="335"/>
                  <a:pt x="227" y="333"/>
                  <a:pt x="227" y="331"/>
                </a:cubicBezTo>
                <a:cubicBezTo>
                  <a:pt x="227" y="330"/>
                  <a:pt x="227" y="330"/>
                  <a:pt x="226" y="331"/>
                </a:cubicBezTo>
                <a:cubicBezTo>
                  <a:pt x="224" y="334"/>
                  <a:pt x="223" y="338"/>
                  <a:pt x="218" y="338"/>
                </a:cubicBezTo>
                <a:cubicBezTo>
                  <a:pt x="217" y="338"/>
                  <a:pt x="216" y="337"/>
                  <a:pt x="215" y="335"/>
                </a:cubicBezTo>
                <a:cubicBezTo>
                  <a:pt x="218" y="328"/>
                  <a:pt x="218" y="328"/>
                  <a:pt x="218" y="328"/>
                </a:cubicBezTo>
                <a:cubicBezTo>
                  <a:pt x="218" y="324"/>
                  <a:pt x="218" y="324"/>
                  <a:pt x="218" y="324"/>
                </a:cubicBezTo>
                <a:cubicBezTo>
                  <a:pt x="218" y="322"/>
                  <a:pt x="216" y="321"/>
                  <a:pt x="215" y="321"/>
                </a:cubicBezTo>
                <a:cubicBezTo>
                  <a:pt x="213" y="320"/>
                  <a:pt x="212" y="319"/>
                  <a:pt x="211" y="319"/>
                </a:cubicBezTo>
                <a:cubicBezTo>
                  <a:pt x="210" y="319"/>
                  <a:pt x="209" y="319"/>
                  <a:pt x="208" y="319"/>
                </a:cubicBezTo>
                <a:cubicBezTo>
                  <a:pt x="203" y="319"/>
                  <a:pt x="200" y="317"/>
                  <a:pt x="198" y="313"/>
                </a:cubicBezTo>
                <a:cubicBezTo>
                  <a:pt x="196" y="310"/>
                  <a:pt x="196" y="307"/>
                  <a:pt x="194" y="303"/>
                </a:cubicBezTo>
                <a:cubicBezTo>
                  <a:pt x="193" y="300"/>
                  <a:pt x="191" y="299"/>
                  <a:pt x="189" y="297"/>
                </a:cubicBezTo>
                <a:cubicBezTo>
                  <a:pt x="188" y="294"/>
                  <a:pt x="188" y="292"/>
                  <a:pt x="186" y="289"/>
                </a:cubicBezTo>
                <a:cubicBezTo>
                  <a:pt x="185" y="286"/>
                  <a:pt x="182" y="285"/>
                  <a:pt x="182" y="282"/>
                </a:cubicBezTo>
                <a:cubicBezTo>
                  <a:pt x="182" y="282"/>
                  <a:pt x="183" y="281"/>
                  <a:pt x="183" y="281"/>
                </a:cubicBezTo>
                <a:cubicBezTo>
                  <a:pt x="183" y="274"/>
                  <a:pt x="179" y="270"/>
                  <a:pt x="175" y="264"/>
                </a:cubicBezTo>
                <a:cubicBezTo>
                  <a:pt x="173" y="261"/>
                  <a:pt x="173" y="259"/>
                  <a:pt x="171" y="256"/>
                </a:cubicBezTo>
                <a:cubicBezTo>
                  <a:pt x="170" y="255"/>
                  <a:pt x="168" y="255"/>
                  <a:pt x="167" y="254"/>
                </a:cubicBezTo>
                <a:cubicBezTo>
                  <a:pt x="164" y="253"/>
                  <a:pt x="165" y="250"/>
                  <a:pt x="163" y="248"/>
                </a:cubicBezTo>
                <a:cubicBezTo>
                  <a:pt x="161" y="247"/>
                  <a:pt x="159" y="247"/>
                  <a:pt x="158" y="245"/>
                </a:cubicBezTo>
                <a:cubicBezTo>
                  <a:pt x="157" y="243"/>
                  <a:pt x="158" y="241"/>
                  <a:pt x="157" y="239"/>
                </a:cubicBezTo>
                <a:cubicBezTo>
                  <a:pt x="155" y="236"/>
                  <a:pt x="153" y="235"/>
                  <a:pt x="153" y="232"/>
                </a:cubicBezTo>
                <a:cubicBezTo>
                  <a:pt x="153" y="231"/>
                  <a:pt x="153" y="231"/>
                  <a:pt x="153" y="230"/>
                </a:cubicBezTo>
                <a:cubicBezTo>
                  <a:pt x="153" y="222"/>
                  <a:pt x="149" y="232"/>
                  <a:pt x="149" y="226"/>
                </a:cubicBezTo>
                <a:cubicBezTo>
                  <a:pt x="149" y="225"/>
                  <a:pt x="149" y="225"/>
                  <a:pt x="149" y="225"/>
                </a:cubicBezTo>
                <a:cubicBezTo>
                  <a:pt x="149" y="225"/>
                  <a:pt x="149" y="224"/>
                  <a:pt x="149" y="224"/>
                </a:cubicBezTo>
                <a:cubicBezTo>
                  <a:pt x="145" y="221"/>
                  <a:pt x="143" y="219"/>
                  <a:pt x="139" y="216"/>
                </a:cubicBezTo>
                <a:cubicBezTo>
                  <a:pt x="137" y="214"/>
                  <a:pt x="137" y="212"/>
                  <a:pt x="135" y="210"/>
                </a:cubicBezTo>
                <a:cubicBezTo>
                  <a:pt x="132" y="207"/>
                  <a:pt x="128" y="205"/>
                  <a:pt x="128" y="200"/>
                </a:cubicBezTo>
                <a:cubicBezTo>
                  <a:pt x="128" y="198"/>
                  <a:pt x="129" y="197"/>
                  <a:pt x="130" y="196"/>
                </a:cubicBezTo>
                <a:cubicBezTo>
                  <a:pt x="134" y="198"/>
                  <a:pt x="125" y="185"/>
                  <a:pt x="124" y="184"/>
                </a:cubicBezTo>
                <a:cubicBezTo>
                  <a:pt x="125" y="183"/>
                  <a:pt x="125" y="183"/>
                  <a:pt x="125" y="183"/>
                </a:cubicBezTo>
                <a:cubicBezTo>
                  <a:pt x="123" y="180"/>
                  <a:pt x="119" y="180"/>
                  <a:pt x="116" y="177"/>
                </a:cubicBezTo>
                <a:cubicBezTo>
                  <a:pt x="115" y="175"/>
                  <a:pt x="113" y="175"/>
                  <a:pt x="112" y="172"/>
                </a:cubicBezTo>
                <a:cubicBezTo>
                  <a:pt x="111" y="171"/>
                  <a:pt x="111" y="170"/>
                  <a:pt x="109" y="170"/>
                </a:cubicBezTo>
                <a:cubicBezTo>
                  <a:pt x="109" y="166"/>
                  <a:pt x="109" y="166"/>
                  <a:pt x="109" y="166"/>
                </a:cubicBezTo>
                <a:cubicBezTo>
                  <a:pt x="109" y="163"/>
                  <a:pt x="106" y="163"/>
                  <a:pt x="104" y="161"/>
                </a:cubicBezTo>
                <a:cubicBezTo>
                  <a:pt x="102" y="157"/>
                  <a:pt x="103" y="154"/>
                  <a:pt x="101" y="150"/>
                </a:cubicBezTo>
                <a:cubicBezTo>
                  <a:pt x="101" y="147"/>
                  <a:pt x="98" y="146"/>
                  <a:pt x="98" y="144"/>
                </a:cubicBezTo>
                <a:cubicBezTo>
                  <a:pt x="98" y="141"/>
                  <a:pt x="105" y="141"/>
                  <a:pt x="99" y="140"/>
                </a:cubicBezTo>
                <a:cubicBezTo>
                  <a:pt x="98" y="141"/>
                  <a:pt x="96" y="139"/>
                  <a:pt x="96" y="138"/>
                </a:cubicBezTo>
                <a:cubicBezTo>
                  <a:pt x="96" y="135"/>
                  <a:pt x="100" y="135"/>
                  <a:pt x="97" y="135"/>
                </a:cubicBezTo>
                <a:cubicBezTo>
                  <a:pt x="95" y="135"/>
                  <a:pt x="95" y="132"/>
                  <a:pt x="92" y="132"/>
                </a:cubicBezTo>
                <a:cubicBezTo>
                  <a:pt x="90" y="131"/>
                  <a:pt x="88" y="131"/>
                  <a:pt x="87" y="130"/>
                </a:cubicBezTo>
                <a:cubicBezTo>
                  <a:pt x="86" y="129"/>
                  <a:pt x="86" y="127"/>
                  <a:pt x="86" y="126"/>
                </a:cubicBezTo>
                <a:cubicBezTo>
                  <a:pt x="85" y="124"/>
                  <a:pt x="84" y="123"/>
                  <a:pt x="83" y="121"/>
                </a:cubicBezTo>
                <a:cubicBezTo>
                  <a:pt x="81" y="117"/>
                  <a:pt x="78" y="116"/>
                  <a:pt x="76" y="112"/>
                </a:cubicBezTo>
                <a:cubicBezTo>
                  <a:pt x="75" y="110"/>
                  <a:pt x="74" y="108"/>
                  <a:pt x="71" y="108"/>
                </a:cubicBezTo>
                <a:cubicBezTo>
                  <a:pt x="70" y="108"/>
                  <a:pt x="68" y="108"/>
                  <a:pt x="68" y="107"/>
                </a:cubicBezTo>
                <a:cubicBezTo>
                  <a:pt x="66" y="106"/>
                  <a:pt x="70" y="105"/>
                  <a:pt x="71" y="105"/>
                </a:cubicBezTo>
                <a:cubicBezTo>
                  <a:pt x="72" y="105"/>
                  <a:pt x="73" y="106"/>
                  <a:pt x="75" y="106"/>
                </a:cubicBezTo>
                <a:cubicBezTo>
                  <a:pt x="74" y="102"/>
                  <a:pt x="69" y="103"/>
                  <a:pt x="65" y="101"/>
                </a:cubicBezTo>
                <a:cubicBezTo>
                  <a:pt x="63" y="99"/>
                  <a:pt x="61" y="98"/>
                  <a:pt x="58" y="96"/>
                </a:cubicBezTo>
                <a:cubicBezTo>
                  <a:pt x="57" y="95"/>
                  <a:pt x="57" y="93"/>
                  <a:pt x="55" y="93"/>
                </a:cubicBezTo>
                <a:cubicBezTo>
                  <a:pt x="52" y="93"/>
                  <a:pt x="54" y="96"/>
                  <a:pt x="50" y="96"/>
                </a:cubicBezTo>
                <a:cubicBezTo>
                  <a:pt x="48" y="96"/>
                  <a:pt x="47" y="98"/>
                  <a:pt x="45" y="98"/>
                </a:cubicBezTo>
                <a:cubicBezTo>
                  <a:pt x="43" y="99"/>
                  <a:pt x="42" y="98"/>
                  <a:pt x="40" y="99"/>
                </a:cubicBezTo>
                <a:cubicBezTo>
                  <a:pt x="39" y="99"/>
                  <a:pt x="38" y="101"/>
                  <a:pt x="37" y="101"/>
                </a:cubicBezTo>
                <a:cubicBezTo>
                  <a:pt x="35" y="101"/>
                  <a:pt x="35" y="99"/>
                  <a:pt x="35" y="98"/>
                </a:cubicBezTo>
                <a:cubicBezTo>
                  <a:pt x="35" y="97"/>
                  <a:pt x="37" y="97"/>
                  <a:pt x="38" y="96"/>
                </a:cubicBezTo>
                <a:cubicBezTo>
                  <a:pt x="39" y="95"/>
                  <a:pt x="39" y="94"/>
                  <a:pt x="37" y="94"/>
                </a:cubicBezTo>
                <a:cubicBezTo>
                  <a:pt x="34" y="94"/>
                  <a:pt x="31" y="94"/>
                  <a:pt x="31" y="97"/>
                </a:cubicBezTo>
                <a:cubicBezTo>
                  <a:pt x="29" y="97"/>
                  <a:pt x="26" y="102"/>
                  <a:pt x="26" y="99"/>
                </a:cubicBezTo>
                <a:cubicBezTo>
                  <a:pt x="26" y="98"/>
                  <a:pt x="26" y="98"/>
                  <a:pt x="26" y="97"/>
                </a:cubicBezTo>
                <a:cubicBezTo>
                  <a:pt x="26" y="96"/>
                  <a:pt x="24" y="96"/>
                  <a:pt x="24" y="95"/>
                </a:cubicBezTo>
                <a:cubicBezTo>
                  <a:pt x="23" y="93"/>
                  <a:pt x="24" y="91"/>
                  <a:pt x="22" y="91"/>
                </a:cubicBezTo>
                <a:cubicBezTo>
                  <a:pt x="20" y="91"/>
                  <a:pt x="21" y="93"/>
                  <a:pt x="20" y="94"/>
                </a:cubicBezTo>
                <a:cubicBezTo>
                  <a:pt x="20" y="95"/>
                  <a:pt x="18" y="95"/>
                  <a:pt x="18" y="97"/>
                </a:cubicBezTo>
                <a:cubicBezTo>
                  <a:pt x="18" y="97"/>
                  <a:pt x="19" y="97"/>
                  <a:pt x="19" y="98"/>
                </a:cubicBezTo>
                <a:cubicBezTo>
                  <a:pt x="19" y="99"/>
                  <a:pt x="18" y="99"/>
                  <a:pt x="18" y="99"/>
                </a:cubicBezTo>
                <a:cubicBezTo>
                  <a:pt x="16" y="101"/>
                  <a:pt x="16" y="102"/>
                  <a:pt x="16" y="104"/>
                </a:cubicBezTo>
                <a:cubicBezTo>
                  <a:pt x="15" y="104"/>
                  <a:pt x="15" y="104"/>
                  <a:pt x="15" y="104"/>
                </a:cubicBezTo>
                <a:cubicBezTo>
                  <a:pt x="14" y="101"/>
                  <a:pt x="14" y="99"/>
                  <a:pt x="13" y="96"/>
                </a:cubicBezTo>
                <a:cubicBezTo>
                  <a:pt x="13" y="96"/>
                  <a:pt x="13" y="96"/>
                  <a:pt x="13" y="96"/>
                </a:cubicBezTo>
                <a:cubicBezTo>
                  <a:pt x="12" y="96"/>
                  <a:pt x="11" y="97"/>
                  <a:pt x="10" y="97"/>
                </a:cubicBezTo>
                <a:cubicBezTo>
                  <a:pt x="9" y="98"/>
                  <a:pt x="15" y="88"/>
                  <a:pt x="16" y="88"/>
                </a:cubicBezTo>
                <a:cubicBezTo>
                  <a:pt x="16" y="88"/>
                  <a:pt x="16" y="88"/>
                  <a:pt x="17" y="88"/>
                </a:cubicBezTo>
                <a:cubicBezTo>
                  <a:pt x="18" y="84"/>
                  <a:pt x="20" y="82"/>
                  <a:pt x="22" y="77"/>
                </a:cubicBezTo>
                <a:cubicBezTo>
                  <a:pt x="24" y="71"/>
                  <a:pt x="24" y="68"/>
                  <a:pt x="26" y="62"/>
                </a:cubicBezTo>
                <a:cubicBezTo>
                  <a:pt x="29" y="56"/>
                  <a:pt x="32" y="53"/>
                  <a:pt x="32" y="46"/>
                </a:cubicBezTo>
                <a:cubicBezTo>
                  <a:pt x="32" y="42"/>
                  <a:pt x="30" y="39"/>
                  <a:pt x="30" y="34"/>
                </a:cubicBezTo>
                <a:cubicBezTo>
                  <a:pt x="30" y="32"/>
                  <a:pt x="31" y="30"/>
                  <a:pt x="32" y="28"/>
                </a:cubicBezTo>
                <a:cubicBezTo>
                  <a:pt x="34" y="22"/>
                  <a:pt x="36" y="18"/>
                  <a:pt x="36" y="11"/>
                </a:cubicBezTo>
                <a:cubicBezTo>
                  <a:pt x="36" y="10"/>
                  <a:pt x="34" y="9"/>
                  <a:pt x="34" y="8"/>
                </a:cubicBezTo>
                <a:cubicBezTo>
                  <a:pt x="34" y="6"/>
                  <a:pt x="34" y="4"/>
                  <a:pt x="35" y="2"/>
                </a:cubicBezTo>
                <a:cubicBezTo>
                  <a:pt x="35" y="2"/>
                  <a:pt x="35" y="2"/>
                  <a:pt x="35" y="2"/>
                </a:cubicBezTo>
                <a:cubicBezTo>
                  <a:pt x="75" y="3"/>
                  <a:pt x="75" y="3"/>
                  <a:pt x="75" y="3"/>
                </a:cubicBezTo>
                <a:cubicBezTo>
                  <a:pt x="87" y="4"/>
                  <a:pt x="99" y="1"/>
                  <a:pt x="112" y="1"/>
                </a:cubicBezTo>
                <a:cubicBezTo>
                  <a:pt x="131" y="1"/>
                  <a:pt x="148" y="0"/>
                  <a:pt x="166" y="7"/>
                </a:cubicBezTo>
                <a:cubicBezTo>
                  <a:pt x="173" y="9"/>
                  <a:pt x="180" y="14"/>
                  <a:pt x="185" y="20"/>
                </a:cubicBezTo>
                <a:cubicBezTo>
                  <a:pt x="190" y="25"/>
                  <a:pt x="189" y="33"/>
                  <a:pt x="193" y="37"/>
                </a:cubicBezTo>
                <a:cubicBezTo>
                  <a:pt x="193" y="38"/>
                  <a:pt x="194" y="40"/>
                  <a:pt x="194" y="41"/>
                </a:cubicBezTo>
                <a:cubicBezTo>
                  <a:pt x="207" y="48"/>
                  <a:pt x="219" y="40"/>
                  <a:pt x="233" y="38"/>
                </a:cubicBezTo>
                <a:cubicBezTo>
                  <a:pt x="253" y="36"/>
                  <a:pt x="279" y="52"/>
                  <a:pt x="295" y="48"/>
                </a:cubicBezTo>
                <a:cubicBezTo>
                  <a:pt x="309" y="43"/>
                  <a:pt x="313" y="18"/>
                  <a:pt x="328" y="18"/>
                </a:cubicBezTo>
                <a:cubicBezTo>
                  <a:pt x="333" y="47"/>
                  <a:pt x="322" y="61"/>
                  <a:pt x="350" y="83"/>
                </a:cubicBezTo>
                <a:cubicBezTo>
                  <a:pt x="364" y="93"/>
                  <a:pt x="380" y="84"/>
                  <a:pt x="394" y="90"/>
                </a:cubicBezTo>
                <a:cubicBezTo>
                  <a:pt x="411" y="99"/>
                  <a:pt x="423" y="89"/>
                  <a:pt x="441" y="89"/>
                </a:cubicBezTo>
                <a:cubicBezTo>
                  <a:pt x="441" y="89"/>
                  <a:pt x="441" y="89"/>
                  <a:pt x="441" y="89"/>
                </a:cubicBezTo>
                <a:cubicBezTo>
                  <a:pt x="442" y="94"/>
                  <a:pt x="447" y="94"/>
                  <a:pt x="452" y="94"/>
                </a:cubicBezTo>
                <a:cubicBezTo>
                  <a:pt x="456" y="94"/>
                  <a:pt x="456" y="94"/>
                  <a:pt x="456" y="94"/>
                </a:cubicBezTo>
                <a:cubicBezTo>
                  <a:pt x="461" y="94"/>
                  <a:pt x="463" y="96"/>
                  <a:pt x="467" y="97"/>
                </a:cubicBezTo>
                <a:cubicBezTo>
                  <a:pt x="473" y="98"/>
                  <a:pt x="476" y="98"/>
                  <a:pt x="482" y="100"/>
                </a:cubicBezTo>
                <a:cubicBezTo>
                  <a:pt x="486" y="103"/>
                  <a:pt x="487" y="106"/>
                  <a:pt x="491" y="110"/>
                </a:cubicBezTo>
                <a:cubicBezTo>
                  <a:pt x="493" y="112"/>
                  <a:pt x="496" y="111"/>
                  <a:pt x="498" y="113"/>
                </a:cubicBezTo>
                <a:cubicBezTo>
                  <a:pt x="500" y="114"/>
                  <a:pt x="500" y="117"/>
                  <a:pt x="501" y="118"/>
                </a:cubicBezTo>
                <a:cubicBezTo>
                  <a:pt x="503" y="121"/>
                  <a:pt x="506" y="121"/>
                  <a:pt x="509" y="122"/>
                </a:cubicBezTo>
                <a:cubicBezTo>
                  <a:pt x="515" y="125"/>
                  <a:pt x="517" y="129"/>
                  <a:pt x="519" y="136"/>
                </a:cubicBezTo>
                <a:cubicBezTo>
                  <a:pt x="521" y="143"/>
                  <a:pt x="523" y="147"/>
                  <a:pt x="524" y="155"/>
                </a:cubicBezTo>
                <a:cubicBezTo>
                  <a:pt x="525" y="161"/>
                  <a:pt x="524" y="165"/>
                  <a:pt x="527" y="171"/>
                </a:cubicBezTo>
                <a:cubicBezTo>
                  <a:pt x="530" y="178"/>
                  <a:pt x="531" y="184"/>
                  <a:pt x="538" y="186"/>
                </a:cubicBezTo>
                <a:cubicBezTo>
                  <a:pt x="542" y="188"/>
                  <a:pt x="543" y="189"/>
                  <a:pt x="547" y="191"/>
                </a:cubicBezTo>
                <a:cubicBezTo>
                  <a:pt x="550" y="193"/>
                  <a:pt x="553" y="194"/>
                  <a:pt x="553" y="197"/>
                </a:cubicBezTo>
                <a:cubicBezTo>
                  <a:pt x="553" y="199"/>
                  <a:pt x="552" y="200"/>
                  <a:pt x="551" y="202"/>
                </a:cubicBezTo>
                <a:cubicBezTo>
                  <a:pt x="550" y="204"/>
                  <a:pt x="550" y="206"/>
                  <a:pt x="548" y="208"/>
                </a:cubicBezTo>
                <a:cubicBezTo>
                  <a:pt x="540" y="216"/>
                  <a:pt x="533" y="220"/>
                  <a:pt x="530" y="230"/>
                </a:cubicBezTo>
                <a:cubicBezTo>
                  <a:pt x="529" y="237"/>
                  <a:pt x="528" y="241"/>
                  <a:pt x="526" y="247"/>
                </a:cubicBezTo>
                <a:cubicBezTo>
                  <a:pt x="524" y="250"/>
                  <a:pt x="522" y="251"/>
                  <a:pt x="520" y="254"/>
                </a:cubicBezTo>
                <a:cubicBezTo>
                  <a:pt x="520" y="254"/>
                  <a:pt x="520" y="254"/>
                  <a:pt x="520" y="254"/>
                </a:cubicBezTo>
                <a:cubicBezTo>
                  <a:pt x="517" y="252"/>
                  <a:pt x="516" y="250"/>
                  <a:pt x="513" y="248"/>
                </a:cubicBezTo>
                <a:cubicBezTo>
                  <a:pt x="512" y="247"/>
                  <a:pt x="512" y="245"/>
                  <a:pt x="510" y="245"/>
                </a:cubicBezTo>
                <a:cubicBezTo>
                  <a:pt x="507" y="245"/>
                  <a:pt x="506" y="247"/>
                  <a:pt x="503" y="248"/>
                </a:cubicBezTo>
                <a:cubicBezTo>
                  <a:pt x="496" y="250"/>
                  <a:pt x="492" y="251"/>
                  <a:pt x="485" y="252"/>
                </a:cubicBezTo>
                <a:cubicBezTo>
                  <a:pt x="484" y="252"/>
                  <a:pt x="483" y="253"/>
                  <a:pt x="482" y="253"/>
                </a:cubicBezTo>
                <a:cubicBezTo>
                  <a:pt x="479" y="253"/>
                  <a:pt x="479" y="253"/>
                  <a:pt x="479" y="253"/>
                </a:cubicBezTo>
                <a:cubicBezTo>
                  <a:pt x="478" y="254"/>
                  <a:pt x="478" y="255"/>
                  <a:pt x="477" y="255"/>
                </a:cubicBezTo>
                <a:cubicBezTo>
                  <a:pt x="475" y="255"/>
                  <a:pt x="474" y="254"/>
                  <a:pt x="472" y="254"/>
                </a:cubicBezTo>
                <a:cubicBezTo>
                  <a:pt x="467" y="253"/>
                  <a:pt x="464" y="253"/>
                  <a:pt x="458" y="253"/>
                </a:cubicBezTo>
                <a:cubicBezTo>
                  <a:pt x="455" y="252"/>
                  <a:pt x="452" y="252"/>
                  <a:pt x="449" y="250"/>
                </a:cubicBezTo>
                <a:cubicBezTo>
                  <a:pt x="445" y="248"/>
                  <a:pt x="445" y="244"/>
                  <a:pt x="441" y="242"/>
                </a:cubicBezTo>
                <a:cubicBezTo>
                  <a:pt x="438" y="241"/>
                  <a:pt x="435" y="240"/>
                  <a:pt x="432" y="239"/>
                </a:cubicBezTo>
                <a:cubicBezTo>
                  <a:pt x="429" y="238"/>
                  <a:pt x="426" y="238"/>
                  <a:pt x="425" y="236"/>
                </a:cubicBezTo>
                <a:cubicBezTo>
                  <a:pt x="423" y="234"/>
                  <a:pt x="422" y="233"/>
                  <a:pt x="421" y="231"/>
                </a:cubicBezTo>
                <a:cubicBezTo>
                  <a:pt x="421" y="229"/>
                  <a:pt x="422" y="226"/>
                  <a:pt x="420" y="225"/>
                </a:cubicBezTo>
                <a:cubicBezTo>
                  <a:pt x="418" y="223"/>
                  <a:pt x="417" y="223"/>
                  <a:pt x="415" y="223"/>
                </a:cubicBezTo>
                <a:cubicBezTo>
                  <a:pt x="414" y="223"/>
                  <a:pt x="414" y="223"/>
                  <a:pt x="414" y="223"/>
                </a:cubicBezTo>
                <a:cubicBezTo>
                  <a:pt x="414" y="227"/>
                  <a:pt x="415" y="230"/>
                  <a:pt x="415" y="234"/>
                </a:cubicBezTo>
                <a:cubicBezTo>
                  <a:pt x="415" y="235"/>
                  <a:pt x="414" y="236"/>
                  <a:pt x="412" y="236"/>
                </a:cubicBezTo>
                <a:cubicBezTo>
                  <a:pt x="410" y="236"/>
                  <a:pt x="409" y="234"/>
                  <a:pt x="406" y="233"/>
                </a:cubicBezTo>
                <a:cubicBezTo>
                  <a:pt x="403" y="231"/>
                  <a:pt x="401" y="230"/>
                  <a:pt x="397" y="230"/>
                </a:cubicBezTo>
                <a:cubicBezTo>
                  <a:pt x="394" y="230"/>
                  <a:pt x="393" y="231"/>
                  <a:pt x="390" y="232"/>
                </a:cubicBezTo>
                <a:cubicBezTo>
                  <a:pt x="388" y="233"/>
                  <a:pt x="386" y="233"/>
                  <a:pt x="384" y="235"/>
                </a:cubicBezTo>
                <a:cubicBezTo>
                  <a:pt x="381" y="238"/>
                  <a:pt x="380" y="241"/>
                  <a:pt x="376" y="241"/>
                </a:cubicBezTo>
                <a:cubicBezTo>
                  <a:pt x="375" y="241"/>
                  <a:pt x="374" y="240"/>
                  <a:pt x="374" y="238"/>
                </a:cubicBezTo>
                <a:cubicBezTo>
                  <a:pt x="374" y="235"/>
                  <a:pt x="374" y="235"/>
                  <a:pt x="374" y="235"/>
                </a:cubicBezTo>
                <a:cubicBezTo>
                  <a:pt x="374" y="229"/>
                  <a:pt x="370" y="226"/>
                  <a:pt x="365" y="222"/>
                </a:cubicBezTo>
                <a:cubicBezTo>
                  <a:pt x="361" y="219"/>
                  <a:pt x="364" y="211"/>
                  <a:pt x="359" y="210"/>
                </a:cubicBezTo>
                <a:cubicBezTo>
                  <a:pt x="354" y="210"/>
                  <a:pt x="351" y="211"/>
                  <a:pt x="346" y="211"/>
                </a:cubicBezTo>
                <a:cubicBezTo>
                  <a:pt x="340" y="211"/>
                  <a:pt x="337" y="207"/>
                  <a:pt x="334" y="202"/>
                </a:cubicBezTo>
                <a:cubicBezTo>
                  <a:pt x="332" y="199"/>
                  <a:pt x="331" y="197"/>
                  <a:pt x="330" y="194"/>
                </a:cubicBezTo>
                <a:cubicBezTo>
                  <a:pt x="328" y="189"/>
                  <a:pt x="327" y="185"/>
                  <a:pt x="324" y="180"/>
                </a:cubicBezTo>
                <a:cubicBezTo>
                  <a:pt x="322" y="177"/>
                  <a:pt x="321" y="174"/>
                  <a:pt x="318" y="174"/>
                </a:cubicBezTo>
                <a:cubicBezTo>
                  <a:pt x="314" y="174"/>
                  <a:pt x="312" y="176"/>
                  <a:pt x="309" y="179"/>
                </a:cubicBezTo>
                <a:cubicBezTo>
                  <a:pt x="306" y="182"/>
                  <a:pt x="303" y="182"/>
                  <a:pt x="300" y="185"/>
                </a:cubicBezTo>
                <a:cubicBezTo>
                  <a:pt x="299" y="185"/>
                  <a:pt x="298" y="186"/>
                  <a:pt x="296" y="186"/>
                </a:cubicBezTo>
                <a:cubicBezTo>
                  <a:pt x="294" y="186"/>
                  <a:pt x="293" y="184"/>
                  <a:pt x="291" y="184"/>
                </a:cubicBezTo>
                <a:cubicBezTo>
                  <a:pt x="287" y="183"/>
                  <a:pt x="285" y="183"/>
                  <a:pt x="283" y="181"/>
                </a:cubicBezTo>
                <a:cubicBezTo>
                  <a:pt x="279" y="178"/>
                  <a:pt x="277" y="175"/>
                  <a:pt x="272" y="175"/>
                </a:cubicBezTo>
                <a:cubicBezTo>
                  <a:pt x="266" y="175"/>
                  <a:pt x="263" y="178"/>
                  <a:pt x="258" y="180"/>
                </a:cubicBezTo>
                <a:cubicBezTo>
                  <a:pt x="245" y="185"/>
                  <a:pt x="239" y="189"/>
                  <a:pt x="226" y="191"/>
                </a:cubicBezTo>
                <a:cubicBezTo>
                  <a:pt x="226" y="193"/>
                  <a:pt x="225" y="194"/>
                  <a:pt x="225" y="196"/>
                </a:cubicBezTo>
                <a:cubicBezTo>
                  <a:pt x="225" y="197"/>
                  <a:pt x="225" y="197"/>
                  <a:pt x="225" y="197"/>
                </a:cubicBezTo>
                <a:cubicBezTo>
                  <a:pt x="229" y="197"/>
                  <a:pt x="231" y="197"/>
                  <a:pt x="234" y="197"/>
                </a:cubicBezTo>
                <a:cubicBezTo>
                  <a:pt x="241" y="197"/>
                  <a:pt x="246" y="204"/>
                  <a:pt x="246" y="211"/>
                </a:cubicBezTo>
                <a:cubicBezTo>
                  <a:pt x="246" y="215"/>
                  <a:pt x="246" y="215"/>
                  <a:pt x="246" y="215"/>
                </a:cubicBezTo>
                <a:cubicBezTo>
                  <a:pt x="244" y="226"/>
                  <a:pt x="244" y="226"/>
                  <a:pt x="244" y="226"/>
                </a:cubicBezTo>
                <a:cubicBezTo>
                  <a:pt x="244" y="236"/>
                  <a:pt x="244" y="236"/>
                  <a:pt x="244" y="236"/>
                </a:cubicBezTo>
                <a:cubicBezTo>
                  <a:pt x="244" y="241"/>
                  <a:pt x="244" y="245"/>
                  <a:pt x="247" y="250"/>
                </a:cubicBezTo>
                <a:cubicBezTo>
                  <a:pt x="248" y="251"/>
                  <a:pt x="249" y="252"/>
                  <a:pt x="250" y="253"/>
                </a:cubicBezTo>
                <a:cubicBezTo>
                  <a:pt x="253" y="256"/>
                  <a:pt x="257" y="255"/>
                  <a:pt x="262" y="256"/>
                </a:cubicBezTo>
                <a:cubicBezTo>
                  <a:pt x="266" y="256"/>
                  <a:pt x="270" y="258"/>
                  <a:pt x="270" y="262"/>
                </a:cubicBezTo>
                <a:cubicBezTo>
                  <a:pt x="270" y="263"/>
                  <a:pt x="272" y="264"/>
                  <a:pt x="274" y="265"/>
                </a:cubicBezTo>
                <a:cubicBezTo>
                  <a:pt x="271" y="274"/>
                  <a:pt x="262" y="276"/>
                  <a:pt x="262" y="286"/>
                </a:cubicBezTo>
                <a:cubicBezTo>
                  <a:pt x="262" y="298"/>
                  <a:pt x="271" y="303"/>
                  <a:pt x="271" y="315"/>
                </a:cubicBezTo>
                <a:cubicBezTo>
                  <a:pt x="271" y="317"/>
                  <a:pt x="271" y="317"/>
                  <a:pt x="271" y="317"/>
                </a:cubicBezTo>
                <a:cubicBezTo>
                  <a:pt x="273" y="317"/>
                  <a:pt x="273" y="317"/>
                  <a:pt x="273" y="317"/>
                </a:cubicBezTo>
                <a:cubicBezTo>
                  <a:pt x="276" y="317"/>
                  <a:pt x="276" y="312"/>
                  <a:pt x="279" y="312"/>
                </a:cubicBezTo>
                <a:cubicBezTo>
                  <a:pt x="282" y="312"/>
                  <a:pt x="283" y="315"/>
                  <a:pt x="286" y="316"/>
                </a:cubicBezTo>
                <a:cubicBezTo>
                  <a:pt x="290" y="319"/>
                  <a:pt x="294" y="319"/>
                  <a:pt x="297" y="323"/>
                </a:cubicBezTo>
                <a:cubicBezTo>
                  <a:pt x="298" y="325"/>
                  <a:pt x="298" y="327"/>
                  <a:pt x="300" y="329"/>
                </a:cubicBezTo>
                <a:cubicBezTo>
                  <a:pt x="301" y="330"/>
                  <a:pt x="302" y="330"/>
                  <a:pt x="303" y="331"/>
                </a:cubicBezTo>
                <a:cubicBezTo>
                  <a:pt x="305" y="333"/>
                  <a:pt x="306" y="335"/>
                  <a:pt x="307" y="337"/>
                </a:cubicBezTo>
                <a:cubicBezTo>
                  <a:pt x="311" y="343"/>
                  <a:pt x="312" y="348"/>
                  <a:pt x="318" y="351"/>
                </a:cubicBezTo>
                <a:cubicBezTo>
                  <a:pt x="321" y="352"/>
                  <a:pt x="323" y="351"/>
                  <a:pt x="325" y="353"/>
                </a:cubicBezTo>
                <a:cubicBezTo>
                  <a:pt x="328" y="355"/>
                  <a:pt x="328" y="358"/>
                  <a:pt x="329" y="361"/>
                </a:cubicBezTo>
                <a:cubicBezTo>
                  <a:pt x="330" y="363"/>
                  <a:pt x="332" y="363"/>
                  <a:pt x="332" y="365"/>
                </a:cubicBezTo>
                <a:cubicBezTo>
                  <a:pt x="332" y="369"/>
                  <a:pt x="327" y="369"/>
                  <a:pt x="327" y="373"/>
                </a:cubicBezTo>
                <a:cubicBezTo>
                  <a:pt x="327" y="374"/>
                  <a:pt x="327" y="375"/>
                  <a:pt x="327" y="375"/>
                </a:cubicBezTo>
                <a:cubicBezTo>
                  <a:pt x="329" y="377"/>
                  <a:pt x="330" y="378"/>
                  <a:pt x="332" y="378"/>
                </a:cubicBezTo>
                <a:cubicBezTo>
                  <a:pt x="335" y="378"/>
                  <a:pt x="336" y="378"/>
                  <a:pt x="339" y="378"/>
                </a:cubicBezTo>
                <a:cubicBezTo>
                  <a:pt x="341" y="378"/>
                  <a:pt x="342" y="377"/>
                  <a:pt x="344" y="379"/>
                </a:cubicBezTo>
                <a:cubicBezTo>
                  <a:pt x="346" y="380"/>
                  <a:pt x="346" y="382"/>
                  <a:pt x="346" y="385"/>
                </a:cubicBezTo>
                <a:cubicBezTo>
                  <a:pt x="346" y="388"/>
                  <a:pt x="346" y="388"/>
                  <a:pt x="346" y="388"/>
                </a:cubicBezTo>
                <a:cubicBezTo>
                  <a:pt x="344" y="402"/>
                  <a:pt x="341" y="409"/>
                  <a:pt x="341" y="423"/>
                </a:cubicBezTo>
                <a:cubicBezTo>
                  <a:pt x="341" y="430"/>
                  <a:pt x="342" y="433"/>
                  <a:pt x="342" y="440"/>
                </a:cubicBezTo>
                <a:cubicBezTo>
                  <a:pt x="342" y="444"/>
                  <a:pt x="342" y="448"/>
                  <a:pt x="338" y="451"/>
                </a:cubicBezTo>
                <a:cubicBezTo>
                  <a:pt x="335" y="453"/>
                  <a:pt x="333" y="453"/>
                  <a:pt x="329" y="453"/>
                </a:cubicBezTo>
                <a:cubicBezTo>
                  <a:pt x="323" y="453"/>
                  <a:pt x="323" y="453"/>
                  <a:pt x="323" y="453"/>
                </a:cubicBezTo>
                <a:cubicBezTo>
                  <a:pt x="317" y="453"/>
                  <a:pt x="315" y="458"/>
                  <a:pt x="310" y="462"/>
                </a:cubicBezTo>
                <a:cubicBezTo>
                  <a:pt x="306" y="465"/>
                  <a:pt x="302" y="466"/>
                  <a:pt x="297" y="466"/>
                </a:cubicBezTo>
                <a:cubicBezTo>
                  <a:pt x="294" y="466"/>
                  <a:pt x="294" y="466"/>
                  <a:pt x="294" y="466"/>
                </a:cubicBezTo>
                <a:cubicBezTo>
                  <a:pt x="291" y="466"/>
                  <a:pt x="289" y="465"/>
                  <a:pt x="287" y="467"/>
                </a:cubicBezTo>
                <a:cubicBezTo>
                  <a:pt x="284" y="470"/>
                  <a:pt x="283" y="474"/>
                  <a:pt x="281" y="47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cap="flat">
            <a:solidFill>
              <a:schemeClr val="bg1"/>
            </a:solidFill>
            <a:prstDash val="solid"/>
            <a:miter lim="800000"/>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Oval 18">
            <a:extLst>
              <a:ext uri="{FF2B5EF4-FFF2-40B4-BE49-F238E27FC236}">
                <a16:creationId xmlns:a16="http://schemas.microsoft.com/office/drawing/2014/main" id="{8977823A-E758-4361-B9EC-016761654304}"/>
              </a:ext>
            </a:extLst>
          </p:cNvPr>
          <p:cNvSpPr>
            <a:spLocks noChangeArrowheads="1"/>
          </p:cNvSpPr>
          <p:nvPr/>
        </p:nvSpPr>
        <p:spPr bwMode="auto">
          <a:xfrm>
            <a:off x="7847120" y="2938628"/>
            <a:ext cx="38683" cy="41447"/>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a:solidFill>
              <a:schemeClr val="bg1"/>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Oval 19">
            <a:extLst>
              <a:ext uri="{FF2B5EF4-FFF2-40B4-BE49-F238E27FC236}">
                <a16:creationId xmlns:a16="http://schemas.microsoft.com/office/drawing/2014/main" id="{521C6AF8-F9F0-4B43-BB2F-DEBCE128ACA3}"/>
              </a:ext>
            </a:extLst>
          </p:cNvPr>
          <p:cNvSpPr>
            <a:spLocks noChangeArrowheads="1"/>
          </p:cNvSpPr>
          <p:nvPr/>
        </p:nvSpPr>
        <p:spPr bwMode="auto">
          <a:xfrm>
            <a:off x="8012906" y="3129281"/>
            <a:ext cx="38683" cy="38683"/>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3175">
            <a:solidFill>
              <a:schemeClr val="bg1"/>
            </a:solidFill>
            <a:round/>
            <a:headEnd/>
            <a:tailEnd/>
          </a:ln>
          <a:effectLst>
            <a:outerShdw blurRad="38100" sx="102000" sy="102000" algn="ctr" rotWithShape="0">
              <a:prstClr val="black">
                <a:alpha val="35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SAUDI ARABIA MAP</a:t>
            </a:r>
          </a:p>
          <a:p>
            <a:r>
              <a:rPr lang="en-US" dirty="0">
                <a:solidFill>
                  <a:srgbClr val="4C4F54"/>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213CB3D2-9D9F-4CE1-B194-FDF5D2B3E206}"/>
              </a:ext>
            </a:extLst>
          </p:cNvPr>
          <p:cNvGrpSpPr/>
          <p:nvPr/>
        </p:nvGrpSpPr>
        <p:grpSpPr>
          <a:xfrm>
            <a:off x="2175077" y="2010775"/>
            <a:ext cx="3594912" cy="1375905"/>
            <a:chOff x="2243731" y="2891162"/>
            <a:chExt cx="3594912" cy="1375905"/>
          </a:xfrm>
        </p:grpSpPr>
        <p:grpSp>
          <p:nvGrpSpPr>
            <p:cNvPr id="59" name="Group 58">
              <a:extLst>
                <a:ext uri="{FF2B5EF4-FFF2-40B4-BE49-F238E27FC236}">
                  <a16:creationId xmlns:a16="http://schemas.microsoft.com/office/drawing/2014/main" id="{B576329C-F1C1-46CE-B90C-5F53B549F2F3}"/>
                </a:ext>
              </a:extLst>
            </p:cNvPr>
            <p:cNvGrpSpPr/>
            <p:nvPr/>
          </p:nvGrpSpPr>
          <p:grpSpPr>
            <a:xfrm>
              <a:off x="2243731" y="3192308"/>
              <a:ext cx="2743200" cy="508758"/>
              <a:chOff x="1066801" y="2238247"/>
              <a:chExt cx="2743200" cy="508758"/>
            </a:xfrm>
          </p:grpSpPr>
          <p:sp>
            <p:nvSpPr>
              <p:cNvPr id="67" name="Freeform: Shape 66">
                <a:extLst>
                  <a:ext uri="{FF2B5EF4-FFF2-40B4-BE49-F238E27FC236}">
                    <a16:creationId xmlns:a16="http://schemas.microsoft.com/office/drawing/2014/main" id="{47ED9EEB-C269-41ED-807E-49151B86FCD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 Box 10">
                <a:extLst>
                  <a:ext uri="{FF2B5EF4-FFF2-40B4-BE49-F238E27FC236}">
                    <a16:creationId xmlns:a16="http://schemas.microsoft.com/office/drawing/2014/main" id="{9ACB6432-C5C8-424A-8586-2390ACCC24C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0" name="Group 59">
              <a:extLst>
                <a:ext uri="{FF2B5EF4-FFF2-40B4-BE49-F238E27FC236}">
                  <a16:creationId xmlns:a16="http://schemas.microsoft.com/office/drawing/2014/main" id="{B58E7CE5-0B3A-410B-87BD-359D02434A3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1" name="Freeform: Shape 60">
                <a:extLst>
                  <a:ext uri="{FF2B5EF4-FFF2-40B4-BE49-F238E27FC236}">
                    <a16:creationId xmlns:a16="http://schemas.microsoft.com/office/drawing/2014/main" id="{589E0E12-A249-4F1E-A79C-ECC39D5F8ED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DFFFDB24-16A3-445D-BA83-D1CEFE12AAA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aphic 26" descr="Hike">
                <a:extLst>
                  <a:ext uri="{FF2B5EF4-FFF2-40B4-BE49-F238E27FC236}">
                    <a16:creationId xmlns:a16="http://schemas.microsoft.com/office/drawing/2014/main" id="{52C5D1F3-ED40-42B8-B13A-007419F32626}"/>
                  </a:ext>
                </a:extLst>
              </p:cNvPr>
              <p:cNvGrpSpPr>
                <a:grpSpLocks noChangeAspect="1"/>
              </p:cNvGrpSpPr>
              <p:nvPr/>
            </p:nvGrpSpPr>
            <p:grpSpPr>
              <a:xfrm>
                <a:off x="3835579" y="2208930"/>
                <a:ext cx="548640" cy="548640"/>
                <a:chOff x="5638800" y="2971800"/>
                <a:chExt cx="914400" cy="914400"/>
              </a:xfrm>
              <a:solidFill>
                <a:srgbClr val="4D4D4D"/>
              </a:solidFill>
            </p:grpSpPr>
            <p:sp>
              <p:nvSpPr>
                <p:cNvPr id="64" name="Freeform: Shape 63">
                  <a:extLst>
                    <a:ext uri="{FF2B5EF4-FFF2-40B4-BE49-F238E27FC236}">
                      <a16:creationId xmlns:a16="http://schemas.microsoft.com/office/drawing/2014/main" id="{ABFEFDE5-774F-4364-B98B-C66203EC72F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75009E83-F836-4D92-A0A1-895168F8B6F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3CD45E90-7B6E-4FA0-B97B-B8C5324337B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9" name="TextBox 68">
            <a:extLst>
              <a:ext uri="{FF2B5EF4-FFF2-40B4-BE49-F238E27FC236}">
                <a16:creationId xmlns:a16="http://schemas.microsoft.com/office/drawing/2014/main" id="{45AEE3B9-A09A-484F-BD38-8FBD89CF4A8D}"/>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90DEC54-1117-48FA-B38D-EB0599406D77}"/>
              </a:ext>
            </a:extLst>
          </p:cNvPr>
          <p:cNvSpPr txBox="1"/>
          <p:nvPr/>
        </p:nvSpPr>
        <p:spPr>
          <a:xfrm>
            <a:off x="115793" y="2824198"/>
            <a:ext cx="3392284"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CB31B9BF-655A-4622-943C-6835C89C6329}"/>
              </a:ext>
            </a:extLst>
          </p:cNvPr>
          <p:cNvGrpSpPr/>
          <p:nvPr/>
        </p:nvGrpSpPr>
        <p:grpSpPr>
          <a:xfrm>
            <a:off x="7433961" y="1926511"/>
            <a:ext cx="3509383" cy="1375905"/>
            <a:chOff x="6025615" y="1230029"/>
            <a:chExt cx="3509383" cy="1375905"/>
          </a:xfrm>
        </p:grpSpPr>
        <p:grpSp>
          <p:nvGrpSpPr>
            <p:cNvPr id="72" name="Group 71">
              <a:extLst>
                <a:ext uri="{FF2B5EF4-FFF2-40B4-BE49-F238E27FC236}">
                  <a16:creationId xmlns:a16="http://schemas.microsoft.com/office/drawing/2014/main" id="{CDB46E7C-F24D-479C-BBE1-35BC03D3AB2D}"/>
                </a:ext>
              </a:extLst>
            </p:cNvPr>
            <p:cNvGrpSpPr/>
            <p:nvPr/>
          </p:nvGrpSpPr>
          <p:grpSpPr>
            <a:xfrm>
              <a:off x="6791798" y="1528954"/>
              <a:ext cx="2743200" cy="508758"/>
              <a:chOff x="7772400" y="675620"/>
              <a:chExt cx="2743200" cy="508758"/>
            </a:xfrm>
          </p:grpSpPr>
          <p:sp>
            <p:nvSpPr>
              <p:cNvPr id="77" name="Freeform: Shape 76">
                <a:extLst>
                  <a:ext uri="{FF2B5EF4-FFF2-40B4-BE49-F238E27FC236}">
                    <a16:creationId xmlns:a16="http://schemas.microsoft.com/office/drawing/2014/main" id="{9AF8346D-F468-412A-9559-58B6D45E622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B6DEA233-20FD-4261-B0A6-F60A641E14F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3" name="Group 72">
              <a:extLst>
                <a:ext uri="{FF2B5EF4-FFF2-40B4-BE49-F238E27FC236}">
                  <a16:creationId xmlns:a16="http://schemas.microsoft.com/office/drawing/2014/main" id="{ADECBA12-CE91-47AC-9809-5FE16B8EC8F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74" name="Freeform: Shape 73">
                <a:extLst>
                  <a:ext uri="{FF2B5EF4-FFF2-40B4-BE49-F238E27FC236}">
                    <a16:creationId xmlns:a16="http://schemas.microsoft.com/office/drawing/2014/main" id="{6E872A40-C057-482F-9421-FDB1D28BF19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29A705-4453-4EB3-8CB1-028F5883BD5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Graphic 75" descr="Tent">
                <a:extLst>
                  <a:ext uri="{FF2B5EF4-FFF2-40B4-BE49-F238E27FC236}">
                    <a16:creationId xmlns:a16="http://schemas.microsoft.com/office/drawing/2014/main" id="{C35A665D-C9BE-468E-BCF4-12676CED01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9" name="Chart 78">
            <a:extLst>
              <a:ext uri="{FF2B5EF4-FFF2-40B4-BE49-F238E27FC236}">
                <a16:creationId xmlns:a16="http://schemas.microsoft.com/office/drawing/2014/main" id="{91879ECD-9061-45E7-A9D6-8776A2DB9154}"/>
              </a:ext>
            </a:extLst>
          </p:cNvPr>
          <p:cNvGraphicFramePr>
            <a:graphicFrameLocks noChangeAspect="1"/>
          </p:cNvGraphicFramePr>
          <p:nvPr>
            <p:extLst/>
          </p:nvPr>
        </p:nvGraphicFramePr>
        <p:xfrm>
          <a:off x="7249963" y="170593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0" name="Chart 79">
            <a:extLst>
              <a:ext uri="{FF2B5EF4-FFF2-40B4-BE49-F238E27FC236}">
                <a16:creationId xmlns:a16="http://schemas.microsoft.com/office/drawing/2014/main" id="{D39DDF54-6E5B-4F68-8E44-D459491C21FE}"/>
              </a:ext>
            </a:extLst>
          </p:cNvPr>
          <p:cNvGraphicFramePr>
            <a:graphicFrameLocks noChangeAspect="1"/>
          </p:cNvGraphicFramePr>
          <p:nvPr>
            <p:extLst/>
          </p:nvPr>
        </p:nvGraphicFramePr>
        <p:xfrm>
          <a:off x="4482072" y="17880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81" name="Group 80">
            <a:extLst>
              <a:ext uri="{FF2B5EF4-FFF2-40B4-BE49-F238E27FC236}">
                <a16:creationId xmlns:a16="http://schemas.microsoft.com/office/drawing/2014/main" id="{0EB04118-E37B-478C-A9C6-ED2DEA6AA7DE}"/>
              </a:ext>
            </a:extLst>
          </p:cNvPr>
          <p:cNvGrpSpPr/>
          <p:nvPr/>
        </p:nvGrpSpPr>
        <p:grpSpPr>
          <a:xfrm>
            <a:off x="2544301" y="4190350"/>
            <a:ext cx="3594912" cy="1375905"/>
            <a:chOff x="2243731" y="2891162"/>
            <a:chExt cx="3594912" cy="1375905"/>
          </a:xfrm>
        </p:grpSpPr>
        <p:grpSp>
          <p:nvGrpSpPr>
            <p:cNvPr id="82" name="Group 81">
              <a:extLst>
                <a:ext uri="{FF2B5EF4-FFF2-40B4-BE49-F238E27FC236}">
                  <a16:creationId xmlns:a16="http://schemas.microsoft.com/office/drawing/2014/main" id="{2D55473B-A6E1-4B87-B583-9FB4F1DB841E}"/>
                </a:ext>
              </a:extLst>
            </p:cNvPr>
            <p:cNvGrpSpPr/>
            <p:nvPr/>
          </p:nvGrpSpPr>
          <p:grpSpPr>
            <a:xfrm>
              <a:off x="2243731" y="3192308"/>
              <a:ext cx="2743200" cy="508758"/>
              <a:chOff x="1066801" y="2238247"/>
              <a:chExt cx="2743200" cy="508758"/>
            </a:xfrm>
          </p:grpSpPr>
          <p:sp>
            <p:nvSpPr>
              <p:cNvPr id="90" name="Freeform: Shape 89">
                <a:extLst>
                  <a:ext uri="{FF2B5EF4-FFF2-40B4-BE49-F238E27FC236}">
                    <a16:creationId xmlns:a16="http://schemas.microsoft.com/office/drawing/2014/main" id="{F40FD5AF-224E-41D5-B55B-FD65EC4C3ED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 Box 10">
                <a:extLst>
                  <a:ext uri="{FF2B5EF4-FFF2-40B4-BE49-F238E27FC236}">
                    <a16:creationId xmlns:a16="http://schemas.microsoft.com/office/drawing/2014/main" id="{08AC2946-5A7A-4454-922D-84EFEB6D653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3" name="Group 82">
              <a:extLst>
                <a:ext uri="{FF2B5EF4-FFF2-40B4-BE49-F238E27FC236}">
                  <a16:creationId xmlns:a16="http://schemas.microsoft.com/office/drawing/2014/main" id="{9272A67B-CD9C-4F38-8474-32FADD2AD72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4" name="Freeform: Shape 83">
                <a:extLst>
                  <a:ext uri="{FF2B5EF4-FFF2-40B4-BE49-F238E27FC236}">
                    <a16:creationId xmlns:a16="http://schemas.microsoft.com/office/drawing/2014/main" id="{4A5202A6-931B-40CE-8A86-7ADFB804EE7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9C783A0C-B76E-490F-9C2A-AA688DF63FD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6" name="Graphic 26" descr="Hike">
                <a:extLst>
                  <a:ext uri="{FF2B5EF4-FFF2-40B4-BE49-F238E27FC236}">
                    <a16:creationId xmlns:a16="http://schemas.microsoft.com/office/drawing/2014/main" id="{361A4345-E1F1-4012-BF56-0C225E7F55C7}"/>
                  </a:ext>
                </a:extLst>
              </p:cNvPr>
              <p:cNvGrpSpPr>
                <a:grpSpLocks noChangeAspect="1"/>
              </p:cNvGrpSpPr>
              <p:nvPr/>
            </p:nvGrpSpPr>
            <p:grpSpPr>
              <a:xfrm>
                <a:off x="3835579" y="2208930"/>
                <a:ext cx="548640" cy="548640"/>
                <a:chOff x="5638800" y="2971800"/>
                <a:chExt cx="914400" cy="914400"/>
              </a:xfrm>
              <a:solidFill>
                <a:srgbClr val="4D4D4D"/>
              </a:solidFill>
            </p:grpSpPr>
            <p:sp>
              <p:nvSpPr>
                <p:cNvPr id="87" name="Freeform: Shape 86">
                  <a:extLst>
                    <a:ext uri="{FF2B5EF4-FFF2-40B4-BE49-F238E27FC236}">
                      <a16:creationId xmlns:a16="http://schemas.microsoft.com/office/drawing/2014/main" id="{AA3F43FA-15B7-403D-8C62-7F02A94D7CD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91F113AE-C081-4C40-9213-0DE860B6306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F8019CB9-110B-4490-BE73-93FAC623D1C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2" name="TextBox 91">
            <a:extLst>
              <a:ext uri="{FF2B5EF4-FFF2-40B4-BE49-F238E27FC236}">
                <a16:creationId xmlns:a16="http://schemas.microsoft.com/office/drawing/2014/main" id="{2300BA93-88E7-4CC6-AD34-C6DF45F85A72}"/>
              </a:ext>
            </a:extLst>
          </p:cNvPr>
          <p:cNvSpPr txBox="1"/>
          <p:nvPr/>
        </p:nvSpPr>
        <p:spPr>
          <a:xfrm>
            <a:off x="1118042" y="5137567"/>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93" name="Chart 92">
            <a:extLst>
              <a:ext uri="{FF2B5EF4-FFF2-40B4-BE49-F238E27FC236}">
                <a16:creationId xmlns:a16="http://schemas.microsoft.com/office/drawing/2014/main" id="{D9BDF2F5-EA4C-4151-B307-684777FDAAE9}"/>
              </a:ext>
            </a:extLst>
          </p:cNvPr>
          <p:cNvGraphicFramePr>
            <a:graphicFrameLocks noChangeAspect="1"/>
          </p:cNvGraphicFramePr>
          <p:nvPr>
            <p:extLst/>
          </p:nvPr>
        </p:nvGraphicFramePr>
        <p:xfrm>
          <a:off x="4868486" y="397457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94" name="Picture 93">
            <a:hlinkClick r:id="rId7"/>
            <a:extLst>
              <a:ext uri="{FF2B5EF4-FFF2-40B4-BE49-F238E27FC236}">
                <a16:creationId xmlns:a16="http://schemas.microsoft.com/office/drawing/2014/main" id="{E6BDCC5F-874C-49D6-956D-A8ECB854BF7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228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additive="base">
                                        <p:cTn id="11" dur="1000" fill="hold"/>
                                        <p:tgtEl>
                                          <p:spTgt spid="43"/>
                                        </p:tgtEl>
                                        <p:attrNameLst>
                                          <p:attrName>ppt_x</p:attrName>
                                        </p:attrNameLst>
                                      </p:cBhvr>
                                      <p:tavLst>
                                        <p:tav tm="0">
                                          <p:val>
                                            <p:strVal val="#ppt_x"/>
                                          </p:val>
                                        </p:tav>
                                        <p:tav tm="100000">
                                          <p:val>
                                            <p:strVal val="#ppt_x"/>
                                          </p:val>
                                        </p:tav>
                                      </p:tavLst>
                                    </p:anim>
                                    <p:anim calcmode="lin" valueType="num">
                                      <p:cBhvr additive="base">
                                        <p:cTn id="12" dur="1000" fill="hold"/>
                                        <p:tgtEl>
                                          <p:spTgt spid="4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1000" fill="hold"/>
                                        <p:tgtEl>
                                          <p:spTgt spid="44"/>
                                        </p:tgtEl>
                                        <p:attrNameLst>
                                          <p:attrName>ppt_x</p:attrName>
                                        </p:attrNameLst>
                                      </p:cBhvr>
                                      <p:tavLst>
                                        <p:tav tm="0">
                                          <p:val>
                                            <p:strVal val="#ppt_x"/>
                                          </p:val>
                                        </p:tav>
                                        <p:tav tm="100000">
                                          <p:val>
                                            <p:strVal val="#ppt_x"/>
                                          </p:val>
                                        </p:tav>
                                      </p:tavLst>
                                    </p:anim>
                                    <p:anim calcmode="lin" valueType="num">
                                      <p:cBhvr additive="base">
                                        <p:cTn id="16" dur="10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1000" fill="hold"/>
                                        <p:tgtEl>
                                          <p:spTgt spid="45"/>
                                        </p:tgtEl>
                                        <p:attrNameLst>
                                          <p:attrName>ppt_x</p:attrName>
                                        </p:attrNameLst>
                                      </p:cBhvr>
                                      <p:tavLst>
                                        <p:tav tm="0">
                                          <p:val>
                                            <p:strVal val="#ppt_x"/>
                                          </p:val>
                                        </p:tav>
                                        <p:tav tm="100000">
                                          <p:val>
                                            <p:strVal val="#ppt_x"/>
                                          </p:val>
                                        </p:tav>
                                      </p:tavLst>
                                    </p:anim>
                                    <p:anim calcmode="lin" valueType="num">
                                      <p:cBhvr additive="base">
                                        <p:cTn id="20" dur="1000" fill="hold"/>
                                        <p:tgtEl>
                                          <p:spTgt spid="45"/>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 calcmode="lin" valueType="num">
                                      <p:cBhvr additive="base">
                                        <p:cTn id="23" dur="1000" fill="hold"/>
                                        <p:tgtEl>
                                          <p:spTgt spid="46"/>
                                        </p:tgtEl>
                                        <p:attrNameLst>
                                          <p:attrName>ppt_x</p:attrName>
                                        </p:attrNameLst>
                                      </p:cBhvr>
                                      <p:tavLst>
                                        <p:tav tm="0">
                                          <p:val>
                                            <p:strVal val="#ppt_x"/>
                                          </p:val>
                                        </p:tav>
                                        <p:tav tm="100000">
                                          <p:val>
                                            <p:strVal val="#ppt_x"/>
                                          </p:val>
                                        </p:tav>
                                      </p:tavLst>
                                    </p:anim>
                                    <p:anim calcmode="lin" valueType="num">
                                      <p:cBhvr additive="base">
                                        <p:cTn id="24" dur="1000" fill="hold"/>
                                        <p:tgtEl>
                                          <p:spTgt spid="46"/>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additive="base">
                                        <p:cTn id="27" dur="1000" fill="hold"/>
                                        <p:tgtEl>
                                          <p:spTgt spid="47"/>
                                        </p:tgtEl>
                                        <p:attrNameLst>
                                          <p:attrName>ppt_x</p:attrName>
                                        </p:attrNameLst>
                                      </p:cBhvr>
                                      <p:tavLst>
                                        <p:tav tm="0">
                                          <p:val>
                                            <p:strVal val="#ppt_x"/>
                                          </p:val>
                                        </p:tav>
                                        <p:tav tm="100000">
                                          <p:val>
                                            <p:strVal val="#ppt_x"/>
                                          </p:val>
                                        </p:tav>
                                      </p:tavLst>
                                    </p:anim>
                                    <p:anim calcmode="lin" valueType="num">
                                      <p:cBhvr additive="base">
                                        <p:cTn id="28" dur="1000" fill="hold"/>
                                        <p:tgtEl>
                                          <p:spTgt spid="4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anim calcmode="lin" valueType="num">
                                      <p:cBhvr additive="base">
                                        <p:cTn id="31" dur="1000" fill="hold"/>
                                        <p:tgtEl>
                                          <p:spTgt spid="48"/>
                                        </p:tgtEl>
                                        <p:attrNameLst>
                                          <p:attrName>ppt_x</p:attrName>
                                        </p:attrNameLst>
                                      </p:cBhvr>
                                      <p:tavLst>
                                        <p:tav tm="0">
                                          <p:val>
                                            <p:strVal val="#ppt_x"/>
                                          </p:val>
                                        </p:tav>
                                        <p:tav tm="100000">
                                          <p:val>
                                            <p:strVal val="#ppt_x"/>
                                          </p:val>
                                        </p:tav>
                                      </p:tavLst>
                                    </p:anim>
                                    <p:anim calcmode="lin" valueType="num">
                                      <p:cBhvr additive="base">
                                        <p:cTn id="32" dur="1000" fill="hold"/>
                                        <p:tgtEl>
                                          <p:spTgt spid="48"/>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1000" fill="hold"/>
                                        <p:tgtEl>
                                          <p:spTgt spid="49"/>
                                        </p:tgtEl>
                                        <p:attrNameLst>
                                          <p:attrName>ppt_x</p:attrName>
                                        </p:attrNameLst>
                                      </p:cBhvr>
                                      <p:tavLst>
                                        <p:tav tm="0">
                                          <p:val>
                                            <p:strVal val="#ppt_x"/>
                                          </p:val>
                                        </p:tav>
                                        <p:tav tm="100000">
                                          <p:val>
                                            <p:strVal val="#ppt_x"/>
                                          </p:val>
                                        </p:tav>
                                      </p:tavLst>
                                    </p:anim>
                                    <p:anim calcmode="lin" valueType="num">
                                      <p:cBhvr additive="base">
                                        <p:cTn id="36" dur="1000" fill="hold"/>
                                        <p:tgtEl>
                                          <p:spTgt spid="4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 calcmode="lin" valueType="num">
                                      <p:cBhvr additive="base">
                                        <p:cTn id="39" dur="1000" fill="hold"/>
                                        <p:tgtEl>
                                          <p:spTgt spid="50"/>
                                        </p:tgtEl>
                                        <p:attrNameLst>
                                          <p:attrName>ppt_x</p:attrName>
                                        </p:attrNameLst>
                                      </p:cBhvr>
                                      <p:tavLst>
                                        <p:tav tm="0">
                                          <p:val>
                                            <p:strVal val="#ppt_x"/>
                                          </p:val>
                                        </p:tav>
                                        <p:tav tm="100000">
                                          <p:val>
                                            <p:strVal val="#ppt_x"/>
                                          </p:val>
                                        </p:tav>
                                      </p:tavLst>
                                    </p:anim>
                                    <p:anim calcmode="lin" valueType="num">
                                      <p:cBhvr additive="base">
                                        <p:cTn id="40" dur="1000" fill="hold"/>
                                        <p:tgtEl>
                                          <p:spTgt spid="5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anim calcmode="lin" valueType="num">
                                      <p:cBhvr additive="base">
                                        <p:cTn id="43" dur="1000" fill="hold"/>
                                        <p:tgtEl>
                                          <p:spTgt spid="51"/>
                                        </p:tgtEl>
                                        <p:attrNameLst>
                                          <p:attrName>ppt_x</p:attrName>
                                        </p:attrNameLst>
                                      </p:cBhvr>
                                      <p:tavLst>
                                        <p:tav tm="0">
                                          <p:val>
                                            <p:strVal val="#ppt_x"/>
                                          </p:val>
                                        </p:tav>
                                        <p:tav tm="100000">
                                          <p:val>
                                            <p:strVal val="#ppt_x"/>
                                          </p:val>
                                        </p:tav>
                                      </p:tavLst>
                                    </p:anim>
                                    <p:anim calcmode="lin" valueType="num">
                                      <p:cBhvr additive="base">
                                        <p:cTn id="44" dur="1000" fill="hold"/>
                                        <p:tgtEl>
                                          <p:spTgt spid="5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additive="base">
                                        <p:cTn id="47" dur="1000" fill="hold"/>
                                        <p:tgtEl>
                                          <p:spTgt spid="52"/>
                                        </p:tgtEl>
                                        <p:attrNameLst>
                                          <p:attrName>ppt_x</p:attrName>
                                        </p:attrNameLst>
                                      </p:cBhvr>
                                      <p:tavLst>
                                        <p:tav tm="0">
                                          <p:val>
                                            <p:strVal val="#ppt_x"/>
                                          </p:val>
                                        </p:tav>
                                        <p:tav tm="100000">
                                          <p:val>
                                            <p:strVal val="#ppt_x"/>
                                          </p:val>
                                        </p:tav>
                                      </p:tavLst>
                                    </p:anim>
                                    <p:anim calcmode="lin" valueType="num">
                                      <p:cBhvr additive="base">
                                        <p:cTn id="48" dur="1000" fill="hold"/>
                                        <p:tgtEl>
                                          <p:spTgt spid="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3"/>
                                        </p:tgtEl>
                                        <p:attrNameLst>
                                          <p:attrName>style.visibility</p:attrName>
                                        </p:attrNameLst>
                                      </p:cBhvr>
                                      <p:to>
                                        <p:strVal val="visible"/>
                                      </p:to>
                                    </p:set>
                                    <p:anim calcmode="lin" valueType="num">
                                      <p:cBhvr additive="base">
                                        <p:cTn id="51" dur="1000" fill="hold"/>
                                        <p:tgtEl>
                                          <p:spTgt spid="53"/>
                                        </p:tgtEl>
                                        <p:attrNameLst>
                                          <p:attrName>ppt_x</p:attrName>
                                        </p:attrNameLst>
                                      </p:cBhvr>
                                      <p:tavLst>
                                        <p:tav tm="0">
                                          <p:val>
                                            <p:strVal val="#ppt_x"/>
                                          </p:val>
                                        </p:tav>
                                        <p:tav tm="100000">
                                          <p:val>
                                            <p:strVal val="#ppt_x"/>
                                          </p:val>
                                        </p:tav>
                                      </p:tavLst>
                                    </p:anim>
                                    <p:anim calcmode="lin" valueType="num">
                                      <p:cBhvr additive="base">
                                        <p:cTn id="52" dur="1000" fill="hold"/>
                                        <p:tgtEl>
                                          <p:spTgt spid="5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 calcmode="lin" valueType="num">
                                      <p:cBhvr additive="base">
                                        <p:cTn id="55" dur="1000" fill="hold"/>
                                        <p:tgtEl>
                                          <p:spTgt spid="54"/>
                                        </p:tgtEl>
                                        <p:attrNameLst>
                                          <p:attrName>ppt_x</p:attrName>
                                        </p:attrNameLst>
                                      </p:cBhvr>
                                      <p:tavLst>
                                        <p:tav tm="0">
                                          <p:val>
                                            <p:strVal val="#ppt_x"/>
                                          </p:val>
                                        </p:tav>
                                        <p:tav tm="100000">
                                          <p:val>
                                            <p:strVal val="#ppt_x"/>
                                          </p:val>
                                        </p:tav>
                                      </p:tavLst>
                                    </p:anim>
                                    <p:anim calcmode="lin" valueType="num">
                                      <p:cBhvr additive="base">
                                        <p:cTn id="56" dur="1000" fill="hold"/>
                                        <p:tgtEl>
                                          <p:spTgt spid="5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 calcmode="lin" valueType="num">
                                      <p:cBhvr additive="base">
                                        <p:cTn id="59" dur="1000" fill="hold"/>
                                        <p:tgtEl>
                                          <p:spTgt spid="55"/>
                                        </p:tgtEl>
                                        <p:attrNameLst>
                                          <p:attrName>ppt_x</p:attrName>
                                        </p:attrNameLst>
                                      </p:cBhvr>
                                      <p:tavLst>
                                        <p:tav tm="0">
                                          <p:val>
                                            <p:strVal val="#ppt_x"/>
                                          </p:val>
                                        </p:tav>
                                        <p:tav tm="100000">
                                          <p:val>
                                            <p:strVal val="#ppt_x"/>
                                          </p:val>
                                        </p:tav>
                                      </p:tavLst>
                                    </p:anim>
                                    <p:anim calcmode="lin" valueType="num">
                                      <p:cBhvr additive="base">
                                        <p:cTn id="60" dur="1000" fill="hold"/>
                                        <p:tgtEl>
                                          <p:spTgt spid="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additive="base">
                                        <p:cTn id="63" dur="1000" fill="hold"/>
                                        <p:tgtEl>
                                          <p:spTgt spid="56"/>
                                        </p:tgtEl>
                                        <p:attrNameLst>
                                          <p:attrName>ppt_x</p:attrName>
                                        </p:attrNameLst>
                                      </p:cBhvr>
                                      <p:tavLst>
                                        <p:tav tm="0">
                                          <p:val>
                                            <p:strVal val="#ppt_x"/>
                                          </p:val>
                                        </p:tav>
                                        <p:tav tm="100000">
                                          <p:val>
                                            <p:strVal val="#ppt_x"/>
                                          </p:val>
                                        </p:tav>
                                      </p:tavLst>
                                    </p:anim>
                                    <p:anim calcmode="lin" valueType="num">
                                      <p:cBhvr additive="base">
                                        <p:cTn id="64" dur="1000" fill="hold"/>
                                        <p:tgtEl>
                                          <p:spTgt spid="5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additive="base">
                                        <p:cTn id="67" dur="1000" fill="hold"/>
                                        <p:tgtEl>
                                          <p:spTgt spid="57"/>
                                        </p:tgtEl>
                                        <p:attrNameLst>
                                          <p:attrName>ppt_x</p:attrName>
                                        </p:attrNameLst>
                                      </p:cBhvr>
                                      <p:tavLst>
                                        <p:tav tm="0">
                                          <p:val>
                                            <p:strVal val="#ppt_x"/>
                                          </p:val>
                                        </p:tav>
                                        <p:tav tm="100000">
                                          <p:val>
                                            <p:strVal val="#ppt_x"/>
                                          </p:val>
                                        </p:tav>
                                      </p:tavLst>
                                    </p:anim>
                                    <p:anim calcmode="lin" valueType="num">
                                      <p:cBhvr additive="base">
                                        <p:cTn id="68" dur="1000" fill="hold"/>
                                        <p:tgtEl>
                                          <p:spTgt spid="57"/>
                                        </p:tgtEl>
                                        <p:attrNameLst>
                                          <p:attrName>ppt_y</p:attrName>
                                        </p:attrNameLst>
                                      </p:cBhvr>
                                      <p:tavLst>
                                        <p:tav tm="0">
                                          <p:val>
                                            <p:strVal val="1+#ppt_h/2"/>
                                          </p:val>
                                        </p:tav>
                                        <p:tav tm="100000">
                                          <p:val>
                                            <p:strVal val="#ppt_y"/>
                                          </p:val>
                                        </p:tav>
                                      </p:tavLst>
                                    </p:anim>
                                  </p:childTnLst>
                                </p:cTn>
                              </p:par>
                            </p:childTnLst>
                          </p:cTn>
                        </p:par>
                        <p:par>
                          <p:cTn id="69" fill="hold">
                            <p:stCondLst>
                              <p:cond delay="2000"/>
                            </p:stCondLst>
                            <p:childTnLst>
                              <p:par>
                                <p:cTn id="70" presetID="2" presetClass="entr" presetSubtype="8" fill="hold" nodeType="afterEffect">
                                  <p:stCondLst>
                                    <p:cond delay="0"/>
                                  </p:stCondLst>
                                  <p:childTnLst>
                                    <p:set>
                                      <p:cBhvr>
                                        <p:cTn id="71" dur="1" fill="hold">
                                          <p:stCondLst>
                                            <p:cond delay="0"/>
                                          </p:stCondLst>
                                        </p:cTn>
                                        <p:tgtEl>
                                          <p:spTgt spid="58"/>
                                        </p:tgtEl>
                                        <p:attrNameLst>
                                          <p:attrName>style.visibility</p:attrName>
                                        </p:attrNameLst>
                                      </p:cBhvr>
                                      <p:to>
                                        <p:strVal val="visible"/>
                                      </p:to>
                                    </p:set>
                                    <p:anim calcmode="lin" valueType="num">
                                      <p:cBhvr additive="base">
                                        <p:cTn id="72" dur="500" fill="hold"/>
                                        <p:tgtEl>
                                          <p:spTgt spid="58"/>
                                        </p:tgtEl>
                                        <p:attrNameLst>
                                          <p:attrName>ppt_x</p:attrName>
                                        </p:attrNameLst>
                                      </p:cBhvr>
                                      <p:tavLst>
                                        <p:tav tm="0">
                                          <p:val>
                                            <p:strVal val="0-#ppt_w/2"/>
                                          </p:val>
                                        </p:tav>
                                        <p:tav tm="100000">
                                          <p:val>
                                            <p:strVal val="#ppt_x"/>
                                          </p:val>
                                        </p:tav>
                                      </p:tavLst>
                                    </p:anim>
                                    <p:anim calcmode="lin" valueType="num">
                                      <p:cBhvr additive="base">
                                        <p:cTn id="73" dur="500" fill="hold"/>
                                        <p:tgtEl>
                                          <p:spTgt spid="58"/>
                                        </p:tgtEl>
                                        <p:attrNameLst>
                                          <p:attrName>ppt_y</p:attrName>
                                        </p:attrNameLst>
                                      </p:cBhvr>
                                      <p:tavLst>
                                        <p:tav tm="0">
                                          <p:val>
                                            <p:strVal val="#ppt_y"/>
                                          </p:val>
                                        </p:tav>
                                        <p:tav tm="100000">
                                          <p:val>
                                            <p:strVal val="#ppt_y"/>
                                          </p:val>
                                        </p:tav>
                                      </p:tavLst>
                                    </p:anim>
                                  </p:childTnLst>
                                </p:cTn>
                              </p:par>
                            </p:childTnLst>
                          </p:cTn>
                        </p:par>
                        <p:par>
                          <p:cTn id="74" fill="hold">
                            <p:stCondLst>
                              <p:cond delay="2500"/>
                            </p:stCondLst>
                            <p:childTnLst>
                              <p:par>
                                <p:cTn id="75" presetID="42" presetClass="entr" presetSubtype="0" fill="hold" grpId="0" nodeType="afterEffect">
                                  <p:stCondLst>
                                    <p:cond delay="0"/>
                                  </p:stCondLst>
                                  <p:childTnLst>
                                    <p:set>
                                      <p:cBhvr>
                                        <p:cTn id="76" dur="1" fill="hold">
                                          <p:stCondLst>
                                            <p:cond delay="0"/>
                                          </p:stCondLst>
                                        </p:cTn>
                                        <p:tgtEl>
                                          <p:spTgt spid="70"/>
                                        </p:tgtEl>
                                        <p:attrNameLst>
                                          <p:attrName>style.visibility</p:attrName>
                                        </p:attrNameLst>
                                      </p:cBhvr>
                                      <p:to>
                                        <p:strVal val="visible"/>
                                      </p:to>
                                    </p:set>
                                    <p:animEffect transition="in" filter="fade">
                                      <p:cBhvr>
                                        <p:cTn id="77" dur="1000"/>
                                        <p:tgtEl>
                                          <p:spTgt spid="70"/>
                                        </p:tgtEl>
                                      </p:cBhvr>
                                    </p:animEffect>
                                    <p:anim calcmode="lin" valueType="num">
                                      <p:cBhvr>
                                        <p:cTn id="78" dur="1000" fill="hold"/>
                                        <p:tgtEl>
                                          <p:spTgt spid="70"/>
                                        </p:tgtEl>
                                        <p:attrNameLst>
                                          <p:attrName>ppt_x</p:attrName>
                                        </p:attrNameLst>
                                      </p:cBhvr>
                                      <p:tavLst>
                                        <p:tav tm="0">
                                          <p:val>
                                            <p:strVal val="#ppt_x"/>
                                          </p:val>
                                        </p:tav>
                                        <p:tav tm="100000">
                                          <p:val>
                                            <p:strVal val="#ppt_x"/>
                                          </p:val>
                                        </p:tav>
                                      </p:tavLst>
                                    </p:anim>
                                    <p:anim calcmode="lin" valueType="num">
                                      <p:cBhvr>
                                        <p:cTn id="79" dur="1000" fill="hold"/>
                                        <p:tgtEl>
                                          <p:spTgt spid="70"/>
                                        </p:tgtEl>
                                        <p:attrNameLst>
                                          <p:attrName>ppt_y</p:attrName>
                                        </p:attrNameLst>
                                      </p:cBhvr>
                                      <p:tavLst>
                                        <p:tav tm="0">
                                          <p:val>
                                            <p:strVal val="#ppt_y+.1"/>
                                          </p:val>
                                        </p:tav>
                                        <p:tav tm="100000">
                                          <p:val>
                                            <p:strVal val="#ppt_y"/>
                                          </p:val>
                                        </p:tav>
                                      </p:tavLst>
                                    </p:anim>
                                  </p:childTnLst>
                                </p:cTn>
                              </p:par>
                            </p:childTnLst>
                          </p:cTn>
                        </p:par>
                        <p:par>
                          <p:cTn id="80" fill="hold">
                            <p:stCondLst>
                              <p:cond delay="3500"/>
                            </p:stCondLst>
                            <p:childTnLst>
                              <p:par>
                                <p:cTn id="81" presetID="31" presetClass="entr" presetSubtype="0" fill="hold" grpId="0" nodeType="afterEffect">
                                  <p:stCondLst>
                                    <p:cond delay="0"/>
                                  </p:stCondLst>
                                  <p:childTnLst>
                                    <p:set>
                                      <p:cBhvr>
                                        <p:cTn id="82" dur="1" fill="hold">
                                          <p:stCondLst>
                                            <p:cond delay="0"/>
                                          </p:stCondLst>
                                        </p:cTn>
                                        <p:tgtEl>
                                          <p:spTgt spid="80"/>
                                        </p:tgtEl>
                                        <p:attrNameLst>
                                          <p:attrName>style.visibility</p:attrName>
                                        </p:attrNameLst>
                                      </p:cBhvr>
                                      <p:to>
                                        <p:strVal val="visible"/>
                                      </p:to>
                                    </p:set>
                                    <p:anim calcmode="lin" valueType="num">
                                      <p:cBhvr>
                                        <p:cTn id="83" dur="1000" fill="hold"/>
                                        <p:tgtEl>
                                          <p:spTgt spid="80"/>
                                        </p:tgtEl>
                                        <p:attrNameLst>
                                          <p:attrName>ppt_w</p:attrName>
                                        </p:attrNameLst>
                                      </p:cBhvr>
                                      <p:tavLst>
                                        <p:tav tm="0">
                                          <p:val>
                                            <p:fltVal val="0"/>
                                          </p:val>
                                        </p:tav>
                                        <p:tav tm="100000">
                                          <p:val>
                                            <p:strVal val="#ppt_w"/>
                                          </p:val>
                                        </p:tav>
                                      </p:tavLst>
                                    </p:anim>
                                    <p:anim calcmode="lin" valueType="num">
                                      <p:cBhvr>
                                        <p:cTn id="84" dur="1000" fill="hold"/>
                                        <p:tgtEl>
                                          <p:spTgt spid="80"/>
                                        </p:tgtEl>
                                        <p:attrNameLst>
                                          <p:attrName>ppt_h</p:attrName>
                                        </p:attrNameLst>
                                      </p:cBhvr>
                                      <p:tavLst>
                                        <p:tav tm="0">
                                          <p:val>
                                            <p:fltVal val="0"/>
                                          </p:val>
                                        </p:tav>
                                        <p:tav tm="100000">
                                          <p:val>
                                            <p:strVal val="#ppt_h"/>
                                          </p:val>
                                        </p:tav>
                                      </p:tavLst>
                                    </p:anim>
                                    <p:anim calcmode="lin" valueType="num">
                                      <p:cBhvr>
                                        <p:cTn id="85" dur="1000" fill="hold"/>
                                        <p:tgtEl>
                                          <p:spTgt spid="80"/>
                                        </p:tgtEl>
                                        <p:attrNameLst>
                                          <p:attrName>style.rotation</p:attrName>
                                        </p:attrNameLst>
                                      </p:cBhvr>
                                      <p:tavLst>
                                        <p:tav tm="0">
                                          <p:val>
                                            <p:fltVal val="90"/>
                                          </p:val>
                                        </p:tav>
                                        <p:tav tm="100000">
                                          <p:val>
                                            <p:fltVal val="0"/>
                                          </p:val>
                                        </p:tav>
                                      </p:tavLst>
                                    </p:anim>
                                    <p:animEffect transition="in" filter="fade">
                                      <p:cBhvr>
                                        <p:cTn id="86" dur="1000"/>
                                        <p:tgtEl>
                                          <p:spTgt spid="80"/>
                                        </p:tgtEl>
                                      </p:cBhvr>
                                    </p:animEffect>
                                  </p:childTnLst>
                                </p:cTn>
                              </p:par>
                            </p:childTnLst>
                          </p:cTn>
                        </p:par>
                        <p:par>
                          <p:cTn id="87" fill="hold">
                            <p:stCondLst>
                              <p:cond delay="4500"/>
                            </p:stCondLst>
                            <p:childTnLst>
                              <p:par>
                                <p:cTn id="88" presetID="2" presetClass="entr" presetSubtype="2" fill="hold" nodeType="afterEffect">
                                  <p:stCondLst>
                                    <p:cond delay="0"/>
                                  </p:stCondLst>
                                  <p:childTnLst>
                                    <p:set>
                                      <p:cBhvr>
                                        <p:cTn id="89" dur="1" fill="hold">
                                          <p:stCondLst>
                                            <p:cond delay="0"/>
                                          </p:stCondLst>
                                        </p:cTn>
                                        <p:tgtEl>
                                          <p:spTgt spid="71"/>
                                        </p:tgtEl>
                                        <p:attrNameLst>
                                          <p:attrName>style.visibility</p:attrName>
                                        </p:attrNameLst>
                                      </p:cBhvr>
                                      <p:to>
                                        <p:strVal val="visible"/>
                                      </p:to>
                                    </p:set>
                                    <p:anim calcmode="lin" valueType="num">
                                      <p:cBhvr additive="base">
                                        <p:cTn id="90" dur="500" fill="hold"/>
                                        <p:tgtEl>
                                          <p:spTgt spid="71"/>
                                        </p:tgtEl>
                                        <p:attrNameLst>
                                          <p:attrName>ppt_x</p:attrName>
                                        </p:attrNameLst>
                                      </p:cBhvr>
                                      <p:tavLst>
                                        <p:tav tm="0">
                                          <p:val>
                                            <p:strVal val="1+#ppt_w/2"/>
                                          </p:val>
                                        </p:tav>
                                        <p:tav tm="100000">
                                          <p:val>
                                            <p:strVal val="#ppt_x"/>
                                          </p:val>
                                        </p:tav>
                                      </p:tavLst>
                                    </p:anim>
                                    <p:anim calcmode="lin" valueType="num">
                                      <p:cBhvr additive="base">
                                        <p:cTn id="91" dur="500" fill="hold"/>
                                        <p:tgtEl>
                                          <p:spTgt spid="71"/>
                                        </p:tgtEl>
                                        <p:attrNameLst>
                                          <p:attrName>ppt_y</p:attrName>
                                        </p:attrNameLst>
                                      </p:cBhvr>
                                      <p:tavLst>
                                        <p:tav tm="0">
                                          <p:val>
                                            <p:strVal val="#ppt_y"/>
                                          </p:val>
                                        </p:tav>
                                        <p:tav tm="100000">
                                          <p:val>
                                            <p:strVal val="#ppt_y"/>
                                          </p:val>
                                        </p:tav>
                                      </p:tavLst>
                                    </p:anim>
                                  </p:childTnLst>
                                </p:cTn>
                              </p:par>
                            </p:childTnLst>
                          </p:cTn>
                        </p:par>
                        <p:par>
                          <p:cTn id="92" fill="hold">
                            <p:stCondLst>
                              <p:cond delay="5000"/>
                            </p:stCondLst>
                            <p:childTnLst>
                              <p:par>
                                <p:cTn id="93" presetID="42" presetClass="entr" presetSubtype="0" fill="hold" grpId="0"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6000"/>
                            </p:stCondLst>
                            <p:childTnLst>
                              <p:par>
                                <p:cTn id="99" presetID="31" presetClass="entr" presetSubtype="0"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p:cTn id="101" dur="1000" fill="hold"/>
                                        <p:tgtEl>
                                          <p:spTgt spid="79"/>
                                        </p:tgtEl>
                                        <p:attrNameLst>
                                          <p:attrName>ppt_w</p:attrName>
                                        </p:attrNameLst>
                                      </p:cBhvr>
                                      <p:tavLst>
                                        <p:tav tm="0">
                                          <p:val>
                                            <p:fltVal val="0"/>
                                          </p:val>
                                        </p:tav>
                                        <p:tav tm="100000">
                                          <p:val>
                                            <p:strVal val="#ppt_w"/>
                                          </p:val>
                                        </p:tav>
                                      </p:tavLst>
                                    </p:anim>
                                    <p:anim calcmode="lin" valueType="num">
                                      <p:cBhvr>
                                        <p:cTn id="102" dur="1000" fill="hold"/>
                                        <p:tgtEl>
                                          <p:spTgt spid="79"/>
                                        </p:tgtEl>
                                        <p:attrNameLst>
                                          <p:attrName>ppt_h</p:attrName>
                                        </p:attrNameLst>
                                      </p:cBhvr>
                                      <p:tavLst>
                                        <p:tav tm="0">
                                          <p:val>
                                            <p:fltVal val="0"/>
                                          </p:val>
                                        </p:tav>
                                        <p:tav tm="100000">
                                          <p:val>
                                            <p:strVal val="#ppt_h"/>
                                          </p:val>
                                        </p:tav>
                                      </p:tavLst>
                                    </p:anim>
                                    <p:anim calcmode="lin" valueType="num">
                                      <p:cBhvr>
                                        <p:cTn id="103" dur="1000" fill="hold"/>
                                        <p:tgtEl>
                                          <p:spTgt spid="79"/>
                                        </p:tgtEl>
                                        <p:attrNameLst>
                                          <p:attrName>style.rotation</p:attrName>
                                        </p:attrNameLst>
                                      </p:cBhvr>
                                      <p:tavLst>
                                        <p:tav tm="0">
                                          <p:val>
                                            <p:fltVal val="90"/>
                                          </p:val>
                                        </p:tav>
                                        <p:tav tm="100000">
                                          <p:val>
                                            <p:fltVal val="0"/>
                                          </p:val>
                                        </p:tav>
                                      </p:tavLst>
                                    </p:anim>
                                    <p:animEffect transition="in" filter="fade">
                                      <p:cBhvr>
                                        <p:cTn id="104" dur="1000"/>
                                        <p:tgtEl>
                                          <p:spTgt spid="79"/>
                                        </p:tgtEl>
                                      </p:cBhvr>
                                    </p:animEffect>
                                  </p:childTnLst>
                                </p:cTn>
                              </p:par>
                            </p:childTnLst>
                          </p:cTn>
                        </p:par>
                        <p:par>
                          <p:cTn id="105" fill="hold">
                            <p:stCondLst>
                              <p:cond delay="7000"/>
                            </p:stCondLst>
                            <p:childTnLst>
                              <p:par>
                                <p:cTn id="106" presetID="2" presetClass="entr" presetSubtype="8" fill="hold" nodeType="afterEffect">
                                  <p:stCondLst>
                                    <p:cond delay="0"/>
                                  </p:stCondLst>
                                  <p:childTnLst>
                                    <p:set>
                                      <p:cBhvr>
                                        <p:cTn id="107" dur="1" fill="hold">
                                          <p:stCondLst>
                                            <p:cond delay="0"/>
                                          </p:stCondLst>
                                        </p:cTn>
                                        <p:tgtEl>
                                          <p:spTgt spid="81"/>
                                        </p:tgtEl>
                                        <p:attrNameLst>
                                          <p:attrName>style.visibility</p:attrName>
                                        </p:attrNameLst>
                                      </p:cBhvr>
                                      <p:to>
                                        <p:strVal val="visible"/>
                                      </p:to>
                                    </p:set>
                                    <p:anim calcmode="lin" valueType="num">
                                      <p:cBhvr additive="base">
                                        <p:cTn id="108" dur="500" fill="hold"/>
                                        <p:tgtEl>
                                          <p:spTgt spid="81"/>
                                        </p:tgtEl>
                                        <p:attrNameLst>
                                          <p:attrName>ppt_x</p:attrName>
                                        </p:attrNameLst>
                                      </p:cBhvr>
                                      <p:tavLst>
                                        <p:tav tm="0">
                                          <p:val>
                                            <p:strVal val="0-#ppt_w/2"/>
                                          </p:val>
                                        </p:tav>
                                        <p:tav tm="100000">
                                          <p:val>
                                            <p:strVal val="#ppt_x"/>
                                          </p:val>
                                        </p:tav>
                                      </p:tavLst>
                                    </p:anim>
                                    <p:anim calcmode="lin" valueType="num">
                                      <p:cBhvr additive="base">
                                        <p:cTn id="109" dur="500" fill="hold"/>
                                        <p:tgtEl>
                                          <p:spTgt spid="81"/>
                                        </p:tgtEl>
                                        <p:attrNameLst>
                                          <p:attrName>ppt_y</p:attrName>
                                        </p:attrNameLst>
                                      </p:cBhvr>
                                      <p:tavLst>
                                        <p:tav tm="0">
                                          <p:val>
                                            <p:strVal val="#ppt_y"/>
                                          </p:val>
                                        </p:tav>
                                        <p:tav tm="100000">
                                          <p:val>
                                            <p:strVal val="#ppt_y"/>
                                          </p:val>
                                        </p:tav>
                                      </p:tavLst>
                                    </p:anim>
                                  </p:childTnLst>
                                </p:cTn>
                              </p:par>
                            </p:childTnLst>
                          </p:cTn>
                        </p:par>
                        <p:par>
                          <p:cTn id="110" fill="hold">
                            <p:stCondLst>
                              <p:cond delay="7500"/>
                            </p:stCondLst>
                            <p:childTnLst>
                              <p:par>
                                <p:cTn id="111" presetID="42" presetClass="entr" presetSubtype="0" fill="hold" grpId="0" nodeType="afterEffect">
                                  <p:stCondLst>
                                    <p:cond delay="0"/>
                                  </p:stCondLst>
                                  <p:childTnLst>
                                    <p:set>
                                      <p:cBhvr>
                                        <p:cTn id="112" dur="1" fill="hold">
                                          <p:stCondLst>
                                            <p:cond delay="0"/>
                                          </p:stCondLst>
                                        </p:cTn>
                                        <p:tgtEl>
                                          <p:spTgt spid="92"/>
                                        </p:tgtEl>
                                        <p:attrNameLst>
                                          <p:attrName>style.visibility</p:attrName>
                                        </p:attrNameLst>
                                      </p:cBhvr>
                                      <p:to>
                                        <p:strVal val="visible"/>
                                      </p:to>
                                    </p:set>
                                    <p:animEffect transition="in" filter="fade">
                                      <p:cBhvr>
                                        <p:cTn id="113" dur="1000"/>
                                        <p:tgtEl>
                                          <p:spTgt spid="92"/>
                                        </p:tgtEl>
                                      </p:cBhvr>
                                    </p:animEffect>
                                    <p:anim calcmode="lin" valueType="num">
                                      <p:cBhvr>
                                        <p:cTn id="114" dur="1000" fill="hold"/>
                                        <p:tgtEl>
                                          <p:spTgt spid="92"/>
                                        </p:tgtEl>
                                        <p:attrNameLst>
                                          <p:attrName>ppt_x</p:attrName>
                                        </p:attrNameLst>
                                      </p:cBhvr>
                                      <p:tavLst>
                                        <p:tav tm="0">
                                          <p:val>
                                            <p:strVal val="#ppt_x"/>
                                          </p:val>
                                        </p:tav>
                                        <p:tav tm="100000">
                                          <p:val>
                                            <p:strVal val="#ppt_x"/>
                                          </p:val>
                                        </p:tav>
                                      </p:tavLst>
                                    </p:anim>
                                    <p:anim calcmode="lin" valueType="num">
                                      <p:cBhvr>
                                        <p:cTn id="115" dur="1000" fill="hold"/>
                                        <p:tgtEl>
                                          <p:spTgt spid="92"/>
                                        </p:tgtEl>
                                        <p:attrNameLst>
                                          <p:attrName>ppt_y</p:attrName>
                                        </p:attrNameLst>
                                      </p:cBhvr>
                                      <p:tavLst>
                                        <p:tav tm="0">
                                          <p:val>
                                            <p:strVal val="#ppt_y+.1"/>
                                          </p:val>
                                        </p:tav>
                                        <p:tav tm="100000">
                                          <p:val>
                                            <p:strVal val="#ppt_y"/>
                                          </p:val>
                                        </p:tav>
                                      </p:tavLst>
                                    </p:anim>
                                  </p:childTnLst>
                                </p:cTn>
                              </p:par>
                            </p:childTnLst>
                          </p:cTn>
                        </p:par>
                        <p:par>
                          <p:cTn id="116" fill="hold">
                            <p:stCondLst>
                              <p:cond delay="8500"/>
                            </p:stCondLst>
                            <p:childTnLst>
                              <p:par>
                                <p:cTn id="117" presetID="31" presetClass="entr" presetSubtype="0" fill="hold" grpId="0" nodeType="afterEffect">
                                  <p:stCondLst>
                                    <p:cond delay="0"/>
                                  </p:stCondLst>
                                  <p:childTnLst>
                                    <p:set>
                                      <p:cBhvr>
                                        <p:cTn id="118" dur="1" fill="hold">
                                          <p:stCondLst>
                                            <p:cond delay="0"/>
                                          </p:stCondLst>
                                        </p:cTn>
                                        <p:tgtEl>
                                          <p:spTgt spid="93"/>
                                        </p:tgtEl>
                                        <p:attrNameLst>
                                          <p:attrName>style.visibility</p:attrName>
                                        </p:attrNameLst>
                                      </p:cBhvr>
                                      <p:to>
                                        <p:strVal val="visible"/>
                                      </p:to>
                                    </p:set>
                                    <p:anim calcmode="lin" valueType="num">
                                      <p:cBhvr>
                                        <p:cTn id="119" dur="1000" fill="hold"/>
                                        <p:tgtEl>
                                          <p:spTgt spid="93"/>
                                        </p:tgtEl>
                                        <p:attrNameLst>
                                          <p:attrName>ppt_w</p:attrName>
                                        </p:attrNameLst>
                                      </p:cBhvr>
                                      <p:tavLst>
                                        <p:tav tm="0">
                                          <p:val>
                                            <p:fltVal val="0"/>
                                          </p:val>
                                        </p:tav>
                                        <p:tav tm="100000">
                                          <p:val>
                                            <p:strVal val="#ppt_w"/>
                                          </p:val>
                                        </p:tav>
                                      </p:tavLst>
                                    </p:anim>
                                    <p:anim calcmode="lin" valueType="num">
                                      <p:cBhvr>
                                        <p:cTn id="120" dur="1000" fill="hold"/>
                                        <p:tgtEl>
                                          <p:spTgt spid="93"/>
                                        </p:tgtEl>
                                        <p:attrNameLst>
                                          <p:attrName>ppt_h</p:attrName>
                                        </p:attrNameLst>
                                      </p:cBhvr>
                                      <p:tavLst>
                                        <p:tav tm="0">
                                          <p:val>
                                            <p:fltVal val="0"/>
                                          </p:val>
                                        </p:tav>
                                        <p:tav tm="100000">
                                          <p:val>
                                            <p:strVal val="#ppt_h"/>
                                          </p:val>
                                        </p:tav>
                                      </p:tavLst>
                                    </p:anim>
                                    <p:anim calcmode="lin" valueType="num">
                                      <p:cBhvr>
                                        <p:cTn id="121" dur="1000" fill="hold"/>
                                        <p:tgtEl>
                                          <p:spTgt spid="93"/>
                                        </p:tgtEl>
                                        <p:attrNameLst>
                                          <p:attrName>style.rotation</p:attrName>
                                        </p:attrNameLst>
                                      </p:cBhvr>
                                      <p:tavLst>
                                        <p:tav tm="0">
                                          <p:val>
                                            <p:fltVal val="90"/>
                                          </p:val>
                                        </p:tav>
                                        <p:tav tm="100000">
                                          <p:val>
                                            <p:fltVal val="0"/>
                                          </p:val>
                                        </p:tav>
                                      </p:tavLst>
                                    </p:anim>
                                    <p:animEffect transition="in" filter="fade">
                                      <p:cBhvr>
                                        <p:cTn id="122" dur="10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197" grpId="0"/>
      <p:bldP spid="69" grpId="0"/>
      <p:bldP spid="70" grpId="0"/>
      <p:bldGraphic spid="79" grpId="0">
        <p:bldAsOne/>
      </p:bldGraphic>
      <p:bldGraphic spid="80" grpId="0">
        <p:bldAsOne/>
      </p:bldGraphic>
      <p:bldP spid="92" grpId="0"/>
      <p:bldGraphic spid="9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2019-07-30T18:00:27Z</dcterms:modified>
</cp:coreProperties>
</file>