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66"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1020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AA3548F9-DC53-4E95-8D13-C48290FBCF70}"/>
              </a:ext>
            </a:extLst>
          </p:cNvPr>
          <p:cNvGrpSpPr/>
          <p:nvPr/>
        </p:nvGrpSpPr>
        <p:grpSpPr>
          <a:xfrm>
            <a:off x="9318702" y="2258568"/>
            <a:ext cx="1561376" cy="1607502"/>
            <a:chOff x="9318702" y="2258568"/>
            <a:chExt cx="1561376" cy="1607502"/>
          </a:xfrm>
        </p:grpSpPr>
        <p:sp>
          <p:nvSpPr>
            <p:cNvPr id="16" name="Freeform: Shape 15">
              <a:extLst>
                <a:ext uri="{FF2B5EF4-FFF2-40B4-BE49-F238E27FC236}">
                  <a16:creationId xmlns:a16="http://schemas.microsoft.com/office/drawing/2014/main" id="{E752A4E4-B795-4EE3-897A-C570792F0710}"/>
                </a:ext>
              </a:extLst>
            </p:cNvPr>
            <p:cNvSpPr>
              <a:spLocks noChangeAspect="1"/>
            </p:cNvSpPr>
            <p:nvPr/>
          </p:nvSpPr>
          <p:spPr>
            <a:xfrm rot="2973270">
              <a:off x="9341859" y="232785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5291AB"/>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TextBox 42">
              <a:extLst>
                <a:ext uri="{FF2B5EF4-FFF2-40B4-BE49-F238E27FC236}">
                  <a16:creationId xmlns:a16="http://schemas.microsoft.com/office/drawing/2014/main" id="{445709D7-002E-467D-A177-A1A07E572D00}"/>
                </a:ext>
              </a:extLst>
            </p:cNvPr>
            <p:cNvSpPr txBox="1"/>
            <p:nvPr/>
          </p:nvSpPr>
          <p:spPr>
            <a:xfrm>
              <a:off x="10104120" y="225856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07</a:t>
              </a:r>
            </a:p>
          </p:txBody>
        </p:sp>
      </p:grpSp>
      <p:grpSp>
        <p:nvGrpSpPr>
          <p:cNvPr id="19" name="Group 18">
            <a:extLst>
              <a:ext uri="{FF2B5EF4-FFF2-40B4-BE49-F238E27FC236}">
                <a16:creationId xmlns:a16="http://schemas.microsoft.com/office/drawing/2014/main" id="{54E5CA7B-03DF-4C8F-8897-A448CDD8E52C}"/>
              </a:ext>
            </a:extLst>
          </p:cNvPr>
          <p:cNvGrpSpPr/>
          <p:nvPr/>
        </p:nvGrpSpPr>
        <p:grpSpPr>
          <a:xfrm>
            <a:off x="8439269" y="1189434"/>
            <a:ext cx="1515062" cy="1561376"/>
            <a:chOff x="8439269" y="1189434"/>
            <a:chExt cx="1515062" cy="1561376"/>
          </a:xfrm>
        </p:grpSpPr>
        <p:sp>
          <p:nvSpPr>
            <p:cNvPr id="14" name="Freeform: Shape 13">
              <a:extLst>
                <a:ext uri="{FF2B5EF4-FFF2-40B4-BE49-F238E27FC236}">
                  <a16:creationId xmlns:a16="http://schemas.microsoft.com/office/drawing/2014/main" id="{B07B80C8-F40D-4C36-8851-4E572C5BB360}"/>
                </a:ext>
              </a:extLst>
            </p:cNvPr>
            <p:cNvSpPr>
              <a:spLocks noChangeAspect="1"/>
            </p:cNvSpPr>
            <p:nvPr/>
          </p:nvSpPr>
          <p:spPr>
            <a:xfrm rot="150046">
              <a:off x="8439269" y="1189434"/>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626262"/>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 name="TextBox 41">
              <a:extLst>
                <a:ext uri="{FF2B5EF4-FFF2-40B4-BE49-F238E27FC236}">
                  <a16:creationId xmlns:a16="http://schemas.microsoft.com/office/drawing/2014/main" id="{79CAC416-CB73-46EB-9685-C3ACCE246D22}"/>
                </a:ext>
              </a:extLst>
            </p:cNvPr>
            <p:cNvSpPr txBox="1"/>
            <p:nvPr/>
          </p:nvSpPr>
          <p:spPr>
            <a:xfrm>
              <a:off x="8628901" y="1218593"/>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06</a:t>
              </a:r>
            </a:p>
          </p:txBody>
        </p:sp>
      </p:grpSp>
      <p:grpSp>
        <p:nvGrpSpPr>
          <p:cNvPr id="18" name="Group 17">
            <a:extLst>
              <a:ext uri="{FF2B5EF4-FFF2-40B4-BE49-F238E27FC236}">
                <a16:creationId xmlns:a16="http://schemas.microsoft.com/office/drawing/2014/main" id="{A5625016-FF55-41FF-B249-CAC852B0DB3E}"/>
              </a:ext>
            </a:extLst>
          </p:cNvPr>
          <p:cNvGrpSpPr/>
          <p:nvPr/>
        </p:nvGrpSpPr>
        <p:grpSpPr>
          <a:xfrm>
            <a:off x="6918937" y="1054840"/>
            <a:ext cx="1619929" cy="1561376"/>
            <a:chOff x="6918937" y="1054840"/>
            <a:chExt cx="1619929" cy="1561376"/>
          </a:xfrm>
        </p:grpSpPr>
        <p:sp>
          <p:nvSpPr>
            <p:cNvPr id="13" name="Freeform: Shape 12">
              <a:extLst>
                <a:ext uri="{FF2B5EF4-FFF2-40B4-BE49-F238E27FC236}">
                  <a16:creationId xmlns:a16="http://schemas.microsoft.com/office/drawing/2014/main" id="{89BDF492-E111-4B65-A50C-13EC514D99F7}"/>
                </a:ext>
              </a:extLst>
            </p:cNvPr>
            <p:cNvSpPr>
              <a:spLocks noChangeAspect="1"/>
            </p:cNvSpPr>
            <p:nvPr/>
          </p:nvSpPr>
          <p:spPr>
            <a:xfrm rot="18929779">
              <a:off x="7023804" y="105484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564267"/>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TextBox 40">
              <a:extLst>
                <a:ext uri="{FF2B5EF4-FFF2-40B4-BE49-F238E27FC236}">
                  <a16:creationId xmlns:a16="http://schemas.microsoft.com/office/drawing/2014/main" id="{F2CA594F-FCE9-4FAB-B9BC-E00A5E94B664}"/>
                </a:ext>
              </a:extLst>
            </p:cNvPr>
            <p:cNvSpPr txBox="1"/>
            <p:nvPr/>
          </p:nvSpPr>
          <p:spPr>
            <a:xfrm>
              <a:off x="6918937" y="1532720"/>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05</a:t>
              </a:r>
            </a:p>
          </p:txBody>
        </p:sp>
      </p:grpSp>
      <p:grpSp>
        <p:nvGrpSpPr>
          <p:cNvPr id="8" name="Group 7">
            <a:extLst>
              <a:ext uri="{FF2B5EF4-FFF2-40B4-BE49-F238E27FC236}">
                <a16:creationId xmlns:a16="http://schemas.microsoft.com/office/drawing/2014/main" id="{DC8D0883-03C0-4D67-B881-BB9301A604C4}"/>
              </a:ext>
            </a:extLst>
          </p:cNvPr>
          <p:cNvGrpSpPr/>
          <p:nvPr/>
        </p:nvGrpSpPr>
        <p:grpSpPr>
          <a:xfrm>
            <a:off x="5913145" y="2025590"/>
            <a:ext cx="1561376" cy="1515062"/>
            <a:chOff x="5913145" y="2025590"/>
            <a:chExt cx="1561376" cy="1515062"/>
          </a:xfrm>
        </p:grpSpPr>
        <p:sp>
          <p:nvSpPr>
            <p:cNvPr id="9" name="Freeform: Shape 8">
              <a:extLst>
                <a:ext uri="{FF2B5EF4-FFF2-40B4-BE49-F238E27FC236}">
                  <a16:creationId xmlns:a16="http://schemas.microsoft.com/office/drawing/2014/main" id="{A02CAAF3-B503-43F2-8836-E52CDCF391E6}"/>
                </a:ext>
              </a:extLst>
            </p:cNvPr>
            <p:cNvSpPr>
              <a:spLocks noChangeAspect="1"/>
            </p:cNvSpPr>
            <p:nvPr/>
          </p:nvSpPr>
          <p:spPr>
            <a:xfrm rot="16200000">
              <a:off x="5936302" y="2002433"/>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D34132"/>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Box 39">
              <a:extLst>
                <a:ext uri="{FF2B5EF4-FFF2-40B4-BE49-F238E27FC236}">
                  <a16:creationId xmlns:a16="http://schemas.microsoft.com/office/drawing/2014/main" id="{8CFDCC5C-CEA2-450A-8CA5-99C9CC7AEC0E}"/>
                </a:ext>
              </a:extLst>
            </p:cNvPr>
            <p:cNvSpPr txBox="1"/>
            <p:nvPr/>
          </p:nvSpPr>
          <p:spPr>
            <a:xfrm>
              <a:off x="5930237" y="3014119"/>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04</a:t>
              </a:r>
            </a:p>
          </p:txBody>
        </p:sp>
      </p:grpSp>
      <p:grpSp>
        <p:nvGrpSpPr>
          <p:cNvPr id="7" name="Group 6">
            <a:extLst>
              <a:ext uri="{FF2B5EF4-FFF2-40B4-BE49-F238E27FC236}">
                <a16:creationId xmlns:a16="http://schemas.microsoft.com/office/drawing/2014/main" id="{19BE7B98-BDC0-409A-B7FF-36844B1B7E80}"/>
              </a:ext>
            </a:extLst>
          </p:cNvPr>
          <p:cNvGrpSpPr/>
          <p:nvPr/>
        </p:nvGrpSpPr>
        <p:grpSpPr>
          <a:xfrm>
            <a:off x="5740369" y="3730713"/>
            <a:ext cx="1571000" cy="1515062"/>
            <a:chOff x="5740369" y="3730713"/>
            <a:chExt cx="1571000" cy="1515062"/>
          </a:xfrm>
        </p:grpSpPr>
        <p:sp>
          <p:nvSpPr>
            <p:cNvPr id="12" name="Freeform: Shape 11">
              <a:extLst>
                <a:ext uri="{FF2B5EF4-FFF2-40B4-BE49-F238E27FC236}">
                  <a16:creationId xmlns:a16="http://schemas.microsoft.com/office/drawing/2014/main" id="{04BE5680-0CC7-45ED-866C-2E3F68720CAF}"/>
                </a:ext>
              </a:extLst>
            </p:cNvPr>
            <p:cNvSpPr>
              <a:spLocks noChangeAspect="1"/>
            </p:cNvSpPr>
            <p:nvPr/>
          </p:nvSpPr>
          <p:spPr>
            <a:xfrm rot="5400000">
              <a:off x="5763526" y="3707556"/>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EF9D27"/>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TextBox 38">
              <a:extLst>
                <a:ext uri="{FF2B5EF4-FFF2-40B4-BE49-F238E27FC236}">
                  <a16:creationId xmlns:a16="http://schemas.microsoft.com/office/drawing/2014/main" id="{F217C1D3-60CB-40B1-864F-B9542DDD488C}"/>
                </a:ext>
              </a:extLst>
            </p:cNvPr>
            <p:cNvSpPr txBox="1"/>
            <p:nvPr/>
          </p:nvSpPr>
          <p:spPr>
            <a:xfrm>
              <a:off x="6918937" y="39353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03</a:t>
              </a:r>
            </a:p>
          </p:txBody>
        </p:sp>
      </p:grpSp>
      <p:grpSp>
        <p:nvGrpSpPr>
          <p:cNvPr id="6" name="Group 5">
            <a:extLst>
              <a:ext uri="{FF2B5EF4-FFF2-40B4-BE49-F238E27FC236}">
                <a16:creationId xmlns:a16="http://schemas.microsoft.com/office/drawing/2014/main" id="{68482770-7A97-41CE-851C-15B537DA3D3E}"/>
              </a:ext>
            </a:extLst>
          </p:cNvPr>
          <p:cNvGrpSpPr/>
          <p:nvPr/>
        </p:nvGrpSpPr>
        <p:grpSpPr>
          <a:xfrm>
            <a:off x="4675932" y="4665150"/>
            <a:ext cx="1666275" cy="1561376"/>
            <a:chOff x="4675932" y="4665150"/>
            <a:chExt cx="1666275" cy="1561376"/>
          </a:xfrm>
        </p:grpSpPr>
        <p:sp>
          <p:nvSpPr>
            <p:cNvPr id="11" name="Freeform: Shape 10">
              <a:extLst>
                <a:ext uri="{FF2B5EF4-FFF2-40B4-BE49-F238E27FC236}">
                  <a16:creationId xmlns:a16="http://schemas.microsoft.com/office/drawing/2014/main" id="{87D00785-847E-4152-A4F6-129B4436BF04}"/>
                </a:ext>
              </a:extLst>
            </p:cNvPr>
            <p:cNvSpPr>
              <a:spLocks noChangeAspect="1"/>
            </p:cNvSpPr>
            <p:nvPr/>
          </p:nvSpPr>
          <p:spPr>
            <a:xfrm rot="8134372">
              <a:off x="4675932" y="46651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189A80"/>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extBox 37">
              <a:extLst>
                <a:ext uri="{FF2B5EF4-FFF2-40B4-BE49-F238E27FC236}">
                  <a16:creationId xmlns:a16="http://schemas.microsoft.com/office/drawing/2014/main" id="{A04DF2BE-1EF0-4AD3-9D48-23C996728ACE}"/>
                </a:ext>
              </a:extLst>
            </p:cNvPr>
            <p:cNvSpPr txBox="1"/>
            <p:nvPr/>
          </p:nvSpPr>
          <p:spPr>
            <a:xfrm>
              <a:off x="5949775" y="54555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02</a:t>
              </a:r>
            </a:p>
          </p:txBody>
        </p:sp>
      </p:grpSp>
      <p:grpSp>
        <p:nvGrpSpPr>
          <p:cNvPr id="5" name="Group 4">
            <a:extLst>
              <a:ext uri="{FF2B5EF4-FFF2-40B4-BE49-F238E27FC236}">
                <a16:creationId xmlns:a16="http://schemas.microsoft.com/office/drawing/2014/main" id="{D6018AAB-D745-4376-88BD-045273BF9237}"/>
              </a:ext>
            </a:extLst>
          </p:cNvPr>
          <p:cNvGrpSpPr/>
          <p:nvPr/>
        </p:nvGrpSpPr>
        <p:grpSpPr>
          <a:xfrm>
            <a:off x="3199118" y="4575750"/>
            <a:ext cx="1515062" cy="1561376"/>
            <a:chOff x="3199118" y="4575750"/>
            <a:chExt cx="1515062" cy="1561376"/>
          </a:xfrm>
        </p:grpSpPr>
        <p:sp>
          <p:nvSpPr>
            <p:cNvPr id="10" name="Freeform: Shape 9">
              <a:extLst>
                <a:ext uri="{FF2B5EF4-FFF2-40B4-BE49-F238E27FC236}">
                  <a16:creationId xmlns:a16="http://schemas.microsoft.com/office/drawing/2014/main" id="{37078A67-1E61-475C-9B5B-72104CDDD847}"/>
                </a:ext>
              </a:extLst>
            </p:cNvPr>
            <p:cNvSpPr>
              <a:spLocks noChangeAspect="1"/>
            </p:cNvSpPr>
            <p:nvPr/>
          </p:nvSpPr>
          <p:spPr>
            <a:xfrm rot="10800000">
              <a:off x="3199118" y="45757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34738D"/>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TextBox 34">
              <a:extLst>
                <a:ext uri="{FF2B5EF4-FFF2-40B4-BE49-F238E27FC236}">
                  <a16:creationId xmlns:a16="http://schemas.microsoft.com/office/drawing/2014/main" id="{C716A814-4F51-48F3-B5ED-C76D57548242}"/>
                </a:ext>
              </a:extLst>
            </p:cNvPr>
            <p:cNvSpPr txBox="1"/>
            <p:nvPr/>
          </p:nvSpPr>
          <p:spPr>
            <a:xfrm>
              <a:off x="4163115" y="5774694"/>
              <a:ext cx="36576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60C03A7D-4E68-413E-8923-C40BB7FB2002}"/>
              </a:ext>
            </a:extLst>
          </p:cNvPr>
          <p:cNvSpPr txBox="1"/>
          <p:nvPr/>
        </p:nvSpPr>
        <p:spPr>
          <a:xfrm>
            <a:off x="6114474" y="236568"/>
            <a:ext cx="2175006" cy="1034129"/>
          </a:xfrm>
          <a:prstGeom prst="rect">
            <a:avLst/>
          </a:prstGeom>
          <a:noFill/>
        </p:spPr>
        <p:txBody>
          <a:bodyPr wrap="square" rtlCol="0">
            <a:spAutoFit/>
          </a:bodyPr>
          <a:lstStyle/>
          <a:p>
            <a:pPr algn="r" defTabSz="1219170">
              <a:spcBef>
                <a:spcPct val="20000"/>
              </a:spcBef>
              <a:defRPr/>
            </a:pPr>
            <a:r>
              <a:rPr lang="en-US" dirty="0">
                <a:solidFill>
                  <a:srgbClr val="564267"/>
                </a:solidFill>
                <a:latin typeface="Bernard MT Condensed" panose="02050806060905020404" pitchFamily="18" charset="0"/>
              </a:rPr>
              <a:t>$1,234</a:t>
            </a:r>
          </a:p>
          <a:p>
            <a:pPr algn="r" defTabSz="1219170">
              <a:spcBef>
                <a:spcPct val="20000"/>
              </a:spcBef>
              <a:defRPr/>
            </a:pPr>
            <a:r>
              <a:rPr lang="en-US" sz="1400" dirty="0">
                <a:solidFill>
                  <a:srgbClr val="564267"/>
                </a:solidFill>
                <a:latin typeface="Bernard MT Condensed" panose="02050806060905020404" pitchFamily="18" charset="0"/>
              </a:rPr>
              <a:t>LOREM IPSUM</a:t>
            </a:r>
            <a:endParaRPr lang="en-US" sz="400" dirty="0">
              <a:solidFill>
                <a:srgbClr val="564267"/>
              </a:solidFill>
              <a:latin typeface="Bernard MT Condensed" panose="02050806060905020404" pitchFamily="18" charset="0"/>
            </a:endParaRP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a:t>
            </a:r>
            <a:endParaRPr lang="en-US" sz="1200" dirty="0">
              <a:solidFill>
                <a:srgbClr val="4C4F54"/>
              </a:solidFill>
            </a:endParaRPr>
          </a:p>
        </p:txBody>
      </p:sp>
      <p:sp>
        <p:nvSpPr>
          <p:cNvPr id="25" name="TextBox 24">
            <a:extLst>
              <a:ext uri="{FF2B5EF4-FFF2-40B4-BE49-F238E27FC236}">
                <a16:creationId xmlns:a16="http://schemas.microsoft.com/office/drawing/2014/main" id="{252E8A12-D1BC-4846-A71E-FCD3104BCBA3}"/>
              </a:ext>
            </a:extLst>
          </p:cNvPr>
          <p:cNvSpPr txBox="1"/>
          <p:nvPr/>
        </p:nvSpPr>
        <p:spPr>
          <a:xfrm>
            <a:off x="10397321" y="4574245"/>
            <a:ext cx="1670500" cy="1218795"/>
          </a:xfrm>
          <a:prstGeom prst="rect">
            <a:avLst/>
          </a:prstGeom>
          <a:noFill/>
        </p:spPr>
        <p:txBody>
          <a:bodyPr wrap="square" rtlCol="0">
            <a:spAutoFit/>
          </a:bodyPr>
          <a:lstStyle/>
          <a:p>
            <a:pPr defTabSz="1219170">
              <a:spcBef>
                <a:spcPct val="20000"/>
              </a:spcBef>
              <a:defRPr/>
            </a:pPr>
            <a:r>
              <a:rPr lang="en-US" dirty="0">
                <a:solidFill>
                  <a:srgbClr val="36B89E"/>
                </a:solidFill>
                <a:latin typeface="Bernard MT Condensed" panose="02050806060905020404" pitchFamily="18" charset="0"/>
              </a:rPr>
              <a:t>$1,234</a:t>
            </a:r>
          </a:p>
          <a:p>
            <a:pPr defTabSz="1219170">
              <a:spcBef>
                <a:spcPct val="20000"/>
              </a:spcBef>
              <a:defRPr/>
            </a:pPr>
            <a:r>
              <a:rPr lang="en-US" sz="1400" dirty="0">
                <a:solidFill>
                  <a:srgbClr val="36B89E"/>
                </a:solidFill>
                <a:latin typeface="Bernard MT Condensed" panose="02050806060905020404" pitchFamily="18" charset="0"/>
              </a:rPr>
              <a:t>LOREM IPSUM</a:t>
            </a:r>
            <a:endParaRPr lang="en-US" sz="400" dirty="0">
              <a:solidFill>
                <a:srgbClr val="36B89E"/>
              </a:solidFill>
              <a:latin typeface="Bernard MT Condensed" panose="02050806060905020404" pitchFamily="18"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a:t>
            </a:r>
            <a:endParaRPr lang="en-US" sz="1200" dirty="0">
              <a:solidFill>
                <a:srgbClr val="4C4F54"/>
              </a:solidFill>
            </a:endParaRPr>
          </a:p>
        </p:txBody>
      </p:sp>
      <p:sp>
        <p:nvSpPr>
          <p:cNvPr id="26" name="TextBox 25">
            <a:extLst>
              <a:ext uri="{FF2B5EF4-FFF2-40B4-BE49-F238E27FC236}">
                <a16:creationId xmlns:a16="http://schemas.microsoft.com/office/drawing/2014/main" id="{5096B22F-1D70-4487-B309-BBF836C33A01}"/>
              </a:ext>
            </a:extLst>
          </p:cNvPr>
          <p:cNvSpPr txBox="1"/>
          <p:nvPr/>
        </p:nvSpPr>
        <p:spPr>
          <a:xfrm>
            <a:off x="2548886" y="5697757"/>
            <a:ext cx="2070035" cy="1034129"/>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$1,234</a:t>
            </a:r>
          </a:p>
          <a:p>
            <a:pPr defTabSz="1219170">
              <a:spcBef>
                <a:spcPct val="20000"/>
              </a:spcBef>
              <a:defRPr/>
            </a:pPr>
            <a:r>
              <a:rPr lang="en-US" sz="1400" dirty="0">
                <a:solidFill>
                  <a:srgbClr val="34738D"/>
                </a:solidFill>
                <a:latin typeface="Bernard MT Condensed" panose="02050806060905020404" pitchFamily="18" charset="0"/>
              </a:rPr>
              <a:t>LOREM IPSUM</a:t>
            </a:r>
            <a:endParaRPr lang="en-US" sz="400" dirty="0">
              <a:solidFill>
                <a:srgbClr val="34738D"/>
              </a:solidFill>
              <a:latin typeface="Bernard MT Condensed" panose="02050806060905020404" pitchFamily="18"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a:t>
            </a:r>
            <a:endParaRPr lang="en-US" sz="1200" dirty="0">
              <a:solidFill>
                <a:srgbClr val="4C4F54"/>
              </a:solidFill>
            </a:endParaRPr>
          </a:p>
        </p:txBody>
      </p:sp>
      <p:sp>
        <p:nvSpPr>
          <p:cNvPr id="27" name="TextBox 26">
            <a:extLst>
              <a:ext uri="{FF2B5EF4-FFF2-40B4-BE49-F238E27FC236}">
                <a16:creationId xmlns:a16="http://schemas.microsoft.com/office/drawing/2014/main" id="{BB724785-A979-4FC0-BB9E-D079279DD007}"/>
              </a:ext>
            </a:extLst>
          </p:cNvPr>
          <p:cNvSpPr txBox="1"/>
          <p:nvPr/>
        </p:nvSpPr>
        <p:spPr>
          <a:xfrm>
            <a:off x="5898259" y="5774694"/>
            <a:ext cx="2119162" cy="1034129"/>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$1,234</a:t>
            </a:r>
          </a:p>
          <a:p>
            <a:pPr defTabSz="1219170">
              <a:spcBef>
                <a:spcPct val="20000"/>
              </a:spcBef>
              <a:defRPr/>
            </a:pPr>
            <a:r>
              <a:rPr lang="en-US" sz="1400" dirty="0">
                <a:solidFill>
                  <a:srgbClr val="189A80"/>
                </a:solidFill>
                <a:latin typeface="Bernard MT Condensed" panose="02050806060905020404" pitchFamily="18" charset="0"/>
              </a:rPr>
              <a:t>LOREM IPSUM</a:t>
            </a:r>
            <a:endParaRPr lang="en-US" sz="400" dirty="0">
              <a:solidFill>
                <a:srgbClr val="189A80"/>
              </a:solidFill>
              <a:latin typeface="Bernard MT Condensed" panose="02050806060905020404" pitchFamily="18"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a:t>
            </a:r>
            <a:endParaRPr lang="en-US" sz="1200" dirty="0">
              <a:solidFill>
                <a:srgbClr val="4C4F54"/>
              </a:solidFill>
            </a:endParaRPr>
          </a:p>
        </p:txBody>
      </p:sp>
      <p:sp>
        <p:nvSpPr>
          <p:cNvPr id="28" name="TextBox 27">
            <a:extLst>
              <a:ext uri="{FF2B5EF4-FFF2-40B4-BE49-F238E27FC236}">
                <a16:creationId xmlns:a16="http://schemas.microsoft.com/office/drawing/2014/main" id="{29E5C560-CD2F-4ACE-887E-5B87D9145A2E}"/>
              </a:ext>
            </a:extLst>
          </p:cNvPr>
          <p:cNvSpPr txBox="1"/>
          <p:nvPr/>
        </p:nvSpPr>
        <p:spPr>
          <a:xfrm>
            <a:off x="4068260" y="1528636"/>
            <a:ext cx="2293527" cy="1034129"/>
          </a:xfrm>
          <a:prstGeom prst="rect">
            <a:avLst/>
          </a:prstGeom>
          <a:noFill/>
        </p:spPr>
        <p:txBody>
          <a:bodyPr wrap="square" rtlCol="0">
            <a:spAutoFit/>
          </a:bodyPr>
          <a:lstStyle/>
          <a:p>
            <a:pPr algn="r" defTabSz="1219170">
              <a:spcBef>
                <a:spcPct val="20000"/>
              </a:spcBef>
              <a:defRPr/>
            </a:pPr>
            <a:r>
              <a:rPr lang="en-US" dirty="0">
                <a:solidFill>
                  <a:srgbClr val="D34132"/>
                </a:solidFill>
                <a:latin typeface="Bernard MT Condensed" panose="02050806060905020404" pitchFamily="18" charset="0"/>
              </a:rPr>
              <a:t>$1,234</a:t>
            </a:r>
          </a:p>
          <a:p>
            <a:pPr algn="r" defTabSz="1219170">
              <a:spcBef>
                <a:spcPct val="20000"/>
              </a:spcBef>
              <a:defRPr/>
            </a:pPr>
            <a:r>
              <a:rPr lang="en-US" sz="1400" dirty="0">
                <a:solidFill>
                  <a:srgbClr val="D34132"/>
                </a:solidFill>
                <a:latin typeface="Bernard MT Condensed" panose="02050806060905020404" pitchFamily="18" charset="0"/>
              </a:rPr>
              <a:t>LOREM IPSUM</a:t>
            </a:r>
            <a:endParaRPr lang="en-US" sz="400" dirty="0">
              <a:solidFill>
                <a:srgbClr val="D34132"/>
              </a:solidFill>
              <a:latin typeface="Bernard MT Condensed" panose="02050806060905020404" pitchFamily="18" charset="0"/>
            </a:endParaRP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a:t>
            </a:r>
            <a:endParaRPr lang="en-US" sz="1200" dirty="0">
              <a:solidFill>
                <a:srgbClr val="4C4F54"/>
              </a:solidFill>
            </a:endParaRPr>
          </a:p>
        </p:txBody>
      </p:sp>
      <p:sp>
        <p:nvSpPr>
          <p:cNvPr id="30" name="TextBox 29">
            <a:extLst>
              <a:ext uri="{FF2B5EF4-FFF2-40B4-BE49-F238E27FC236}">
                <a16:creationId xmlns:a16="http://schemas.microsoft.com/office/drawing/2014/main" id="{1F338E7F-EF0B-4220-AD92-2943D1DED707}"/>
              </a:ext>
            </a:extLst>
          </p:cNvPr>
          <p:cNvSpPr txBox="1"/>
          <p:nvPr/>
        </p:nvSpPr>
        <p:spPr>
          <a:xfrm>
            <a:off x="9216298" y="413250"/>
            <a:ext cx="2088923" cy="1034129"/>
          </a:xfrm>
          <a:prstGeom prst="rect">
            <a:avLst/>
          </a:prstGeom>
          <a:noFill/>
        </p:spPr>
        <p:txBody>
          <a:bodyPr wrap="square" rtlCol="0">
            <a:spAutoFit/>
          </a:bodyPr>
          <a:lstStyle/>
          <a:p>
            <a:pPr defTabSz="1219170">
              <a:spcBef>
                <a:spcPct val="20000"/>
              </a:spcBef>
              <a:defRPr/>
            </a:pPr>
            <a:r>
              <a:rPr lang="en-US" dirty="0">
                <a:solidFill>
                  <a:srgbClr val="626262"/>
                </a:solidFill>
                <a:latin typeface="Bernard MT Condensed" panose="02050806060905020404" pitchFamily="18" charset="0"/>
              </a:rPr>
              <a:t>$1,234</a:t>
            </a:r>
          </a:p>
          <a:p>
            <a:pPr defTabSz="1219170">
              <a:spcBef>
                <a:spcPct val="20000"/>
              </a:spcBef>
              <a:defRPr/>
            </a:pPr>
            <a:r>
              <a:rPr lang="en-US" sz="1400" dirty="0">
                <a:solidFill>
                  <a:srgbClr val="626262"/>
                </a:solidFill>
                <a:latin typeface="Bernard MT Condensed" panose="02050806060905020404" pitchFamily="18" charset="0"/>
              </a:rPr>
              <a:t>LOREM IPSUM</a:t>
            </a:r>
            <a:endParaRPr lang="en-US" sz="400" dirty="0">
              <a:solidFill>
                <a:srgbClr val="626262"/>
              </a:solidFill>
              <a:latin typeface="Bernard MT Condensed" panose="02050806060905020404" pitchFamily="18"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a:t>
            </a:r>
            <a:endParaRPr lang="en-US" sz="1200" dirty="0">
              <a:solidFill>
                <a:srgbClr val="4C4F54"/>
              </a:solidFill>
            </a:endParaRPr>
          </a:p>
        </p:txBody>
      </p:sp>
      <p:sp>
        <p:nvSpPr>
          <p:cNvPr id="31" name="TextBox 30">
            <a:extLst>
              <a:ext uri="{FF2B5EF4-FFF2-40B4-BE49-F238E27FC236}">
                <a16:creationId xmlns:a16="http://schemas.microsoft.com/office/drawing/2014/main" id="{48809AD6-C8DD-408E-8E23-A5F4ED26E28B}"/>
              </a:ext>
            </a:extLst>
          </p:cNvPr>
          <p:cNvSpPr txBox="1"/>
          <p:nvPr/>
        </p:nvSpPr>
        <p:spPr>
          <a:xfrm>
            <a:off x="10608673" y="2229779"/>
            <a:ext cx="1670500" cy="1218795"/>
          </a:xfrm>
          <a:prstGeom prst="rect">
            <a:avLst/>
          </a:prstGeom>
          <a:noFill/>
        </p:spPr>
        <p:txBody>
          <a:bodyPr wrap="square" rtlCol="0">
            <a:spAutoFit/>
          </a:bodyPr>
          <a:lstStyle/>
          <a:p>
            <a:pPr defTabSz="1219170">
              <a:spcBef>
                <a:spcPct val="20000"/>
              </a:spcBef>
              <a:defRPr/>
            </a:pPr>
            <a:r>
              <a:rPr lang="en-US" dirty="0">
                <a:solidFill>
                  <a:srgbClr val="5291AB"/>
                </a:solidFill>
                <a:latin typeface="Bernard MT Condensed" panose="02050806060905020404" pitchFamily="18" charset="0"/>
              </a:rPr>
              <a:t>$1,234</a:t>
            </a:r>
          </a:p>
          <a:p>
            <a:pPr defTabSz="1219170">
              <a:spcBef>
                <a:spcPct val="20000"/>
              </a:spcBef>
              <a:defRPr/>
            </a:pPr>
            <a:r>
              <a:rPr lang="en-US" sz="1400" dirty="0">
                <a:solidFill>
                  <a:srgbClr val="5291AB"/>
                </a:solidFill>
                <a:latin typeface="Bernard MT Condensed" panose="02050806060905020404" pitchFamily="18" charset="0"/>
              </a:rPr>
              <a:t>LOREM IPSUM</a:t>
            </a:r>
            <a:endParaRPr lang="en-US" sz="400" dirty="0">
              <a:solidFill>
                <a:srgbClr val="5291AB"/>
              </a:solidFill>
              <a:latin typeface="Bernard MT Condensed" panose="02050806060905020404" pitchFamily="18"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a:t>
            </a:r>
            <a:endParaRPr lang="en-US" sz="1200" dirty="0">
              <a:solidFill>
                <a:srgbClr val="4C4F54"/>
              </a:solidFill>
            </a:endParaRPr>
          </a:p>
        </p:txBody>
      </p:sp>
      <p:sp>
        <p:nvSpPr>
          <p:cNvPr id="32" name="TextBox 31">
            <a:extLst>
              <a:ext uri="{FF2B5EF4-FFF2-40B4-BE49-F238E27FC236}">
                <a16:creationId xmlns:a16="http://schemas.microsoft.com/office/drawing/2014/main" id="{BF403FB5-5FC7-4DB5-9942-59AB11AD5322}"/>
              </a:ext>
            </a:extLst>
          </p:cNvPr>
          <p:cNvSpPr txBox="1"/>
          <p:nvPr/>
        </p:nvSpPr>
        <p:spPr>
          <a:xfrm>
            <a:off x="7052954" y="4392145"/>
            <a:ext cx="2065029" cy="1034129"/>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$1,234</a:t>
            </a:r>
          </a:p>
          <a:p>
            <a:pPr defTabSz="1219170">
              <a:spcBef>
                <a:spcPct val="20000"/>
              </a:spcBef>
              <a:defRPr/>
            </a:pPr>
            <a:r>
              <a:rPr lang="en-US" sz="1400" dirty="0">
                <a:solidFill>
                  <a:srgbClr val="EF9D27"/>
                </a:solidFill>
                <a:latin typeface="Bernard MT Condensed" panose="02050806060905020404" pitchFamily="18" charset="0"/>
              </a:rPr>
              <a:t>LOREM IPSUM</a:t>
            </a:r>
            <a:endParaRPr lang="en-US" sz="400" dirty="0">
              <a:solidFill>
                <a:srgbClr val="EF9D27"/>
              </a:solidFill>
              <a:latin typeface="Bernard MT Condensed" panose="02050806060905020404" pitchFamily="18" charset="0"/>
            </a:endParaRP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a:t>
            </a:r>
            <a:endParaRPr lang="en-US" sz="1200" dirty="0">
              <a:solidFill>
                <a:srgbClr val="4C4F54"/>
              </a:solidFill>
            </a:endParaRPr>
          </a:p>
        </p:txBody>
      </p:sp>
      <p:sp>
        <p:nvSpPr>
          <p:cNvPr id="33" name="TextBox 32">
            <a:extLst>
              <a:ext uri="{FF2B5EF4-FFF2-40B4-BE49-F238E27FC236}">
                <a16:creationId xmlns:a16="http://schemas.microsoft.com/office/drawing/2014/main" id="{15C1CA7D-3519-47E0-A4BA-454A601437DE}"/>
              </a:ext>
            </a:extLst>
          </p:cNvPr>
          <p:cNvSpPr txBox="1"/>
          <p:nvPr/>
        </p:nvSpPr>
        <p:spPr>
          <a:xfrm>
            <a:off x="387495" y="305067"/>
            <a:ext cx="3803505" cy="1415772"/>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t>
            </a:r>
            <a:endParaRPr lang="en-US" dirty="0">
              <a:solidFill>
                <a:srgbClr val="4C4F54"/>
              </a:solidFill>
            </a:endParaRPr>
          </a:p>
        </p:txBody>
      </p:sp>
      <p:pic>
        <p:nvPicPr>
          <p:cNvPr id="46" name="Graphic 45" descr="Brain">
            <a:extLst>
              <a:ext uri="{FF2B5EF4-FFF2-40B4-BE49-F238E27FC236}">
                <a16:creationId xmlns:a16="http://schemas.microsoft.com/office/drawing/2014/main" id="{1752C00F-56DF-4B5E-AEF8-FC9616C06F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96215" y="2705156"/>
            <a:ext cx="640080" cy="640080"/>
          </a:xfrm>
          <a:prstGeom prst="rect">
            <a:avLst/>
          </a:prstGeom>
        </p:spPr>
      </p:pic>
      <p:pic>
        <p:nvPicPr>
          <p:cNvPr id="48" name="Graphic 47" descr="Brain in head">
            <a:extLst>
              <a:ext uri="{FF2B5EF4-FFF2-40B4-BE49-F238E27FC236}">
                <a16:creationId xmlns:a16="http://schemas.microsoft.com/office/drawing/2014/main" id="{76C7B820-1BC0-4F03-B8FB-BEDC7402056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03172" y="3954532"/>
            <a:ext cx="640080" cy="640080"/>
          </a:xfrm>
          <a:prstGeom prst="rect">
            <a:avLst/>
          </a:prstGeom>
        </p:spPr>
      </p:pic>
      <p:pic>
        <p:nvPicPr>
          <p:cNvPr id="50" name="Graphic 49" descr="Heartbeat">
            <a:extLst>
              <a:ext uri="{FF2B5EF4-FFF2-40B4-BE49-F238E27FC236}">
                <a16:creationId xmlns:a16="http://schemas.microsoft.com/office/drawing/2014/main" id="{A11C6E43-ACDE-4DC7-AB70-3B2A58CD98C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4791" y="2607124"/>
            <a:ext cx="640080" cy="640080"/>
          </a:xfrm>
          <a:prstGeom prst="rect">
            <a:avLst/>
          </a:prstGeom>
        </p:spPr>
      </p:pic>
      <p:pic>
        <p:nvPicPr>
          <p:cNvPr id="54" name="Graphic 53" descr="Needle">
            <a:extLst>
              <a:ext uri="{FF2B5EF4-FFF2-40B4-BE49-F238E27FC236}">
                <a16:creationId xmlns:a16="http://schemas.microsoft.com/office/drawing/2014/main" id="{A3678E3E-3533-460A-A925-76C1CBD31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85722" y="4948346"/>
            <a:ext cx="640080" cy="640080"/>
          </a:xfrm>
          <a:prstGeom prst="rect">
            <a:avLst/>
          </a:prstGeom>
        </p:spPr>
      </p:pic>
      <p:pic>
        <p:nvPicPr>
          <p:cNvPr id="56" name="Graphic 55" descr="Stethoscope">
            <a:extLst>
              <a:ext uri="{FF2B5EF4-FFF2-40B4-BE49-F238E27FC236}">
                <a16:creationId xmlns:a16="http://schemas.microsoft.com/office/drawing/2014/main" id="{C7D951BA-A971-4055-AC2C-DE04481CF28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54321" y="4911719"/>
            <a:ext cx="640080" cy="640080"/>
          </a:xfrm>
          <a:prstGeom prst="rect">
            <a:avLst/>
          </a:prstGeom>
        </p:spPr>
      </p:pic>
      <p:pic>
        <p:nvPicPr>
          <p:cNvPr id="58" name="Graphic 57" descr="IV">
            <a:extLst>
              <a:ext uri="{FF2B5EF4-FFF2-40B4-BE49-F238E27FC236}">
                <a16:creationId xmlns:a16="http://schemas.microsoft.com/office/drawing/2014/main" id="{A73B133E-5521-4EA7-9B38-B6D1E6FEE3D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399621" y="1672292"/>
            <a:ext cx="640080" cy="640080"/>
          </a:xfrm>
          <a:prstGeom prst="rect">
            <a:avLst/>
          </a:prstGeom>
        </p:spPr>
      </p:pic>
      <p:pic>
        <p:nvPicPr>
          <p:cNvPr id="62" name="Graphic 61" descr="Medicine">
            <a:extLst>
              <a:ext uri="{FF2B5EF4-FFF2-40B4-BE49-F238E27FC236}">
                <a16:creationId xmlns:a16="http://schemas.microsoft.com/office/drawing/2014/main" id="{ED86E540-748E-46E1-863E-6BCA555F26E5}"/>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790103" y="1671919"/>
            <a:ext cx="640080" cy="640080"/>
          </a:xfrm>
          <a:prstGeom prst="rect">
            <a:avLst/>
          </a:prstGeom>
        </p:spPr>
      </p:pic>
      <p:grpSp>
        <p:nvGrpSpPr>
          <p:cNvPr id="2" name="Group 1">
            <a:extLst>
              <a:ext uri="{FF2B5EF4-FFF2-40B4-BE49-F238E27FC236}">
                <a16:creationId xmlns:a16="http://schemas.microsoft.com/office/drawing/2014/main" id="{48F81FD1-D681-4955-AF8F-9439FCAE7CF6}"/>
              </a:ext>
            </a:extLst>
          </p:cNvPr>
          <p:cNvGrpSpPr/>
          <p:nvPr/>
        </p:nvGrpSpPr>
        <p:grpSpPr>
          <a:xfrm>
            <a:off x="3949243" y="2783120"/>
            <a:ext cx="1709337" cy="1709336"/>
            <a:chOff x="3949243" y="2783120"/>
            <a:chExt cx="1709337" cy="1709336"/>
          </a:xfrm>
        </p:grpSpPr>
        <p:sp>
          <p:nvSpPr>
            <p:cNvPr id="3" name="Oval 2">
              <a:extLst>
                <a:ext uri="{FF2B5EF4-FFF2-40B4-BE49-F238E27FC236}">
                  <a16:creationId xmlns:a16="http://schemas.microsoft.com/office/drawing/2014/main" id="{F6113DB5-CEB9-47E2-966C-3B1A79CF7BD2}"/>
                </a:ext>
              </a:extLst>
            </p:cNvPr>
            <p:cNvSpPr>
              <a:spLocks noChangeAspect="1"/>
            </p:cNvSpPr>
            <p:nvPr/>
          </p:nvSpPr>
          <p:spPr>
            <a:xfrm>
              <a:off x="3949243" y="2783120"/>
              <a:ext cx="1709337" cy="1709336"/>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E59C2EC0-0ACD-41BF-A88C-A2D36972A56E}"/>
                </a:ext>
              </a:extLst>
            </p:cNvPr>
            <p:cNvSpPr txBox="1">
              <a:spLocks noChangeArrowheads="1"/>
            </p:cNvSpPr>
            <p:nvPr/>
          </p:nvSpPr>
          <p:spPr bwMode="auto">
            <a:xfrm>
              <a:off x="4165149" y="3024082"/>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rgbClr val="4D4D4D"/>
                  </a:solidFill>
                  <a:latin typeface="Bernard MT Condensed" panose="02050806060905020404" pitchFamily="18" charset="0"/>
                </a:rPr>
                <a:t>LOREM IPSUM DOLOR</a:t>
              </a:r>
            </a:p>
          </p:txBody>
        </p:sp>
        <p:pic>
          <p:nvPicPr>
            <p:cNvPr id="52" name="Graphic 51" descr="Medical">
              <a:extLst>
                <a:ext uri="{FF2B5EF4-FFF2-40B4-BE49-F238E27FC236}">
                  <a16:creationId xmlns:a16="http://schemas.microsoft.com/office/drawing/2014/main" id="{2AA17AE5-9E50-4506-A90D-41103092660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423819" y="3264783"/>
              <a:ext cx="731520" cy="731520"/>
            </a:xfrm>
            <a:prstGeom prst="rect">
              <a:avLst/>
            </a:prstGeom>
          </p:spPr>
        </p:pic>
      </p:grpSp>
      <p:grpSp>
        <p:nvGrpSpPr>
          <p:cNvPr id="4" name="Group 3">
            <a:extLst>
              <a:ext uri="{FF2B5EF4-FFF2-40B4-BE49-F238E27FC236}">
                <a16:creationId xmlns:a16="http://schemas.microsoft.com/office/drawing/2014/main" id="{128FABB8-36EF-4CF7-B15F-99705A1C91E7}"/>
              </a:ext>
            </a:extLst>
          </p:cNvPr>
          <p:cNvGrpSpPr/>
          <p:nvPr/>
        </p:nvGrpSpPr>
        <p:grpSpPr>
          <a:xfrm>
            <a:off x="7514500" y="2784880"/>
            <a:ext cx="1709337" cy="1709336"/>
            <a:chOff x="7514500" y="2784880"/>
            <a:chExt cx="1709337" cy="1709336"/>
          </a:xfrm>
        </p:grpSpPr>
        <p:sp>
          <p:nvSpPr>
            <p:cNvPr id="17" name="Oval 16">
              <a:extLst>
                <a:ext uri="{FF2B5EF4-FFF2-40B4-BE49-F238E27FC236}">
                  <a16:creationId xmlns:a16="http://schemas.microsoft.com/office/drawing/2014/main" id="{9C992709-75F3-4C38-B06D-76666D1E608F}"/>
                </a:ext>
              </a:extLst>
            </p:cNvPr>
            <p:cNvSpPr>
              <a:spLocks noChangeAspect="1"/>
            </p:cNvSpPr>
            <p:nvPr/>
          </p:nvSpPr>
          <p:spPr>
            <a:xfrm>
              <a:off x="7514500" y="2784880"/>
              <a:ext cx="1709337" cy="1709336"/>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 Box 10">
              <a:extLst>
                <a:ext uri="{FF2B5EF4-FFF2-40B4-BE49-F238E27FC236}">
                  <a16:creationId xmlns:a16="http://schemas.microsoft.com/office/drawing/2014/main" id="{8E702805-87D4-47D7-8751-DAF8B9C5888B}"/>
                </a:ext>
              </a:extLst>
            </p:cNvPr>
            <p:cNvSpPr txBox="1">
              <a:spLocks noChangeArrowheads="1"/>
            </p:cNvSpPr>
            <p:nvPr/>
          </p:nvSpPr>
          <p:spPr bwMode="auto">
            <a:xfrm>
              <a:off x="7729088" y="3019816"/>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rgbClr val="4D4D4D"/>
                  </a:solidFill>
                  <a:latin typeface="Bernard MT Condensed" panose="02050806060905020404" pitchFamily="18" charset="0"/>
                </a:rPr>
                <a:t>LOREM IPSUM DOLOR</a:t>
              </a:r>
            </a:p>
          </p:txBody>
        </p:sp>
        <p:sp>
          <p:nvSpPr>
            <p:cNvPr id="63" name="Freeform 110">
              <a:extLst>
                <a:ext uri="{FF2B5EF4-FFF2-40B4-BE49-F238E27FC236}">
                  <a16:creationId xmlns:a16="http://schemas.microsoft.com/office/drawing/2014/main" id="{C72E8521-873A-416B-9F02-E3E118FE434F}"/>
                </a:ext>
              </a:extLst>
            </p:cNvPr>
            <p:cNvSpPr>
              <a:spLocks noChangeAspect="1" noEditPoints="1"/>
            </p:cNvSpPr>
            <p:nvPr/>
          </p:nvSpPr>
          <p:spPr bwMode="auto">
            <a:xfrm>
              <a:off x="8003408" y="3371772"/>
              <a:ext cx="731520" cy="500932"/>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TextBox 65">
            <a:extLst>
              <a:ext uri="{FF2B5EF4-FFF2-40B4-BE49-F238E27FC236}">
                <a16:creationId xmlns:a16="http://schemas.microsoft.com/office/drawing/2014/main" id="{D76B3390-9551-4619-981F-60E912E9197B}"/>
              </a:ext>
            </a:extLst>
          </p:cNvPr>
          <p:cNvSpPr txBox="1"/>
          <p:nvPr/>
        </p:nvSpPr>
        <p:spPr>
          <a:xfrm>
            <a:off x="413096" y="2296466"/>
            <a:ext cx="2460906" cy="3277820"/>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rgbClr val="4C4F54"/>
              </a:solidFill>
              <a:latin typeface="Candara" panose="020E0502030303020204" pitchFamily="34" charset="0"/>
            </a:endParaRPr>
          </a:p>
          <a:p>
            <a:endParaRPr lang="en-US" sz="600" b="1" dirty="0">
              <a:solidFill>
                <a:srgbClr val="4C4F54"/>
              </a:solidFill>
              <a:latin typeface="Candara" panose="020E0502030303020204" pitchFamily="34" charset="0"/>
            </a:endParaRPr>
          </a:p>
          <a:p>
            <a:endParaRPr lang="en-US" sz="600" b="1" dirty="0">
              <a:solidFill>
                <a:srgbClr val="4C4F54"/>
              </a:solidFill>
              <a:latin typeface="Candara" panose="020E0502030303020204" pitchFamily="34" charset="0"/>
            </a:endParaRPr>
          </a:p>
        </p:txBody>
      </p:sp>
      <p:grpSp>
        <p:nvGrpSpPr>
          <p:cNvPr id="21" name="Group 20">
            <a:extLst>
              <a:ext uri="{FF2B5EF4-FFF2-40B4-BE49-F238E27FC236}">
                <a16:creationId xmlns:a16="http://schemas.microsoft.com/office/drawing/2014/main" id="{D7DB1385-C1D0-42E7-8288-BA2BDDE19193}"/>
              </a:ext>
            </a:extLst>
          </p:cNvPr>
          <p:cNvGrpSpPr/>
          <p:nvPr/>
        </p:nvGrpSpPr>
        <p:grpSpPr>
          <a:xfrm>
            <a:off x="9061521" y="3818218"/>
            <a:ext cx="1610689" cy="1515062"/>
            <a:chOff x="9061521" y="3818218"/>
            <a:chExt cx="1610689" cy="1515062"/>
          </a:xfrm>
        </p:grpSpPr>
        <p:sp>
          <p:nvSpPr>
            <p:cNvPr id="15" name="Freeform: Shape 14">
              <a:extLst>
                <a:ext uri="{FF2B5EF4-FFF2-40B4-BE49-F238E27FC236}">
                  <a16:creationId xmlns:a16="http://schemas.microsoft.com/office/drawing/2014/main" id="{4B8B9AC8-ADE0-48B8-B019-AA76F319BA41}"/>
                </a:ext>
              </a:extLst>
            </p:cNvPr>
            <p:cNvSpPr>
              <a:spLocks noChangeAspect="1"/>
            </p:cNvSpPr>
            <p:nvPr/>
          </p:nvSpPr>
          <p:spPr>
            <a:xfrm rot="5929558">
              <a:off x="9084678" y="379506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36B89E"/>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extBox 43">
              <a:extLst>
                <a:ext uri="{FF2B5EF4-FFF2-40B4-BE49-F238E27FC236}">
                  <a16:creationId xmlns:a16="http://schemas.microsoft.com/office/drawing/2014/main" id="{71C566B3-31ED-4772-A5A9-0368505D7B39}"/>
                </a:ext>
              </a:extLst>
            </p:cNvPr>
            <p:cNvSpPr txBox="1"/>
            <p:nvPr/>
          </p:nvSpPr>
          <p:spPr>
            <a:xfrm>
              <a:off x="10279778" y="409695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08</a:t>
              </a:r>
            </a:p>
          </p:txBody>
        </p:sp>
      </p:grpSp>
      <p:pic>
        <p:nvPicPr>
          <p:cNvPr id="60" name="Graphic 59" descr="DNA">
            <a:extLst>
              <a:ext uri="{FF2B5EF4-FFF2-40B4-BE49-F238E27FC236}">
                <a16:creationId xmlns:a16="http://schemas.microsoft.com/office/drawing/2014/main" id="{6EFFF020-4E40-45A2-A734-CDE122E11583}"/>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9450913" y="4113350"/>
            <a:ext cx="640080" cy="640080"/>
          </a:xfrm>
          <a:prstGeom prst="rect">
            <a:avLst/>
          </a:prstGeom>
        </p:spPr>
      </p:pic>
      <p:pic>
        <p:nvPicPr>
          <p:cNvPr id="53" name="Picture 52">
            <a:hlinkClick r:id="rId20"/>
            <a:extLst>
              <a:ext uri="{FF2B5EF4-FFF2-40B4-BE49-F238E27FC236}">
                <a16:creationId xmlns:a16="http://schemas.microsoft.com/office/drawing/2014/main" id="{9ADE03CC-F8A0-4876-8BB8-50C6EBD2F057}"/>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4541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wipe(up)">
                                      <p:cBhvr>
                                        <p:cTn id="11" dur="1000"/>
                                        <p:tgtEl>
                                          <p:spTgt spid="66"/>
                                        </p:tgtEl>
                                      </p:cBhvr>
                                    </p:animEffect>
                                  </p:childTnLst>
                                </p:cTn>
                              </p:par>
                            </p:childTnLst>
                          </p:cTn>
                        </p:par>
                        <p:par>
                          <p:cTn id="12" fill="hold">
                            <p:stCondLst>
                              <p:cond delay="2000"/>
                            </p:stCondLst>
                            <p:childTnLst>
                              <p:par>
                                <p:cTn id="13" presetID="37"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900" decel="100000" fill="hold"/>
                                        <p:tgtEl>
                                          <p:spTgt spid="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900" decel="100000" fill="hold"/>
                                        <p:tgtEl>
                                          <p:spTgt spid="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anim calcmode="lin" valueType="num">
                                      <p:cBhvr>
                                        <p:cTn id="30" dur="1000" fill="hold"/>
                                        <p:tgtEl>
                                          <p:spTgt spid="5"/>
                                        </p:tgtEl>
                                        <p:attrNameLst>
                                          <p:attrName>style.rotation</p:attrName>
                                        </p:attrNameLst>
                                      </p:cBhvr>
                                      <p:tavLst>
                                        <p:tav tm="0">
                                          <p:val>
                                            <p:fltVal val="90"/>
                                          </p:val>
                                        </p:tav>
                                        <p:tav tm="100000">
                                          <p:val>
                                            <p:fltVal val="0"/>
                                          </p:val>
                                        </p:tav>
                                      </p:tavLst>
                                    </p:anim>
                                    <p:animEffect transition="in" filter="fade">
                                      <p:cBhvr>
                                        <p:cTn id="31" dur="1000"/>
                                        <p:tgtEl>
                                          <p:spTgt spid="5"/>
                                        </p:tgtEl>
                                      </p:cBhvr>
                                    </p:animEffect>
                                  </p:childTnLst>
                                </p:cTn>
                              </p:par>
                              <p:par>
                                <p:cTn id="32" presetID="31" presetClass="entr" presetSubtype="0"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 calcmode="lin" valueType="num">
                                      <p:cBhvr>
                                        <p:cTn id="34" dur="1000" fill="hold"/>
                                        <p:tgtEl>
                                          <p:spTgt spid="56"/>
                                        </p:tgtEl>
                                        <p:attrNameLst>
                                          <p:attrName>ppt_w</p:attrName>
                                        </p:attrNameLst>
                                      </p:cBhvr>
                                      <p:tavLst>
                                        <p:tav tm="0">
                                          <p:val>
                                            <p:fltVal val="0"/>
                                          </p:val>
                                        </p:tav>
                                        <p:tav tm="100000">
                                          <p:val>
                                            <p:strVal val="#ppt_w"/>
                                          </p:val>
                                        </p:tav>
                                      </p:tavLst>
                                    </p:anim>
                                    <p:anim calcmode="lin" valueType="num">
                                      <p:cBhvr>
                                        <p:cTn id="35" dur="1000" fill="hold"/>
                                        <p:tgtEl>
                                          <p:spTgt spid="56"/>
                                        </p:tgtEl>
                                        <p:attrNameLst>
                                          <p:attrName>ppt_h</p:attrName>
                                        </p:attrNameLst>
                                      </p:cBhvr>
                                      <p:tavLst>
                                        <p:tav tm="0">
                                          <p:val>
                                            <p:fltVal val="0"/>
                                          </p:val>
                                        </p:tav>
                                        <p:tav tm="100000">
                                          <p:val>
                                            <p:strVal val="#ppt_h"/>
                                          </p:val>
                                        </p:tav>
                                      </p:tavLst>
                                    </p:anim>
                                    <p:anim calcmode="lin" valueType="num">
                                      <p:cBhvr>
                                        <p:cTn id="36" dur="1000" fill="hold"/>
                                        <p:tgtEl>
                                          <p:spTgt spid="56"/>
                                        </p:tgtEl>
                                        <p:attrNameLst>
                                          <p:attrName>style.rotation</p:attrName>
                                        </p:attrNameLst>
                                      </p:cBhvr>
                                      <p:tavLst>
                                        <p:tav tm="0">
                                          <p:val>
                                            <p:fltVal val="90"/>
                                          </p:val>
                                        </p:tav>
                                        <p:tav tm="100000">
                                          <p:val>
                                            <p:fltVal val="0"/>
                                          </p:val>
                                        </p:tav>
                                      </p:tavLst>
                                    </p:anim>
                                    <p:animEffect transition="in" filter="fade">
                                      <p:cBhvr>
                                        <p:cTn id="37" dur="1000"/>
                                        <p:tgtEl>
                                          <p:spTgt spid="56"/>
                                        </p:tgtEl>
                                      </p:cBhvr>
                                    </p:animEffect>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1000" fill="hold"/>
                                        <p:tgtEl>
                                          <p:spTgt spid="6"/>
                                        </p:tgtEl>
                                        <p:attrNameLst>
                                          <p:attrName>ppt_w</p:attrName>
                                        </p:attrNameLst>
                                      </p:cBhvr>
                                      <p:tavLst>
                                        <p:tav tm="0">
                                          <p:val>
                                            <p:fltVal val="0"/>
                                          </p:val>
                                        </p:tav>
                                        <p:tav tm="100000">
                                          <p:val>
                                            <p:strVal val="#ppt_w"/>
                                          </p:val>
                                        </p:tav>
                                      </p:tavLst>
                                    </p:anim>
                                    <p:anim calcmode="lin" valueType="num">
                                      <p:cBhvr>
                                        <p:cTn id="48" dur="1000" fill="hold"/>
                                        <p:tgtEl>
                                          <p:spTgt spid="6"/>
                                        </p:tgtEl>
                                        <p:attrNameLst>
                                          <p:attrName>ppt_h</p:attrName>
                                        </p:attrNameLst>
                                      </p:cBhvr>
                                      <p:tavLst>
                                        <p:tav tm="0">
                                          <p:val>
                                            <p:fltVal val="0"/>
                                          </p:val>
                                        </p:tav>
                                        <p:tav tm="100000">
                                          <p:val>
                                            <p:strVal val="#ppt_h"/>
                                          </p:val>
                                        </p:tav>
                                      </p:tavLst>
                                    </p:anim>
                                    <p:anim calcmode="lin" valueType="num">
                                      <p:cBhvr>
                                        <p:cTn id="49" dur="1000" fill="hold"/>
                                        <p:tgtEl>
                                          <p:spTgt spid="6"/>
                                        </p:tgtEl>
                                        <p:attrNameLst>
                                          <p:attrName>style.rotation</p:attrName>
                                        </p:attrNameLst>
                                      </p:cBhvr>
                                      <p:tavLst>
                                        <p:tav tm="0">
                                          <p:val>
                                            <p:fltVal val="90"/>
                                          </p:val>
                                        </p:tav>
                                        <p:tav tm="100000">
                                          <p:val>
                                            <p:fltVal val="0"/>
                                          </p:val>
                                        </p:tav>
                                      </p:tavLst>
                                    </p:anim>
                                    <p:animEffect transition="in" filter="fade">
                                      <p:cBhvr>
                                        <p:cTn id="50" dur="1000"/>
                                        <p:tgtEl>
                                          <p:spTgt spid="6"/>
                                        </p:tgtEl>
                                      </p:cBhvr>
                                    </p:animEffect>
                                  </p:childTnLst>
                                </p:cTn>
                              </p:par>
                              <p:par>
                                <p:cTn id="51" presetID="31" presetClass="entr" presetSubtype="0" fill="hold" nodeType="withEffect">
                                  <p:stCondLst>
                                    <p:cond delay="0"/>
                                  </p:stCondLst>
                                  <p:childTnLst>
                                    <p:set>
                                      <p:cBhvr>
                                        <p:cTn id="52" dur="1" fill="hold">
                                          <p:stCondLst>
                                            <p:cond delay="0"/>
                                          </p:stCondLst>
                                        </p:cTn>
                                        <p:tgtEl>
                                          <p:spTgt spid="54"/>
                                        </p:tgtEl>
                                        <p:attrNameLst>
                                          <p:attrName>style.visibility</p:attrName>
                                        </p:attrNameLst>
                                      </p:cBhvr>
                                      <p:to>
                                        <p:strVal val="visible"/>
                                      </p:to>
                                    </p:set>
                                    <p:anim calcmode="lin" valueType="num">
                                      <p:cBhvr>
                                        <p:cTn id="53" dur="1000" fill="hold"/>
                                        <p:tgtEl>
                                          <p:spTgt spid="54"/>
                                        </p:tgtEl>
                                        <p:attrNameLst>
                                          <p:attrName>ppt_w</p:attrName>
                                        </p:attrNameLst>
                                      </p:cBhvr>
                                      <p:tavLst>
                                        <p:tav tm="0">
                                          <p:val>
                                            <p:fltVal val="0"/>
                                          </p:val>
                                        </p:tav>
                                        <p:tav tm="100000">
                                          <p:val>
                                            <p:strVal val="#ppt_w"/>
                                          </p:val>
                                        </p:tav>
                                      </p:tavLst>
                                    </p:anim>
                                    <p:anim calcmode="lin" valueType="num">
                                      <p:cBhvr>
                                        <p:cTn id="54" dur="1000" fill="hold"/>
                                        <p:tgtEl>
                                          <p:spTgt spid="54"/>
                                        </p:tgtEl>
                                        <p:attrNameLst>
                                          <p:attrName>ppt_h</p:attrName>
                                        </p:attrNameLst>
                                      </p:cBhvr>
                                      <p:tavLst>
                                        <p:tav tm="0">
                                          <p:val>
                                            <p:fltVal val="0"/>
                                          </p:val>
                                        </p:tav>
                                        <p:tav tm="100000">
                                          <p:val>
                                            <p:strVal val="#ppt_h"/>
                                          </p:val>
                                        </p:tav>
                                      </p:tavLst>
                                    </p:anim>
                                    <p:anim calcmode="lin" valueType="num">
                                      <p:cBhvr>
                                        <p:cTn id="55" dur="1000" fill="hold"/>
                                        <p:tgtEl>
                                          <p:spTgt spid="54"/>
                                        </p:tgtEl>
                                        <p:attrNameLst>
                                          <p:attrName>style.rotation</p:attrName>
                                        </p:attrNameLst>
                                      </p:cBhvr>
                                      <p:tavLst>
                                        <p:tav tm="0">
                                          <p:val>
                                            <p:fltVal val="90"/>
                                          </p:val>
                                        </p:tav>
                                        <p:tav tm="100000">
                                          <p:val>
                                            <p:fltVal val="0"/>
                                          </p:val>
                                        </p:tav>
                                      </p:tavLst>
                                    </p:anim>
                                    <p:animEffect transition="in" filter="fade">
                                      <p:cBhvr>
                                        <p:cTn id="56" dur="1000"/>
                                        <p:tgtEl>
                                          <p:spTgt spid="54"/>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1000" fill="hold"/>
                                        <p:tgtEl>
                                          <p:spTgt spid="27"/>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31"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p:cTn id="66" dur="1000" fill="hold"/>
                                        <p:tgtEl>
                                          <p:spTgt spid="7"/>
                                        </p:tgtEl>
                                        <p:attrNameLst>
                                          <p:attrName>ppt_w</p:attrName>
                                        </p:attrNameLst>
                                      </p:cBhvr>
                                      <p:tavLst>
                                        <p:tav tm="0">
                                          <p:val>
                                            <p:fltVal val="0"/>
                                          </p:val>
                                        </p:tav>
                                        <p:tav tm="100000">
                                          <p:val>
                                            <p:strVal val="#ppt_w"/>
                                          </p:val>
                                        </p:tav>
                                      </p:tavLst>
                                    </p:anim>
                                    <p:anim calcmode="lin" valueType="num">
                                      <p:cBhvr>
                                        <p:cTn id="67" dur="1000" fill="hold"/>
                                        <p:tgtEl>
                                          <p:spTgt spid="7"/>
                                        </p:tgtEl>
                                        <p:attrNameLst>
                                          <p:attrName>ppt_h</p:attrName>
                                        </p:attrNameLst>
                                      </p:cBhvr>
                                      <p:tavLst>
                                        <p:tav tm="0">
                                          <p:val>
                                            <p:fltVal val="0"/>
                                          </p:val>
                                        </p:tav>
                                        <p:tav tm="100000">
                                          <p:val>
                                            <p:strVal val="#ppt_h"/>
                                          </p:val>
                                        </p:tav>
                                      </p:tavLst>
                                    </p:anim>
                                    <p:anim calcmode="lin" valueType="num">
                                      <p:cBhvr>
                                        <p:cTn id="68" dur="1000" fill="hold"/>
                                        <p:tgtEl>
                                          <p:spTgt spid="7"/>
                                        </p:tgtEl>
                                        <p:attrNameLst>
                                          <p:attrName>style.rotation</p:attrName>
                                        </p:attrNameLst>
                                      </p:cBhvr>
                                      <p:tavLst>
                                        <p:tav tm="0">
                                          <p:val>
                                            <p:fltVal val="90"/>
                                          </p:val>
                                        </p:tav>
                                        <p:tav tm="100000">
                                          <p:val>
                                            <p:fltVal val="0"/>
                                          </p:val>
                                        </p:tav>
                                      </p:tavLst>
                                    </p:anim>
                                    <p:animEffect transition="in" filter="fade">
                                      <p:cBhvr>
                                        <p:cTn id="69" dur="1000"/>
                                        <p:tgtEl>
                                          <p:spTgt spid="7"/>
                                        </p:tgtEl>
                                      </p:cBhvr>
                                    </p:animEffect>
                                  </p:childTnLst>
                                </p:cTn>
                              </p:par>
                              <p:par>
                                <p:cTn id="70" presetID="31" presetClass="entr" presetSubtype="0" fill="hold" nodeType="withEffect">
                                  <p:stCondLst>
                                    <p:cond delay="0"/>
                                  </p:stCondLst>
                                  <p:childTnLst>
                                    <p:set>
                                      <p:cBhvr>
                                        <p:cTn id="71" dur="1" fill="hold">
                                          <p:stCondLst>
                                            <p:cond delay="0"/>
                                          </p:stCondLst>
                                        </p:cTn>
                                        <p:tgtEl>
                                          <p:spTgt spid="48"/>
                                        </p:tgtEl>
                                        <p:attrNameLst>
                                          <p:attrName>style.visibility</p:attrName>
                                        </p:attrNameLst>
                                      </p:cBhvr>
                                      <p:to>
                                        <p:strVal val="visible"/>
                                      </p:to>
                                    </p:set>
                                    <p:anim calcmode="lin" valueType="num">
                                      <p:cBhvr>
                                        <p:cTn id="72" dur="1000" fill="hold"/>
                                        <p:tgtEl>
                                          <p:spTgt spid="48"/>
                                        </p:tgtEl>
                                        <p:attrNameLst>
                                          <p:attrName>ppt_w</p:attrName>
                                        </p:attrNameLst>
                                      </p:cBhvr>
                                      <p:tavLst>
                                        <p:tav tm="0">
                                          <p:val>
                                            <p:fltVal val="0"/>
                                          </p:val>
                                        </p:tav>
                                        <p:tav tm="100000">
                                          <p:val>
                                            <p:strVal val="#ppt_w"/>
                                          </p:val>
                                        </p:tav>
                                      </p:tavLst>
                                    </p:anim>
                                    <p:anim calcmode="lin" valueType="num">
                                      <p:cBhvr>
                                        <p:cTn id="73" dur="1000" fill="hold"/>
                                        <p:tgtEl>
                                          <p:spTgt spid="48"/>
                                        </p:tgtEl>
                                        <p:attrNameLst>
                                          <p:attrName>ppt_h</p:attrName>
                                        </p:attrNameLst>
                                      </p:cBhvr>
                                      <p:tavLst>
                                        <p:tav tm="0">
                                          <p:val>
                                            <p:fltVal val="0"/>
                                          </p:val>
                                        </p:tav>
                                        <p:tav tm="100000">
                                          <p:val>
                                            <p:strVal val="#ppt_h"/>
                                          </p:val>
                                        </p:tav>
                                      </p:tavLst>
                                    </p:anim>
                                    <p:anim calcmode="lin" valueType="num">
                                      <p:cBhvr>
                                        <p:cTn id="74" dur="1000" fill="hold"/>
                                        <p:tgtEl>
                                          <p:spTgt spid="48"/>
                                        </p:tgtEl>
                                        <p:attrNameLst>
                                          <p:attrName>style.rotation</p:attrName>
                                        </p:attrNameLst>
                                      </p:cBhvr>
                                      <p:tavLst>
                                        <p:tav tm="0">
                                          <p:val>
                                            <p:fltVal val="90"/>
                                          </p:val>
                                        </p:tav>
                                        <p:tav tm="100000">
                                          <p:val>
                                            <p:fltVal val="0"/>
                                          </p:val>
                                        </p:tav>
                                      </p:tavLst>
                                    </p:anim>
                                    <p:animEffect transition="in" filter="fade">
                                      <p:cBhvr>
                                        <p:cTn id="75" dur="1000"/>
                                        <p:tgtEl>
                                          <p:spTgt spid="48"/>
                                        </p:tgtEl>
                                      </p:cBhvr>
                                    </p:animEffect>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fade">
                                      <p:cBhvr>
                                        <p:cTn id="79" dur="1000"/>
                                        <p:tgtEl>
                                          <p:spTgt spid="32"/>
                                        </p:tgtEl>
                                      </p:cBhvr>
                                    </p:animEffect>
                                    <p:anim calcmode="lin" valueType="num">
                                      <p:cBhvr>
                                        <p:cTn id="80" dur="1000" fill="hold"/>
                                        <p:tgtEl>
                                          <p:spTgt spid="32"/>
                                        </p:tgtEl>
                                        <p:attrNameLst>
                                          <p:attrName>ppt_x</p:attrName>
                                        </p:attrNameLst>
                                      </p:cBhvr>
                                      <p:tavLst>
                                        <p:tav tm="0">
                                          <p:val>
                                            <p:strVal val="#ppt_x"/>
                                          </p:val>
                                        </p:tav>
                                        <p:tav tm="100000">
                                          <p:val>
                                            <p:strVal val="#ppt_x"/>
                                          </p:val>
                                        </p:tav>
                                      </p:tavLst>
                                    </p:anim>
                                    <p:anim calcmode="lin" valueType="num">
                                      <p:cBhvr>
                                        <p:cTn id="81" dur="1000" fill="hold"/>
                                        <p:tgtEl>
                                          <p:spTgt spid="32"/>
                                        </p:tgtEl>
                                        <p:attrNameLst>
                                          <p:attrName>ppt_y</p:attrName>
                                        </p:attrNameLst>
                                      </p:cBhvr>
                                      <p:tavLst>
                                        <p:tav tm="0">
                                          <p:val>
                                            <p:strVal val="#ppt_y+.1"/>
                                          </p:val>
                                        </p:tav>
                                        <p:tav tm="100000">
                                          <p:val>
                                            <p:strVal val="#ppt_y"/>
                                          </p:val>
                                        </p:tav>
                                      </p:tavLst>
                                    </p:anim>
                                  </p:childTnLst>
                                </p:cTn>
                              </p:par>
                            </p:childTnLst>
                          </p:cTn>
                        </p:par>
                        <p:par>
                          <p:cTn id="82" fill="hold">
                            <p:stCondLst>
                              <p:cond delay="9000"/>
                            </p:stCondLst>
                            <p:childTnLst>
                              <p:par>
                                <p:cTn id="83" presetID="31" presetClass="entr" presetSubtype="0" fill="hold" nodeType="afterEffect">
                                  <p:stCondLst>
                                    <p:cond delay="0"/>
                                  </p:stCondLst>
                                  <p:childTnLst>
                                    <p:set>
                                      <p:cBhvr>
                                        <p:cTn id="84" dur="1" fill="hold">
                                          <p:stCondLst>
                                            <p:cond delay="0"/>
                                          </p:stCondLst>
                                        </p:cTn>
                                        <p:tgtEl>
                                          <p:spTgt spid="8"/>
                                        </p:tgtEl>
                                        <p:attrNameLst>
                                          <p:attrName>style.visibility</p:attrName>
                                        </p:attrNameLst>
                                      </p:cBhvr>
                                      <p:to>
                                        <p:strVal val="visible"/>
                                      </p:to>
                                    </p:set>
                                    <p:anim calcmode="lin" valueType="num">
                                      <p:cBhvr>
                                        <p:cTn id="85" dur="1000" fill="hold"/>
                                        <p:tgtEl>
                                          <p:spTgt spid="8"/>
                                        </p:tgtEl>
                                        <p:attrNameLst>
                                          <p:attrName>ppt_w</p:attrName>
                                        </p:attrNameLst>
                                      </p:cBhvr>
                                      <p:tavLst>
                                        <p:tav tm="0">
                                          <p:val>
                                            <p:fltVal val="0"/>
                                          </p:val>
                                        </p:tav>
                                        <p:tav tm="100000">
                                          <p:val>
                                            <p:strVal val="#ppt_w"/>
                                          </p:val>
                                        </p:tav>
                                      </p:tavLst>
                                    </p:anim>
                                    <p:anim calcmode="lin" valueType="num">
                                      <p:cBhvr>
                                        <p:cTn id="86" dur="1000" fill="hold"/>
                                        <p:tgtEl>
                                          <p:spTgt spid="8"/>
                                        </p:tgtEl>
                                        <p:attrNameLst>
                                          <p:attrName>ppt_h</p:attrName>
                                        </p:attrNameLst>
                                      </p:cBhvr>
                                      <p:tavLst>
                                        <p:tav tm="0">
                                          <p:val>
                                            <p:fltVal val="0"/>
                                          </p:val>
                                        </p:tav>
                                        <p:tav tm="100000">
                                          <p:val>
                                            <p:strVal val="#ppt_h"/>
                                          </p:val>
                                        </p:tav>
                                      </p:tavLst>
                                    </p:anim>
                                    <p:anim calcmode="lin" valueType="num">
                                      <p:cBhvr>
                                        <p:cTn id="87" dur="1000" fill="hold"/>
                                        <p:tgtEl>
                                          <p:spTgt spid="8"/>
                                        </p:tgtEl>
                                        <p:attrNameLst>
                                          <p:attrName>style.rotation</p:attrName>
                                        </p:attrNameLst>
                                      </p:cBhvr>
                                      <p:tavLst>
                                        <p:tav tm="0">
                                          <p:val>
                                            <p:fltVal val="90"/>
                                          </p:val>
                                        </p:tav>
                                        <p:tav tm="100000">
                                          <p:val>
                                            <p:fltVal val="0"/>
                                          </p:val>
                                        </p:tav>
                                      </p:tavLst>
                                    </p:anim>
                                    <p:animEffect transition="in" filter="fade">
                                      <p:cBhvr>
                                        <p:cTn id="88" dur="1000"/>
                                        <p:tgtEl>
                                          <p:spTgt spid="8"/>
                                        </p:tgtEl>
                                      </p:cBhvr>
                                    </p:animEffect>
                                  </p:childTnLst>
                                </p:cTn>
                              </p:par>
                              <p:par>
                                <p:cTn id="89" presetID="31" presetClass="entr" presetSubtype="0" fill="hold" nodeType="withEffect">
                                  <p:stCondLst>
                                    <p:cond delay="0"/>
                                  </p:stCondLst>
                                  <p:childTnLst>
                                    <p:set>
                                      <p:cBhvr>
                                        <p:cTn id="90" dur="1" fill="hold">
                                          <p:stCondLst>
                                            <p:cond delay="0"/>
                                          </p:stCondLst>
                                        </p:cTn>
                                        <p:tgtEl>
                                          <p:spTgt spid="50"/>
                                        </p:tgtEl>
                                        <p:attrNameLst>
                                          <p:attrName>style.visibility</p:attrName>
                                        </p:attrNameLst>
                                      </p:cBhvr>
                                      <p:to>
                                        <p:strVal val="visible"/>
                                      </p:to>
                                    </p:set>
                                    <p:anim calcmode="lin" valueType="num">
                                      <p:cBhvr>
                                        <p:cTn id="91" dur="1000" fill="hold"/>
                                        <p:tgtEl>
                                          <p:spTgt spid="50"/>
                                        </p:tgtEl>
                                        <p:attrNameLst>
                                          <p:attrName>ppt_w</p:attrName>
                                        </p:attrNameLst>
                                      </p:cBhvr>
                                      <p:tavLst>
                                        <p:tav tm="0">
                                          <p:val>
                                            <p:fltVal val="0"/>
                                          </p:val>
                                        </p:tav>
                                        <p:tav tm="100000">
                                          <p:val>
                                            <p:strVal val="#ppt_w"/>
                                          </p:val>
                                        </p:tav>
                                      </p:tavLst>
                                    </p:anim>
                                    <p:anim calcmode="lin" valueType="num">
                                      <p:cBhvr>
                                        <p:cTn id="92" dur="1000" fill="hold"/>
                                        <p:tgtEl>
                                          <p:spTgt spid="50"/>
                                        </p:tgtEl>
                                        <p:attrNameLst>
                                          <p:attrName>ppt_h</p:attrName>
                                        </p:attrNameLst>
                                      </p:cBhvr>
                                      <p:tavLst>
                                        <p:tav tm="0">
                                          <p:val>
                                            <p:fltVal val="0"/>
                                          </p:val>
                                        </p:tav>
                                        <p:tav tm="100000">
                                          <p:val>
                                            <p:strVal val="#ppt_h"/>
                                          </p:val>
                                        </p:tav>
                                      </p:tavLst>
                                    </p:anim>
                                    <p:anim calcmode="lin" valueType="num">
                                      <p:cBhvr>
                                        <p:cTn id="93" dur="1000" fill="hold"/>
                                        <p:tgtEl>
                                          <p:spTgt spid="50"/>
                                        </p:tgtEl>
                                        <p:attrNameLst>
                                          <p:attrName>style.rotation</p:attrName>
                                        </p:attrNameLst>
                                      </p:cBhvr>
                                      <p:tavLst>
                                        <p:tav tm="0">
                                          <p:val>
                                            <p:fltVal val="90"/>
                                          </p:val>
                                        </p:tav>
                                        <p:tav tm="100000">
                                          <p:val>
                                            <p:fltVal val="0"/>
                                          </p:val>
                                        </p:tav>
                                      </p:tavLst>
                                    </p:anim>
                                    <p:animEffect transition="in" filter="fade">
                                      <p:cBhvr>
                                        <p:cTn id="94" dur="1000"/>
                                        <p:tgtEl>
                                          <p:spTgt spid="50"/>
                                        </p:tgtEl>
                                      </p:cBhvr>
                                    </p:animEffect>
                                  </p:childTnLst>
                                </p:cTn>
                              </p:par>
                            </p:childTnLst>
                          </p:cTn>
                        </p:par>
                        <p:par>
                          <p:cTn id="95" fill="hold">
                            <p:stCondLst>
                              <p:cond delay="1000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1000"/>
                            </p:stCondLst>
                            <p:childTnLst>
                              <p:par>
                                <p:cTn id="102" presetID="31" presetClass="entr" presetSubtype="0" fill="hold" nodeType="afterEffect">
                                  <p:stCondLst>
                                    <p:cond delay="0"/>
                                  </p:stCondLst>
                                  <p:childTnLst>
                                    <p:set>
                                      <p:cBhvr>
                                        <p:cTn id="103" dur="1" fill="hold">
                                          <p:stCondLst>
                                            <p:cond delay="0"/>
                                          </p:stCondLst>
                                        </p:cTn>
                                        <p:tgtEl>
                                          <p:spTgt spid="18"/>
                                        </p:tgtEl>
                                        <p:attrNameLst>
                                          <p:attrName>style.visibility</p:attrName>
                                        </p:attrNameLst>
                                      </p:cBhvr>
                                      <p:to>
                                        <p:strVal val="visible"/>
                                      </p:to>
                                    </p:set>
                                    <p:anim calcmode="lin" valueType="num">
                                      <p:cBhvr>
                                        <p:cTn id="104" dur="1000" fill="hold"/>
                                        <p:tgtEl>
                                          <p:spTgt spid="18"/>
                                        </p:tgtEl>
                                        <p:attrNameLst>
                                          <p:attrName>ppt_w</p:attrName>
                                        </p:attrNameLst>
                                      </p:cBhvr>
                                      <p:tavLst>
                                        <p:tav tm="0">
                                          <p:val>
                                            <p:fltVal val="0"/>
                                          </p:val>
                                        </p:tav>
                                        <p:tav tm="100000">
                                          <p:val>
                                            <p:strVal val="#ppt_w"/>
                                          </p:val>
                                        </p:tav>
                                      </p:tavLst>
                                    </p:anim>
                                    <p:anim calcmode="lin" valueType="num">
                                      <p:cBhvr>
                                        <p:cTn id="105" dur="1000" fill="hold"/>
                                        <p:tgtEl>
                                          <p:spTgt spid="18"/>
                                        </p:tgtEl>
                                        <p:attrNameLst>
                                          <p:attrName>ppt_h</p:attrName>
                                        </p:attrNameLst>
                                      </p:cBhvr>
                                      <p:tavLst>
                                        <p:tav tm="0">
                                          <p:val>
                                            <p:fltVal val="0"/>
                                          </p:val>
                                        </p:tav>
                                        <p:tav tm="100000">
                                          <p:val>
                                            <p:strVal val="#ppt_h"/>
                                          </p:val>
                                        </p:tav>
                                      </p:tavLst>
                                    </p:anim>
                                    <p:anim calcmode="lin" valueType="num">
                                      <p:cBhvr>
                                        <p:cTn id="106" dur="1000" fill="hold"/>
                                        <p:tgtEl>
                                          <p:spTgt spid="18"/>
                                        </p:tgtEl>
                                        <p:attrNameLst>
                                          <p:attrName>style.rotation</p:attrName>
                                        </p:attrNameLst>
                                      </p:cBhvr>
                                      <p:tavLst>
                                        <p:tav tm="0">
                                          <p:val>
                                            <p:fltVal val="90"/>
                                          </p:val>
                                        </p:tav>
                                        <p:tav tm="100000">
                                          <p:val>
                                            <p:fltVal val="0"/>
                                          </p:val>
                                        </p:tav>
                                      </p:tavLst>
                                    </p:anim>
                                    <p:animEffect transition="in" filter="fade">
                                      <p:cBhvr>
                                        <p:cTn id="107" dur="1000"/>
                                        <p:tgtEl>
                                          <p:spTgt spid="18"/>
                                        </p:tgtEl>
                                      </p:cBhvr>
                                    </p:animEffect>
                                  </p:childTnLst>
                                </p:cTn>
                              </p:par>
                              <p:par>
                                <p:cTn id="108" presetID="31" presetClass="entr" presetSubtype="0" fill="hold" nodeType="withEffect">
                                  <p:stCondLst>
                                    <p:cond delay="0"/>
                                  </p:stCondLst>
                                  <p:childTnLst>
                                    <p:set>
                                      <p:cBhvr>
                                        <p:cTn id="109" dur="1" fill="hold">
                                          <p:stCondLst>
                                            <p:cond delay="0"/>
                                          </p:stCondLst>
                                        </p:cTn>
                                        <p:tgtEl>
                                          <p:spTgt spid="58"/>
                                        </p:tgtEl>
                                        <p:attrNameLst>
                                          <p:attrName>style.visibility</p:attrName>
                                        </p:attrNameLst>
                                      </p:cBhvr>
                                      <p:to>
                                        <p:strVal val="visible"/>
                                      </p:to>
                                    </p:set>
                                    <p:anim calcmode="lin" valueType="num">
                                      <p:cBhvr>
                                        <p:cTn id="110" dur="1000" fill="hold"/>
                                        <p:tgtEl>
                                          <p:spTgt spid="58"/>
                                        </p:tgtEl>
                                        <p:attrNameLst>
                                          <p:attrName>ppt_w</p:attrName>
                                        </p:attrNameLst>
                                      </p:cBhvr>
                                      <p:tavLst>
                                        <p:tav tm="0">
                                          <p:val>
                                            <p:fltVal val="0"/>
                                          </p:val>
                                        </p:tav>
                                        <p:tav tm="100000">
                                          <p:val>
                                            <p:strVal val="#ppt_w"/>
                                          </p:val>
                                        </p:tav>
                                      </p:tavLst>
                                    </p:anim>
                                    <p:anim calcmode="lin" valueType="num">
                                      <p:cBhvr>
                                        <p:cTn id="111" dur="1000" fill="hold"/>
                                        <p:tgtEl>
                                          <p:spTgt spid="58"/>
                                        </p:tgtEl>
                                        <p:attrNameLst>
                                          <p:attrName>ppt_h</p:attrName>
                                        </p:attrNameLst>
                                      </p:cBhvr>
                                      <p:tavLst>
                                        <p:tav tm="0">
                                          <p:val>
                                            <p:fltVal val="0"/>
                                          </p:val>
                                        </p:tav>
                                        <p:tav tm="100000">
                                          <p:val>
                                            <p:strVal val="#ppt_h"/>
                                          </p:val>
                                        </p:tav>
                                      </p:tavLst>
                                    </p:anim>
                                    <p:anim calcmode="lin" valueType="num">
                                      <p:cBhvr>
                                        <p:cTn id="112" dur="1000" fill="hold"/>
                                        <p:tgtEl>
                                          <p:spTgt spid="58"/>
                                        </p:tgtEl>
                                        <p:attrNameLst>
                                          <p:attrName>style.rotation</p:attrName>
                                        </p:attrNameLst>
                                      </p:cBhvr>
                                      <p:tavLst>
                                        <p:tav tm="0">
                                          <p:val>
                                            <p:fltVal val="90"/>
                                          </p:val>
                                        </p:tav>
                                        <p:tav tm="100000">
                                          <p:val>
                                            <p:fltVal val="0"/>
                                          </p:val>
                                        </p:tav>
                                      </p:tavLst>
                                    </p:anim>
                                    <p:animEffect transition="in" filter="fade">
                                      <p:cBhvr>
                                        <p:cTn id="113" dur="1000"/>
                                        <p:tgtEl>
                                          <p:spTgt spid="58"/>
                                        </p:tgtEl>
                                      </p:cBhvr>
                                    </p:animEffect>
                                  </p:childTnLst>
                                </p:cTn>
                              </p:par>
                            </p:childTnLst>
                          </p:cTn>
                        </p:par>
                        <p:par>
                          <p:cTn id="114" fill="hold">
                            <p:stCondLst>
                              <p:cond delay="12000"/>
                            </p:stCondLst>
                            <p:childTnLst>
                              <p:par>
                                <p:cTn id="115" presetID="42" presetClass="entr" presetSubtype="0" fill="hold" grpId="0" nodeType="after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fade">
                                      <p:cBhvr>
                                        <p:cTn id="117" dur="1000"/>
                                        <p:tgtEl>
                                          <p:spTgt spid="29"/>
                                        </p:tgtEl>
                                      </p:cBhvr>
                                    </p:animEffect>
                                    <p:anim calcmode="lin" valueType="num">
                                      <p:cBhvr>
                                        <p:cTn id="118" dur="1000" fill="hold"/>
                                        <p:tgtEl>
                                          <p:spTgt spid="29"/>
                                        </p:tgtEl>
                                        <p:attrNameLst>
                                          <p:attrName>ppt_x</p:attrName>
                                        </p:attrNameLst>
                                      </p:cBhvr>
                                      <p:tavLst>
                                        <p:tav tm="0">
                                          <p:val>
                                            <p:strVal val="#ppt_x"/>
                                          </p:val>
                                        </p:tav>
                                        <p:tav tm="100000">
                                          <p:val>
                                            <p:strVal val="#ppt_x"/>
                                          </p:val>
                                        </p:tav>
                                      </p:tavLst>
                                    </p:anim>
                                    <p:anim calcmode="lin" valueType="num">
                                      <p:cBhvr>
                                        <p:cTn id="119" dur="1000" fill="hold"/>
                                        <p:tgtEl>
                                          <p:spTgt spid="29"/>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31" presetClass="entr" presetSubtype="0" fill="hold" nodeType="afterEffect">
                                  <p:stCondLst>
                                    <p:cond delay="0"/>
                                  </p:stCondLst>
                                  <p:childTnLst>
                                    <p:set>
                                      <p:cBhvr>
                                        <p:cTn id="122" dur="1" fill="hold">
                                          <p:stCondLst>
                                            <p:cond delay="0"/>
                                          </p:stCondLst>
                                        </p:cTn>
                                        <p:tgtEl>
                                          <p:spTgt spid="19"/>
                                        </p:tgtEl>
                                        <p:attrNameLst>
                                          <p:attrName>style.visibility</p:attrName>
                                        </p:attrNameLst>
                                      </p:cBhvr>
                                      <p:to>
                                        <p:strVal val="visible"/>
                                      </p:to>
                                    </p:set>
                                    <p:anim calcmode="lin" valueType="num">
                                      <p:cBhvr>
                                        <p:cTn id="123" dur="1000" fill="hold"/>
                                        <p:tgtEl>
                                          <p:spTgt spid="19"/>
                                        </p:tgtEl>
                                        <p:attrNameLst>
                                          <p:attrName>ppt_w</p:attrName>
                                        </p:attrNameLst>
                                      </p:cBhvr>
                                      <p:tavLst>
                                        <p:tav tm="0">
                                          <p:val>
                                            <p:fltVal val="0"/>
                                          </p:val>
                                        </p:tav>
                                        <p:tav tm="100000">
                                          <p:val>
                                            <p:strVal val="#ppt_w"/>
                                          </p:val>
                                        </p:tav>
                                      </p:tavLst>
                                    </p:anim>
                                    <p:anim calcmode="lin" valueType="num">
                                      <p:cBhvr>
                                        <p:cTn id="124" dur="1000" fill="hold"/>
                                        <p:tgtEl>
                                          <p:spTgt spid="19"/>
                                        </p:tgtEl>
                                        <p:attrNameLst>
                                          <p:attrName>ppt_h</p:attrName>
                                        </p:attrNameLst>
                                      </p:cBhvr>
                                      <p:tavLst>
                                        <p:tav tm="0">
                                          <p:val>
                                            <p:fltVal val="0"/>
                                          </p:val>
                                        </p:tav>
                                        <p:tav tm="100000">
                                          <p:val>
                                            <p:strVal val="#ppt_h"/>
                                          </p:val>
                                        </p:tav>
                                      </p:tavLst>
                                    </p:anim>
                                    <p:anim calcmode="lin" valueType="num">
                                      <p:cBhvr>
                                        <p:cTn id="125" dur="1000" fill="hold"/>
                                        <p:tgtEl>
                                          <p:spTgt spid="19"/>
                                        </p:tgtEl>
                                        <p:attrNameLst>
                                          <p:attrName>style.rotation</p:attrName>
                                        </p:attrNameLst>
                                      </p:cBhvr>
                                      <p:tavLst>
                                        <p:tav tm="0">
                                          <p:val>
                                            <p:fltVal val="90"/>
                                          </p:val>
                                        </p:tav>
                                        <p:tav tm="100000">
                                          <p:val>
                                            <p:fltVal val="0"/>
                                          </p:val>
                                        </p:tav>
                                      </p:tavLst>
                                    </p:anim>
                                    <p:animEffect transition="in" filter="fade">
                                      <p:cBhvr>
                                        <p:cTn id="126" dur="1000"/>
                                        <p:tgtEl>
                                          <p:spTgt spid="19"/>
                                        </p:tgtEl>
                                      </p:cBhvr>
                                    </p:animEffect>
                                  </p:childTnLst>
                                </p:cTn>
                              </p:par>
                              <p:par>
                                <p:cTn id="127" presetID="31" presetClass="entr" presetSubtype="0" fill="hold" nodeType="withEffect">
                                  <p:stCondLst>
                                    <p:cond delay="0"/>
                                  </p:stCondLst>
                                  <p:childTnLst>
                                    <p:set>
                                      <p:cBhvr>
                                        <p:cTn id="128" dur="1" fill="hold">
                                          <p:stCondLst>
                                            <p:cond delay="0"/>
                                          </p:stCondLst>
                                        </p:cTn>
                                        <p:tgtEl>
                                          <p:spTgt spid="62"/>
                                        </p:tgtEl>
                                        <p:attrNameLst>
                                          <p:attrName>style.visibility</p:attrName>
                                        </p:attrNameLst>
                                      </p:cBhvr>
                                      <p:to>
                                        <p:strVal val="visible"/>
                                      </p:to>
                                    </p:set>
                                    <p:anim calcmode="lin" valueType="num">
                                      <p:cBhvr>
                                        <p:cTn id="129" dur="1000" fill="hold"/>
                                        <p:tgtEl>
                                          <p:spTgt spid="62"/>
                                        </p:tgtEl>
                                        <p:attrNameLst>
                                          <p:attrName>ppt_w</p:attrName>
                                        </p:attrNameLst>
                                      </p:cBhvr>
                                      <p:tavLst>
                                        <p:tav tm="0">
                                          <p:val>
                                            <p:fltVal val="0"/>
                                          </p:val>
                                        </p:tav>
                                        <p:tav tm="100000">
                                          <p:val>
                                            <p:strVal val="#ppt_w"/>
                                          </p:val>
                                        </p:tav>
                                      </p:tavLst>
                                    </p:anim>
                                    <p:anim calcmode="lin" valueType="num">
                                      <p:cBhvr>
                                        <p:cTn id="130" dur="1000" fill="hold"/>
                                        <p:tgtEl>
                                          <p:spTgt spid="62"/>
                                        </p:tgtEl>
                                        <p:attrNameLst>
                                          <p:attrName>ppt_h</p:attrName>
                                        </p:attrNameLst>
                                      </p:cBhvr>
                                      <p:tavLst>
                                        <p:tav tm="0">
                                          <p:val>
                                            <p:fltVal val="0"/>
                                          </p:val>
                                        </p:tav>
                                        <p:tav tm="100000">
                                          <p:val>
                                            <p:strVal val="#ppt_h"/>
                                          </p:val>
                                        </p:tav>
                                      </p:tavLst>
                                    </p:anim>
                                    <p:anim calcmode="lin" valueType="num">
                                      <p:cBhvr>
                                        <p:cTn id="131" dur="1000" fill="hold"/>
                                        <p:tgtEl>
                                          <p:spTgt spid="62"/>
                                        </p:tgtEl>
                                        <p:attrNameLst>
                                          <p:attrName>style.rotation</p:attrName>
                                        </p:attrNameLst>
                                      </p:cBhvr>
                                      <p:tavLst>
                                        <p:tav tm="0">
                                          <p:val>
                                            <p:fltVal val="90"/>
                                          </p:val>
                                        </p:tav>
                                        <p:tav tm="100000">
                                          <p:val>
                                            <p:fltVal val="0"/>
                                          </p:val>
                                        </p:tav>
                                      </p:tavLst>
                                    </p:anim>
                                    <p:animEffect transition="in" filter="fade">
                                      <p:cBhvr>
                                        <p:cTn id="132" dur="1000"/>
                                        <p:tgtEl>
                                          <p:spTgt spid="62"/>
                                        </p:tgtEl>
                                      </p:cBhvr>
                                    </p:animEffect>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31" presetClass="entr" presetSubtype="0" fill="hold" nodeType="afterEffect">
                                  <p:stCondLst>
                                    <p:cond delay="0"/>
                                  </p:stCondLst>
                                  <p:childTnLst>
                                    <p:set>
                                      <p:cBhvr>
                                        <p:cTn id="141" dur="1" fill="hold">
                                          <p:stCondLst>
                                            <p:cond delay="0"/>
                                          </p:stCondLst>
                                        </p:cTn>
                                        <p:tgtEl>
                                          <p:spTgt spid="20"/>
                                        </p:tgtEl>
                                        <p:attrNameLst>
                                          <p:attrName>style.visibility</p:attrName>
                                        </p:attrNameLst>
                                      </p:cBhvr>
                                      <p:to>
                                        <p:strVal val="visible"/>
                                      </p:to>
                                    </p:set>
                                    <p:anim calcmode="lin" valueType="num">
                                      <p:cBhvr>
                                        <p:cTn id="142" dur="1000" fill="hold"/>
                                        <p:tgtEl>
                                          <p:spTgt spid="20"/>
                                        </p:tgtEl>
                                        <p:attrNameLst>
                                          <p:attrName>ppt_w</p:attrName>
                                        </p:attrNameLst>
                                      </p:cBhvr>
                                      <p:tavLst>
                                        <p:tav tm="0">
                                          <p:val>
                                            <p:fltVal val="0"/>
                                          </p:val>
                                        </p:tav>
                                        <p:tav tm="100000">
                                          <p:val>
                                            <p:strVal val="#ppt_w"/>
                                          </p:val>
                                        </p:tav>
                                      </p:tavLst>
                                    </p:anim>
                                    <p:anim calcmode="lin" valueType="num">
                                      <p:cBhvr>
                                        <p:cTn id="143" dur="1000" fill="hold"/>
                                        <p:tgtEl>
                                          <p:spTgt spid="20"/>
                                        </p:tgtEl>
                                        <p:attrNameLst>
                                          <p:attrName>ppt_h</p:attrName>
                                        </p:attrNameLst>
                                      </p:cBhvr>
                                      <p:tavLst>
                                        <p:tav tm="0">
                                          <p:val>
                                            <p:fltVal val="0"/>
                                          </p:val>
                                        </p:tav>
                                        <p:tav tm="100000">
                                          <p:val>
                                            <p:strVal val="#ppt_h"/>
                                          </p:val>
                                        </p:tav>
                                      </p:tavLst>
                                    </p:anim>
                                    <p:anim calcmode="lin" valueType="num">
                                      <p:cBhvr>
                                        <p:cTn id="144" dur="1000" fill="hold"/>
                                        <p:tgtEl>
                                          <p:spTgt spid="20"/>
                                        </p:tgtEl>
                                        <p:attrNameLst>
                                          <p:attrName>style.rotation</p:attrName>
                                        </p:attrNameLst>
                                      </p:cBhvr>
                                      <p:tavLst>
                                        <p:tav tm="0">
                                          <p:val>
                                            <p:fltVal val="90"/>
                                          </p:val>
                                        </p:tav>
                                        <p:tav tm="100000">
                                          <p:val>
                                            <p:fltVal val="0"/>
                                          </p:val>
                                        </p:tav>
                                      </p:tavLst>
                                    </p:anim>
                                    <p:animEffect transition="in" filter="fade">
                                      <p:cBhvr>
                                        <p:cTn id="145" dur="1000"/>
                                        <p:tgtEl>
                                          <p:spTgt spid="20"/>
                                        </p:tgtEl>
                                      </p:cBhvr>
                                    </p:animEffect>
                                  </p:childTnLst>
                                </p:cTn>
                              </p:par>
                              <p:par>
                                <p:cTn id="146" presetID="31" presetClass="entr" presetSubtype="0" fill="hold" nodeType="withEffect">
                                  <p:stCondLst>
                                    <p:cond delay="0"/>
                                  </p:stCondLst>
                                  <p:childTnLst>
                                    <p:set>
                                      <p:cBhvr>
                                        <p:cTn id="147" dur="1" fill="hold">
                                          <p:stCondLst>
                                            <p:cond delay="0"/>
                                          </p:stCondLst>
                                        </p:cTn>
                                        <p:tgtEl>
                                          <p:spTgt spid="46"/>
                                        </p:tgtEl>
                                        <p:attrNameLst>
                                          <p:attrName>style.visibility</p:attrName>
                                        </p:attrNameLst>
                                      </p:cBhvr>
                                      <p:to>
                                        <p:strVal val="visible"/>
                                      </p:to>
                                    </p:set>
                                    <p:anim calcmode="lin" valueType="num">
                                      <p:cBhvr>
                                        <p:cTn id="148" dur="1000" fill="hold"/>
                                        <p:tgtEl>
                                          <p:spTgt spid="46"/>
                                        </p:tgtEl>
                                        <p:attrNameLst>
                                          <p:attrName>ppt_w</p:attrName>
                                        </p:attrNameLst>
                                      </p:cBhvr>
                                      <p:tavLst>
                                        <p:tav tm="0">
                                          <p:val>
                                            <p:fltVal val="0"/>
                                          </p:val>
                                        </p:tav>
                                        <p:tav tm="100000">
                                          <p:val>
                                            <p:strVal val="#ppt_w"/>
                                          </p:val>
                                        </p:tav>
                                      </p:tavLst>
                                    </p:anim>
                                    <p:anim calcmode="lin" valueType="num">
                                      <p:cBhvr>
                                        <p:cTn id="149" dur="1000" fill="hold"/>
                                        <p:tgtEl>
                                          <p:spTgt spid="46"/>
                                        </p:tgtEl>
                                        <p:attrNameLst>
                                          <p:attrName>ppt_h</p:attrName>
                                        </p:attrNameLst>
                                      </p:cBhvr>
                                      <p:tavLst>
                                        <p:tav tm="0">
                                          <p:val>
                                            <p:fltVal val="0"/>
                                          </p:val>
                                        </p:tav>
                                        <p:tav tm="100000">
                                          <p:val>
                                            <p:strVal val="#ppt_h"/>
                                          </p:val>
                                        </p:tav>
                                      </p:tavLst>
                                    </p:anim>
                                    <p:anim calcmode="lin" valueType="num">
                                      <p:cBhvr>
                                        <p:cTn id="150" dur="1000" fill="hold"/>
                                        <p:tgtEl>
                                          <p:spTgt spid="46"/>
                                        </p:tgtEl>
                                        <p:attrNameLst>
                                          <p:attrName>style.rotation</p:attrName>
                                        </p:attrNameLst>
                                      </p:cBhvr>
                                      <p:tavLst>
                                        <p:tav tm="0">
                                          <p:val>
                                            <p:fltVal val="90"/>
                                          </p:val>
                                        </p:tav>
                                        <p:tav tm="100000">
                                          <p:val>
                                            <p:fltVal val="0"/>
                                          </p:val>
                                        </p:tav>
                                      </p:tavLst>
                                    </p:anim>
                                    <p:animEffect transition="in" filter="fade">
                                      <p:cBhvr>
                                        <p:cTn id="151" dur="1000"/>
                                        <p:tgtEl>
                                          <p:spTgt spid="46"/>
                                        </p:tgtEl>
                                      </p:cBhvr>
                                    </p:animEffect>
                                  </p:childTnLst>
                                </p:cTn>
                              </p:par>
                            </p:childTnLst>
                          </p:cTn>
                        </p:par>
                        <p:par>
                          <p:cTn id="152" fill="hold">
                            <p:stCondLst>
                              <p:cond delay="16000"/>
                            </p:stCondLst>
                            <p:childTnLst>
                              <p:par>
                                <p:cTn id="153" presetID="42" presetClass="entr" presetSubtype="0"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Effect transition="in" filter="fade">
                                      <p:cBhvr>
                                        <p:cTn id="155" dur="1000"/>
                                        <p:tgtEl>
                                          <p:spTgt spid="31"/>
                                        </p:tgtEl>
                                      </p:cBhvr>
                                    </p:animEffect>
                                    <p:anim calcmode="lin" valueType="num">
                                      <p:cBhvr>
                                        <p:cTn id="156" dur="1000" fill="hold"/>
                                        <p:tgtEl>
                                          <p:spTgt spid="31"/>
                                        </p:tgtEl>
                                        <p:attrNameLst>
                                          <p:attrName>ppt_x</p:attrName>
                                        </p:attrNameLst>
                                      </p:cBhvr>
                                      <p:tavLst>
                                        <p:tav tm="0">
                                          <p:val>
                                            <p:strVal val="#ppt_x"/>
                                          </p:val>
                                        </p:tav>
                                        <p:tav tm="100000">
                                          <p:val>
                                            <p:strVal val="#ppt_x"/>
                                          </p:val>
                                        </p:tav>
                                      </p:tavLst>
                                    </p:anim>
                                    <p:anim calcmode="lin" valueType="num">
                                      <p:cBhvr>
                                        <p:cTn id="157" dur="1000" fill="hold"/>
                                        <p:tgtEl>
                                          <p:spTgt spid="31"/>
                                        </p:tgtEl>
                                        <p:attrNameLst>
                                          <p:attrName>ppt_y</p:attrName>
                                        </p:attrNameLst>
                                      </p:cBhvr>
                                      <p:tavLst>
                                        <p:tav tm="0">
                                          <p:val>
                                            <p:strVal val="#ppt_y+.1"/>
                                          </p:val>
                                        </p:tav>
                                        <p:tav tm="100000">
                                          <p:val>
                                            <p:strVal val="#ppt_y"/>
                                          </p:val>
                                        </p:tav>
                                      </p:tavLst>
                                    </p:anim>
                                  </p:childTnLst>
                                </p:cTn>
                              </p:par>
                            </p:childTnLst>
                          </p:cTn>
                        </p:par>
                        <p:par>
                          <p:cTn id="158" fill="hold">
                            <p:stCondLst>
                              <p:cond delay="17000"/>
                            </p:stCondLst>
                            <p:childTnLst>
                              <p:par>
                                <p:cTn id="159" presetID="31" presetClass="entr" presetSubtype="0" fill="hold" nodeType="afterEffect">
                                  <p:stCondLst>
                                    <p:cond delay="0"/>
                                  </p:stCondLst>
                                  <p:childTnLst>
                                    <p:set>
                                      <p:cBhvr>
                                        <p:cTn id="160" dur="1" fill="hold">
                                          <p:stCondLst>
                                            <p:cond delay="0"/>
                                          </p:stCondLst>
                                        </p:cTn>
                                        <p:tgtEl>
                                          <p:spTgt spid="21"/>
                                        </p:tgtEl>
                                        <p:attrNameLst>
                                          <p:attrName>style.visibility</p:attrName>
                                        </p:attrNameLst>
                                      </p:cBhvr>
                                      <p:to>
                                        <p:strVal val="visible"/>
                                      </p:to>
                                    </p:set>
                                    <p:anim calcmode="lin" valueType="num">
                                      <p:cBhvr>
                                        <p:cTn id="161" dur="1000" fill="hold"/>
                                        <p:tgtEl>
                                          <p:spTgt spid="21"/>
                                        </p:tgtEl>
                                        <p:attrNameLst>
                                          <p:attrName>ppt_w</p:attrName>
                                        </p:attrNameLst>
                                      </p:cBhvr>
                                      <p:tavLst>
                                        <p:tav tm="0">
                                          <p:val>
                                            <p:fltVal val="0"/>
                                          </p:val>
                                        </p:tav>
                                        <p:tav tm="100000">
                                          <p:val>
                                            <p:strVal val="#ppt_w"/>
                                          </p:val>
                                        </p:tav>
                                      </p:tavLst>
                                    </p:anim>
                                    <p:anim calcmode="lin" valueType="num">
                                      <p:cBhvr>
                                        <p:cTn id="162" dur="1000" fill="hold"/>
                                        <p:tgtEl>
                                          <p:spTgt spid="21"/>
                                        </p:tgtEl>
                                        <p:attrNameLst>
                                          <p:attrName>ppt_h</p:attrName>
                                        </p:attrNameLst>
                                      </p:cBhvr>
                                      <p:tavLst>
                                        <p:tav tm="0">
                                          <p:val>
                                            <p:fltVal val="0"/>
                                          </p:val>
                                        </p:tav>
                                        <p:tav tm="100000">
                                          <p:val>
                                            <p:strVal val="#ppt_h"/>
                                          </p:val>
                                        </p:tav>
                                      </p:tavLst>
                                    </p:anim>
                                    <p:anim calcmode="lin" valueType="num">
                                      <p:cBhvr>
                                        <p:cTn id="163" dur="1000" fill="hold"/>
                                        <p:tgtEl>
                                          <p:spTgt spid="21"/>
                                        </p:tgtEl>
                                        <p:attrNameLst>
                                          <p:attrName>style.rotation</p:attrName>
                                        </p:attrNameLst>
                                      </p:cBhvr>
                                      <p:tavLst>
                                        <p:tav tm="0">
                                          <p:val>
                                            <p:fltVal val="90"/>
                                          </p:val>
                                        </p:tav>
                                        <p:tav tm="100000">
                                          <p:val>
                                            <p:fltVal val="0"/>
                                          </p:val>
                                        </p:tav>
                                      </p:tavLst>
                                    </p:anim>
                                    <p:animEffect transition="in" filter="fade">
                                      <p:cBhvr>
                                        <p:cTn id="164" dur="1000"/>
                                        <p:tgtEl>
                                          <p:spTgt spid="21"/>
                                        </p:tgtEl>
                                      </p:cBhvr>
                                    </p:animEffect>
                                  </p:childTnLst>
                                </p:cTn>
                              </p:par>
                              <p:par>
                                <p:cTn id="165" presetID="31" presetClass="entr" presetSubtype="0" fill="hold" nodeType="withEffect">
                                  <p:stCondLst>
                                    <p:cond delay="0"/>
                                  </p:stCondLst>
                                  <p:childTnLst>
                                    <p:set>
                                      <p:cBhvr>
                                        <p:cTn id="166" dur="1" fill="hold">
                                          <p:stCondLst>
                                            <p:cond delay="0"/>
                                          </p:stCondLst>
                                        </p:cTn>
                                        <p:tgtEl>
                                          <p:spTgt spid="60"/>
                                        </p:tgtEl>
                                        <p:attrNameLst>
                                          <p:attrName>style.visibility</p:attrName>
                                        </p:attrNameLst>
                                      </p:cBhvr>
                                      <p:to>
                                        <p:strVal val="visible"/>
                                      </p:to>
                                    </p:set>
                                    <p:anim calcmode="lin" valueType="num">
                                      <p:cBhvr>
                                        <p:cTn id="167" dur="1000" fill="hold"/>
                                        <p:tgtEl>
                                          <p:spTgt spid="60"/>
                                        </p:tgtEl>
                                        <p:attrNameLst>
                                          <p:attrName>ppt_w</p:attrName>
                                        </p:attrNameLst>
                                      </p:cBhvr>
                                      <p:tavLst>
                                        <p:tav tm="0">
                                          <p:val>
                                            <p:fltVal val="0"/>
                                          </p:val>
                                        </p:tav>
                                        <p:tav tm="100000">
                                          <p:val>
                                            <p:strVal val="#ppt_w"/>
                                          </p:val>
                                        </p:tav>
                                      </p:tavLst>
                                    </p:anim>
                                    <p:anim calcmode="lin" valueType="num">
                                      <p:cBhvr>
                                        <p:cTn id="168" dur="1000" fill="hold"/>
                                        <p:tgtEl>
                                          <p:spTgt spid="60"/>
                                        </p:tgtEl>
                                        <p:attrNameLst>
                                          <p:attrName>ppt_h</p:attrName>
                                        </p:attrNameLst>
                                      </p:cBhvr>
                                      <p:tavLst>
                                        <p:tav tm="0">
                                          <p:val>
                                            <p:fltVal val="0"/>
                                          </p:val>
                                        </p:tav>
                                        <p:tav tm="100000">
                                          <p:val>
                                            <p:strVal val="#ppt_h"/>
                                          </p:val>
                                        </p:tav>
                                      </p:tavLst>
                                    </p:anim>
                                    <p:anim calcmode="lin" valueType="num">
                                      <p:cBhvr>
                                        <p:cTn id="169" dur="1000" fill="hold"/>
                                        <p:tgtEl>
                                          <p:spTgt spid="60"/>
                                        </p:tgtEl>
                                        <p:attrNameLst>
                                          <p:attrName>style.rotation</p:attrName>
                                        </p:attrNameLst>
                                      </p:cBhvr>
                                      <p:tavLst>
                                        <p:tav tm="0">
                                          <p:val>
                                            <p:fltVal val="90"/>
                                          </p:val>
                                        </p:tav>
                                        <p:tav tm="100000">
                                          <p:val>
                                            <p:fltVal val="0"/>
                                          </p:val>
                                        </p:tav>
                                      </p:tavLst>
                                    </p:anim>
                                    <p:animEffect transition="in" filter="fade">
                                      <p:cBhvr>
                                        <p:cTn id="170" dur="1000"/>
                                        <p:tgtEl>
                                          <p:spTgt spid="60"/>
                                        </p:tgtEl>
                                      </p:cBhvr>
                                    </p:animEffect>
                                  </p:childTnLst>
                                </p:cTn>
                              </p:par>
                            </p:childTnLst>
                          </p:cTn>
                        </p:par>
                        <p:par>
                          <p:cTn id="171" fill="hold">
                            <p:stCondLst>
                              <p:cond delay="18000"/>
                            </p:stCondLst>
                            <p:childTnLst>
                              <p:par>
                                <p:cTn id="172" presetID="42" presetClass="entr" presetSubtype="0" fill="hold" grpId="0" nodeType="afterEffect">
                                  <p:stCondLst>
                                    <p:cond delay="0"/>
                                  </p:stCondLst>
                                  <p:childTnLst>
                                    <p:set>
                                      <p:cBhvr>
                                        <p:cTn id="173" dur="1" fill="hold">
                                          <p:stCondLst>
                                            <p:cond delay="0"/>
                                          </p:stCondLst>
                                        </p:cTn>
                                        <p:tgtEl>
                                          <p:spTgt spid="25"/>
                                        </p:tgtEl>
                                        <p:attrNameLst>
                                          <p:attrName>style.visibility</p:attrName>
                                        </p:attrNameLst>
                                      </p:cBhvr>
                                      <p:to>
                                        <p:strVal val="visible"/>
                                      </p:to>
                                    </p:set>
                                    <p:animEffect transition="in" filter="fade">
                                      <p:cBhvr>
                                        <p:cTn id="174" dur="1000"/>
                                        <p:tgtEl>
                                          <p:spTgt spid="25"/>
                                        </p:tgtEl>
                                      </p:cBhvr>
                                    </p:animEffect>
                                    <p:anim calcmode="lin" valueType="num">
                                      <p:cBhvr>
                                        <p:cTn id="175" dur="1000" fill="hold"/>
                                        <p:tgtEl>
                                          <p:spTgt spid="25"/>
                                        </p:tgtEl>
                                        <p:attrNameLst>
                                          <p:attrName>ppt_x</p:attrName>
                                        </p:attrNameLst>
                                      </p:cBhvr>
                                      <p:tavLst>
                                        <p:tav tm="0">
                                          <p:val>
                                            <p:strVal val="#ppt_x"/>
                                          </p:val>
                                        </p:tav>
                                        <p:tav tm="100000">
                                          <p:val>
                                            <p:strVal val="#ppt_x"/>
                                          </p:val>
                                        </p:tav>
                                      </p:tavLst>
                                    </p:anim>
                                    <p:anim calcmode="lin" valueType="num">
                                      <p:cBhvr>
                                        <p:cTn id="17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5" grpId="0"/>
      <p:bldP spid="26" grpId="0"/>
      <p:bldP spid="27" grpId="0"/>
      <p:bldP spid="28" grpId="0"/>
      <p:bldP spid="30" grpId="0"/>
      <p:bldP spid="31" grpId="0"/>
      <p:bldP spid="32" grpId="0"/>
      <p:bldP spid="33"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1486</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2019-07-30T17:25:01Z</dcterms:modified>
</cp:coreProperties>
</file>