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2"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0932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24">
            <a:extLst>
              <a:ext uri="{FF2B5EF4-FFF2-40B4-BE49-F238E27FC236}">
                <a16:creationId xmlns:a16="http://schemas.microsoft.com/office/drawing/2014/main" id="{C41F48B2-6169-4FD1-942A-0ED1237C1572}"/>
              </a:ext>
            </a:extLst>
          </p:cNvPr>
          <p:cNvSpPr>
            <a:spLocks/>
          </p:cNvSpPr>
          <p:nvPr/>
        </p:nvSpPr>
        <p:spPr bwMode="auto">
          <a:xfrm>
            <a:off x="736875"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49" name="Freeform 36"/>
          <p:cNvSpPr>
            <a:spLocks/>
          </p:cNvSpPr>
          <p:nvPr/>
        </p:nvSpPr>
        <p:spPr bwMode="auto">
          <a:xfrm>
            <a:off x="739706"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34738D"/>
              </a:gs>
              <a:gs pos="27000">
                <a:srgbClr val="5C9BB5"/>
              </a:gs>
              <a:gs pos="19000">
                <a:srgbClr val="0C4B65"/>
              </a:gs>
              <a:gs pos="80000">
                <a:srgbClr val="34738D"/>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B4E53"/>
              </a:solidFill>
            </a:endParaRPr>
          </a:p>
        </p:txBody>
      </p:sp>
      <p:grpSp>
        <p:nvGrpSpPr>
          <p:cNvPr id="71" name="Group 70">
            <a:extLst>
              <a:ext uri="{FF2B5EF4-FFF2-40B4-BE49-F238E27FC236}">
                <a16:creationId xmlns:a16="http://schemas.microsoft.com/office/drawing/2014/main" id="{A6315DFB-AAA7-4D31-8886-893830BE78DC}"/>
              </a:ext>
            </a:extLst>
          </p:cNvPr>
          <p:cNvGrpSpPr/>
          <p:nvPr/>
        </p:nvGrpSpPr>
        <p:grpSpPr>
          <a:xfrm>
            <a:off x="270168" y="1901470"/>
            <a:ext cx="2286000" cy="2072718"/>
            <a:chOff x="2198511" y="2316441"/>
            <a:chExt cx="2286000" cy="2072718"/>
          </a:xfrm>
        </p:grpSpPr>
        <p:sp>
          <p:nvSpPr>
            <p:cNvPr id="72" name="Freeform: Shape 71">
              <a:extLst>
                <a:ext uri="{FF2B5EF4-FFF2-40B4-BE49-F238E27FC236}">
                  <a16:creationId xmlns:a16="http://schemas.microsoft.com/office/drawing/2014/main" id="{65F08485-6BA3-4A2E-86E0-5EF9F890B56B}"/>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B4E53"/>
                </a:solidFill>
              </a:endParaRPr>
            </a:p>
          </p:txBody>
        </p:sp>
        <p:sp>
          <p:nvSpPr>
            <p:cNvPr id="73" name="Freeform: Shape 72">
              <a:extLst>
                <a:ext uri="{FF2B5EF4-FFF2-40B4-BE49-F238E27FC236}">
                  <a16:creationId xmlns:a16="http://schemas.microsoft.com/office/drawing/2014/main" id="{34D2BCF8-C3B3-48B8-9F4A-98202187F38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B4E53"/>
                </a:solidFill>
              </a:endParaRPr>
            </a:p>
          </p:txBody>
        </p:sp>
        <p:sp>
          <p:nvSpPr>
            <p:cNvPr id="74" name="Freeform: Shape 73">
              <a:extLst>
                <a:ext uri="{FF2B5EF4-FFF2-40B4-BE49-F238E27FC236}">
                  <a16:creationId xmlns:a16="http://schemas.microsoft.com/office/drawing/2014/main" id="{2B8E8758-4E69-4190-BBC0-E72661FA8C36}"/>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B4E53"/>
                </a:solidFill>
              </a:endParaRPr>
            </a:p>
          </p:txBody>
        </p:sp>
      </p:grpSp>
      <p:sp>
        <p:nvSpPr>
          <p:cNvPr id="16" name="Freeform 24">
            <a:extLst>
              <a:ext uri="{FF2B5EF4-FFF2-40B4-BE49-F238E27FC236}">
                <a16:creationId xmlns:a16="http://schemas.microsoft.com/office/drawing/2014/main" id="{280822FF-BE16-4B4C-819A-401D183994DA}"/>
              </a:ext>
            </a:extLst>
          </p:cNvPr>
          <p:cNvSpPr>
            <a:spLocks/>
          </p:cNvSpPr>
          <p:nvPr/>
        </p:nvSpPr>
        <p:spPr bwMode="auto">
          <a:xfrm flipH="1">
            <a:off x="10455082"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7" name="Freeform 36">
            <a:extLst>
              <a:ext uri="{FF2B5EF4-FFF2-40B4-BE49-F238E27FC236}">
                <a16:creationId xmlns:a16="http://schemas.microsoft.com/office/drawing/2014/main" id="{28DD25EC-5DD2-40A8-8A45-576AF7567607}"/>
              </a:ext>
            </a:extLst>
          </p:cNvPr>
          <p:cNvSpPr>
            <a:spLocks/>
          </p:cNvSpPr>
          <p:nvPr/>
        </p:nvSpPr>
        <p:spPr bwMode="auto">
          <a:xfrm flipH="1">
            <a:off x="9083663"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189A80"/>
              </a:gs>
              <a:gs pos="27000">
                <a:srgbClr val="40C2A8"/>
              </a:gs>
              <a:gs pos="19000">
                <a:srgbClr val="007258"/>
              </a:gs>
              <a:gs pos="80000">
                <a:srgbClr val="189A80"/>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B4E53"/>
              </a:solidFill>
            </a:endParaRPr>
          </a:p>
        </p:txBody>
      </p:sp>
      <p:grpSp>
        <p:nvGrpSpPr>
          <p:cNvPr id="18" name="Group 17">
            <a:extLst>
              <a:ext uri="{FF2B5EF4-FFF2-40B4-BE49-F238E27FC236}">
                <a16:creationId xmlns:a16="http://schemas.microsoft.com/office/drawing/2014/main" id="{E10209A3-CD10-4904-9C43-14C220947277}"/>
              </a:ext>
            </a:extLst>
          </p:cNvPr>
          <p:cNvGrpSpPr/>
          <p:nvPr/>
        </p:nvGrpSpPr>
        <p:grpSpPr>
          <a:xfrm flipH="1">
            <a:off x="9624815" y="1901470"/>
            <a:ext cx="2286000" cy="2072718"/>
            <a:chOff x="2198511" y="2316441"/>
            <a:chExt cx="2286000" cy="2072718"/>
          </a:xfrm>
        </p:grpSpPr>
        <p:sp>
          <p:nvSpPr>
            <p:cNvPr id="19"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B4E53"/>
                </a:solidFill>
              </a:endParaRPr>
            </a:p>
          </p:txBody>
        </p:sp>
        <p:sp>
          <p:nvSpPr>
            <p:cNvPr id="20"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B4E53"/>
                </a:solidFill>
              </a:endParaRPr>
            </a:p>
          </p:txBody>
        </p:sp>
        <p:sp>
          <p:nvSpPr>
            <p:cNvPr id="21"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B4E53"/>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rgbClr val="4B4E53"/>
              </a:solidFill>
              <a:latin typeface="Candara" panose="020E0502030303020204" pitchFamily="34" charset="0"/>
            </a:endParaRPr>
          </a:p>
          <a:p>
            <a:pPr marL="342900" indent="-342900">
              <a:buFont typeface="+mj-lt"/>
              <a:buAutoNum type="arabicParenR"/>
            </a:pPr>
            <a:r>
              <a:rPr lang="en-US" sz="1300" dirty="0">
                <a:solidFill>
                  <a:srgbClr val="4B4E53"/>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B4E53"/>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B4E53"/>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pPr algn="ctr"/>
            <a:r>
              <a:rPr lang="en-US" sz="1400" dirty="0">
                <a:solidFill>
                  <a:srgbClr val="34738D"/>
                </a:solidFill>
                <a:latin typeface="Bernard MT Condensed" panose="02050806060905020404" pitchFamily="18" charset="0"/>
              </a:rPr>
              <a:t>LOREM IPSUM DOLOR</a:t>
            </a:r>
          </a:p>
          <a:p>
            <a:pPr algn="ctr"/>
            <a:endParaRPr lang="en-US" sz="400" dirty="0">
              <a:solidFill>
                <a:srgbClr val="4B4E53"/>
              </a:solidFill>
              <a:latin typeface="Bernard MT Condensed" panose="02050806060905020404" pitchFamily="18" charset="0"/>
            </a:endParaRP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rgbClr val="4B4E53"/>
              </a:solidFill>
              <a:latin typeface="Candara" panose="020E0502030303020204" pitchFamily="34" charset="0"/>
            </a:endParaRPr>
          </a:p>
          <a:p>
            <a:pPr marL="400050" indent="-400050">
              <a:buFont typeface="+mj-lt"/>
              <a:buAutoNum type="arabicParenR"/>
            </a:pPr>
            <a:r>
              <a:rPr lang="en-US" sz="1300" dirty="0">
                <a:solidFill>
                  <a:srgbClr val="4B4E53"/>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B4E53"/>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B4E53"/>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464556" y="1952943"/>
            <a:ext cx="3200400" cy="1969770"/>
          </a:xfrm>
          <a:prstGeom prst="rect">
            <a:avLst/>
          </a:prstGeom>
          <a:noFill/>
        </p:spPr>
        <p:txBody>
          <a:bodyPr wrap="square" numCol="1" spcCol="914400" rtlCol="0">
            <a:spAutoFit/>
          </a:bodyPr>
          <a:lstStyle/>
          <a:p>
            <a:pPr algn="ctr"/>
            <a:r>
              <a:rPr lang="en-US" sz="1400" dirty="0">
                <a:solidFill>
                  <a:srgbClr val="189A80"/>
                </a:solidFill>
                <a:latin typeface="Bernard MT Condensed" panose="02050806060905020404" pitchFamily="18" charset="0"/>
              </a:rPr>
              <a:t>LOREM IPSUM DOLOR</a:t>
            </a:r>
          </a:p>
          <a:p>
            <a:pPr algn="ctr"/>
            <a:endParaRPr lang="en-US" sz="400" dirty="0">
              <a:solidFill>
                <a:srgbClr val="4B4E53"/>
              </a:solidFill>
              <a:latin typeface="Bernard MT Condensed" panose="02050806060905020404" pitchFamily="18" charset="0"/>
            </a:endParaRP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6" name="Graphic 25" descr="Microscope">
            <a:extLst>
              <a:ext uri="{FF2B5EF4-FFF2-40B4-BE49-F238E27FC236}">
                <a16:creationId xmlns:a16="http://schemas.microsoft.com/office/drawing/2014/main" id="{F6FAB25A-7B48-4E54-8A56-81062F3A9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383" y="2521285"/>
            <a:ext cx="731520" cy="731520"/>
          </a:xfrm>
          <a:prstGeom prst="rect">
            <a:avLst/>
          </a:prstGeom>
        </p:spPr>
      </p:pic>
      <p:pic>
        <p:nvPicPr>
          <p:cNvPr id="27" name="Graphic 26" descr="Atom">
            <a:extLst>
              <a:ext uri="{FF2B5EF4-FFF2-40B4-BE49-F238E27FC236}">
                <a16:creationId xmlns:a16="http://schemas.microsoft.com/office/drawing/2014/main" id="{4869BA6E-7659-43DF-A718-1BE2A74094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2054" y="2572068"/>
            <a:ext cx="731520" cy="731520"/>
          </a:xfrm>
          <a:prstGeom prst="rect">
            <a:avLst/>
          </a:prstGeom>
        </p:spPr>
      </p:pic>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pic>
        <p:nvPicPr>
          <p:cNvPr id="29" name="Picture 28">
            <a:hlinkClick r:id="rId6"/>
            <a:extLst>
              <a:ext uri="{FF2B5EF4-FFF2-40B4-BE49-F238E27FC236}">
                <a16:creationId xmlns:a16="http://schemas.microsoft.com/office/drawing/2014/main" id="{AE2FBE66-54D0-45B9-9538-BD7BF292B8C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up)">
                                      <p:cBhvr>
                                        <p:cTn id="27" dur="500"/>
                                        <p:tgtEl>
                                          <p:spTgt spid="70"/>
                                        </p:tgtEl>
                                      </p:cBhvr>
                                    </p:animEffect>
                                  </p:childTnLst>
                                </p:cTn>
                              </p:par>
                              <p:par>
                                <p:cTn id="28" presetID="22" presetClass="entr" presetSubtype="8" fill="hold" grpId="0" nodeType="withEffect">
                                  <p:stCondLst>
                                    <p:cond delay="350"/>
                                  </p:stCondLst>
                                  <p:childTnLst>
                                    <p:set>
                                      <p:cBhvr>
                                        <p:cTn id="29" dur="1" fill="hold">
                                          <p:stCondLst>
                                            <p:cond delay="0"/>
                                          </p:stCondLst>
                                        </p:cTn>
                                        <p:tgtEl>
                                          <p:spTgt spid="149"/>
                                        </p:tgtEl>
                                        <p:attrNameLst>
                                          <p:attrName>style.visibility</p:attrName>
                                        </p:attrNameLst>
                                      </p:cBhvr>
                                      <p:to>
                                        <p:strVal val="visible"/>
                                      </p:to>
                                    </p:set>
                                    <p:animEffect transition="in" filter="wipe(left)">
                                      <p:cBhvr>
                                        <p:cTn id="30" dur="750"/>
                                        <p:tgtEl>
                                          <p:spTgt spid="149"/>
                                        </p:tgtEl>
                                      </p:cBhvr>
                                    </p:animEffect>
                                  </p:childTnLst>
                                </p:cTn>
                              </p:par>
                            </p:childTnLst>
                          </p:cTn>
                        </p:par>
                        <p:par>
                          <p:cTn id="31" fill="hold">
                            <p:stCondLst>
                              <p:cond delay="2600"/>
                            </p:stCondLst>
                            <p:childTnLst>
                              <p:par>
                                <p:cTn id="32" presetID="42" presetClass="entr" presetSubtype="0" fill="hold" grpId="0" nodeType="afterEffect">
                                  <p:stCondLst>
                                    <p:cond delay="0"/>
                                  </p:stCondLst>
                                  <p:childTnLst>
                                    <p:set>
                                      <p:cBhvr>
                                        <p:cTn id="33" dur="1" fill="hold">
                                          <p:stCondLst>
                                            <p:cond delay="0"/>
                                          </p:stCondLst>
                                        </p:cTn>
                                        <p:tgtEl>
                                          <p:spTgt spid="24">
                                            <p:txEl>
                                              <p:pRg st="1" end="1"/>
                                            </p:txEl>
                                          </p:spTgt>
                                        </p:tgtEl>
                                        <p:attrNameLst>
                                          <p:attrName>style.visibility</p:attrName>
                                        </p:attrNameLst>
                                      </p:cBhvr>
                                      <p:to>
                                        <p:strVal val="visible"/>
                                      </p:to>
                                    </p:set>
                                    <p:animEffect transition="in" filter="fade">
                                      <p:cBhvr>
                                        <p:cTn id="34" dur="1000"/>
                                        <p:tgtEl>
                                          <p:spTgt spid="24">
                                            <p:txEl>
                                              <p:pRg st="1" end="1"/>
                                            </p:txEl>
                                          </p:spTgt>
                                        </p:tgtEl>
                                      </p:cBhvr>
                                    </p:animEffect>
                                    <p:anim calcmode="lin" valueType="num">
                                      <p:cBhvr>
                                        <p:cTn id="35"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3600"/>
                            </p:stCondLst>
                            <p:childTnLst>
                              <p:par>
                                <p:cTn id="38" presetID="42" presetClass="entr" presetSubtype="0" fill="hold" grpId="0" nodeType="afterEffect">
                                  <p:stCondLst>
                                    <p:cond delay="0"/>
                                  </p:stCondLst>
                                  <p:childTnLst>
                                    <p:set>
                                      <p:cBhvr>
                                        <p:cTn id="39" dur="1" fill="hold">
                                          <p:stCondLst>
                                            <p:cond delay="0"/>
                                          </p:stCondLst>
                                        </p:cTn>
                                        <p:tgtEl>
                                          <p:spTgt spid="24">
                                            <p:txEl>
                                              <p:pRg st="2" end="2"/>
                                            </p:txEl>
                                          </p:spTgt>
                                        </p:tgtEl>
                                        <p:attrNameLst>
                                          <p:attrName>style.visibility</p:attrName>
                                        </p:attrNameLst>
                                      </p:cBhvr>
                                      <p:to>
                                        <p:strVal val="visible"/>
                                      </p:to>
                                    </p:set>
                                    <p:animEffect transition="in" filter="fade">
                                      <p:cBhvr>
                                        <p:cTn id="40" dur="1000"/>
                                        <p:tgtEl>
                                          <p:spTgt spid="24">
                                            <p:txEl>
                                              <p:pRg st="2" end="2"/>
                                            </p:txEl>
                                          </p:spTgt>
                                        </p:tgtEl>
                                      </p:cBhvr>
                                    </p:animEffect>
                                    <p:anim calcmode="lin" valueType="num">
                                      <p:cBhvr>
                                        <p:cTn id="41"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4600"/>
                            </p:stCondLst>
                            <p:childTnLst>
                              <p:par>
                                <p:cTn id="44" presetID="42" presetClass="entr" presetSubtype="0" fill="hold" grpId="0" nodeType="after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1000"/>
                                        <p:tgtEl>
                                          <p:spTgt spid="24">
                                            <p:txEl>
                                              <p:pRg st="3" end="3"/>
                                            </p:txEl>
                                          </p:spTgt>
                                        </p:tgtEl>
                                      </p:cBhvr>
                                    </p:animEffect>
                                    <p:anim calcmode="lin" valueType="num">
                                      <p:cBhvr>
                                        <p:cTn id="47"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5600"/>
                            </p:stCondLst>
                            <p:childTnLst>
                              <p:par>
                                <p:cTn id="50" presetID="42" presetClass="entr" presetSubtype="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600"/>
                            </p:stCondLst>
                            <p:childTnLst>
                              <p:par>
                                <p:cTn id="66" presetID="22" presetClass="entr" presetSubtype="1"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up)">
                                      <p:cBhvr>
                                        <p:cTn id="68" dur="500"/>
                                        <p:tgtEl>
                                          <p:spTgt spid="16"/>
                                        </p:tgtEl>
                                      </p:cBhvr>
                                    </p:animEffect>
                                  </p:childTnLst>
                                </p:cTn>
                              </p:par>
                              <p:par>
                                <p:cTn id="69" presetID="22" presetClass="entr" presetSubtype="2" fill="hold" grpId="0" nodeType="withEffect">
                                  <p:stCondLst>
                                    <p:cond delay="3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750"/>
                                        <p:tgtEl>
                                          <p:spTgt spid="17"/>
                                        </p:tgtEl>
                                      </p:cBhvr>
                                    </p:animEffect>
                                  </p:childTnLst>
                                </p:cTn>
                              </p:par>
                            </p:childTnLst>
                          </p:cTn>
                        </p:par>
                        <p:par>
                          <p:cTn id="72" fill="hold">
                            <p:stCondLst>
                              <p:cond delay="7700"/>
                            </p:stCondLst>
                            <p:childTnLst>
                              <p:par>
                                <p:cTn id="73" presetID="42" presetClass="entr" presetSubtype="0" fill="hold" grpId="0" nodeType="afterEffect">
                                  <p:stCondLst>
                                    <p:cond delay="0"/>
                                  </p:stCondLst>
                                  <p:childTnLst>
                                    <p:set>
                                      <p:cBhvr>
                                        <p:cTn id="74" dur="1" fill="hold">
                                          <p:stCondLst>
                                            <p:cond delay="0"/>
                                          </p:stCondLst>
                                        </p:cTn>
                                        <p:tgtEl>
                                          <p:spTgt spid="22">
                                            <p:txEl>
                                              <p:pRg st="1" end="1"/>
                                            </p:txEl>
                                          </p:spTgt>
                                        </p:tgtEl>
                                        <p:attrNameLst>
                                          <p:attrName>style.visibility</p:attrName>
                                        </p:attrNameLst>
                                      </p:cBhvr>
                                      <p:to>
                                        <p:strVal val="visible"/>
                                      </p:to>
                                    </p:set>
                                    <p:animEffect transition="in" filter="fade">
                                      <p:cBhvr>
                                        <p:cTn id="75" dur="1000"/>
                                        <p:tgtEl>
                                          <p:spTgt spid="22">
                                            <p:txEl>
                                              <p:pRg st="1" end="1"/>
                                            </p:txEl>
                                          </p:spTgt>
                                        </p:tgtEl>
                                      </p:cBhvr>
                                    </p:animEffect>
                                    <p:anim calcmode="lin" valueType="num">
                                      <p:cBhvr>
                                        <p:cTn id="76"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8" fill="hold">
                            <p:stCondLst>
                              <p:cond delay="8700"/>
                            </p:stCondLst>
                            <p:childTnLst>
                              <p:par>
                                <p:cTn id="79" presetID="42" presetClass="entr" presetSubtype="0" fill="hold" grpId="0" nodeType="afterEffect">
                                  <p:stCondLst>
                                    <p:cond delay="0"/>
                                  </p:stCondLst>
                                  <p:childTnLst>
                                    <p:set>
                                      <p:cBhvr>
                                        <p:cTn id="80" dur="1" fill="hold">
                                          <p:stCondLst>
                                            <p:cond delay="0"/>
                                          </p:stCondLst>
                                        </p:cTn>
                                        <p:tgtEl>
                                          <p:spTgt spid="22">
                                            <p:txEl>
                                              <p:pRg st="2" end="2"/>
                                            </p:txEl>
                                          </p:spTgt>
                                        </p:tgtEl>
                                        <p:attrNameLst>
                                          <p:attrName>style.visibility</p:attrName>
                                        </p:attrNameLst>
                                      </p:cBhvr>
                                      <p:to>
                                        <p:strVal val="visible"/>
                                      </p:to>
                                    </p:set>
                                    <p:animEffect transition="in" filter="fade">
                                      <p:cBhvr>
                                        <p:cTn id="81" dur="1000"/>
                                        <p:tgtEl>
                                          <p:spTgt spid="22">
                                            <p:txEl>
                                              <p:pRg st="2" end="2"/>
                                            </p:txEl>
                                          </p:spTgt>
                                        </p:tgtEl>
                                      </p:cBhvr>
                                    </p:animEffect>
                                    <p:anim calcmode="lin" valueType="num">
                                      <p:cBhvr>
                                        <p:cTn id="8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9700"/>
                            </p:stCondLst>
                            <p:childTnLst>
                              <p:par>
                                <p:cTn id="85" presetID="42" presetClass="entr" presetSubtype="0" fill="hold" grpId="0" nodeType="afterEffect">
                                  <p:stCondLst>
                                    <p:cond delay="0"/>
                                  </p:stCondLst>
                                  <p:childTnLst>
                                    <p:set>
                                      <p:cBhvr>
                                        <p:cTn id="86" dur="1" fill="hold">
                                          <p:stCondLst>
                                            <p:cond delay="0"/>
                                          </p:stCondLst>
                                        </p:cTn>
                                        <p:tgtEl>
                                          <p:spTgt spid="22">
                                            <p:txEl>
                                              <p:pRg st="3" end="3"/>
                                            </p:txEl>
                                          </p:spTgt>
                                        </p:tgtEl>
                                        <p:attrNameLst>
                                          <p:attrName>style.visibility</p:attrName>
                                        </p:attrNameLst>
                                      </p:cBhvr>
                                      <p:to>
                                        <p:strVal val="visible"/>
                                      </p:to>
                                    </p:set>
                                    <p:animEffect transition="in" filter="fade">
                                      <p:cBhvr>
                                        <p:cTn id="87" dur="1000"/>
                                        <p:tgtEl>
                                          <p:spTgt spid="22">
                                            <p:txEl>
                                              <p:pRg st="3" end="3"/>
                                            </p:txEl>
                                          </p:spTgt>
                                        </p:tgtEl>
                                      </p:cBhvr>
                                    </p:animEffect>
                                    <p:anim calcmode="lin" valueType="num">
                                      <p:cBhvr>
                                        <p:cTn id="8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149" grpId="0" animBg="1"/>
      <p:bldP spid="16" grpId="0" animBg="1"/>
      <p:bldP spid="17" grpId="0" animBg="1"/>
      <p:bldP spid="22" grpId="0" build="p"/>
      <p:bldP spid="23" grpId="0"/>
      <p:bldP spid="24" grpId="0" build="p"/>
      <p:bldP spid="2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1470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2019-07-30T17:21:23Z</dcterms:modified>
</cp:coreProperties>
</file>