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17786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B4E53"/>
                </a:solidFill>
                <a:latin typeface="Bernard MT Condensed" panose="02050806060905020404" pitchFamily="18" charset="0"/>
              </a:rPr>
              <a:t>TITLE GOES HERE</a:t>
            </a:r>
          </a:p>
          <a:p>
            <a:r>
              <a:rPr lang="en-US" dirty="0">
                <a:solidFill>
                  <a:srgbClr val="4B4E53"/>
                </a:solidFill>
                <a:latin typeface="Candara" panose="020E0502030303020204" pitchFamily="34" charset="0"/>
              </a:rPr>
              <a:t>Your Subtitle</a:t>
            </a:r>
          </a:p>
        </p:txBody>
      </p:sp>
      <p:sp>
        <p:nvSpPr>
          <p:cNvPr id="7" name="Partial Circle 6">
            <a:extLst>
              <a:ext uri="{FF2B5EF4-FFF2-40B4-BE49-F238E27FC236}">
                <a16:creationId xmlns:a16="http://schemas.microsoft.com/office/drawing/2014/main" id="{C95B265F-09B3-4B3A-9E92-4F5E7C19EA7F}"/>
              </a:ext>
            </a:extLst>
          </p:cNvPr>
          <p:cNvSpPr>
            <a:spLocks noChangeAspect="1"/>
          </p:cNvSpPr>
          <p:nvPr/>
        </p:nvSpPr>
        <p:spPr>
          <a:xfrm flipV="1">
            <a:off x="6080760" y="827676"/>
            <a:ext cx="5486400" cy="5486400"/>
          </a:xfrm>
          <a:prstGeom prst="pie">
            <a:avLst>
              <a:gd name="adj1" fmla="val 16159622"/>
              <a:gd name="adj2" fmla="val 7612575"/>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Partial Circle 8">
            <a:extLst>
              <a:ext uri="{FF2B5EF4-FFF2-40B4-BE49-F238E27FC236}">
                <a16:creationId xmlns:a16="http://schemas.microsoft.com/office/drawing/2014/main" id="{FF19395F-A9CF-45C8-B13A-23D1430EF424}"/>
              </a:ext>
            </a:extLst>
          </p:cNvPr>
          <p:cNvSpPr>
            <a:spLocks noChangeAspect="1"/>
          </p:cNvSpPr>
          <p:nvPr/>
        </p:nvSpPr>
        <p:spPr>
          <a:xfrm flipV="1">
            <a:off x="6437376" y="1195484"/>
            <a:ext cx="4754880" cy="4754880"/>
          </a:xfrm>
          <a:prstGeom prst="pie">
            <a:avLst>
              <a:gd name="adj1" fmla="val 16175556"/>
              <a:gd name="adj2" fmla="val 9969473"/>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9A80"/>
              </a:solidFill>
            </a:endParaRPr>
          </a:p>
        </p:txBody>
      </p:sp>
      <p:sp>
        <p:nvSpPr>
          <p:cNvPr id="10" name="Partial Circle 9">
            <a:extLst>
              <a:ext uri="{FF2B5EF4-FFF2-40B4-BE49-F238E27FC236}">
                <a16:creationId xmlns:a16="http://schemas.microsoft.com/office/drawing/2014/main" id="{B7E7871E-9A72-4245-B1C3-4BDE790EAFA6}"/>
              </a:ext>
            </a:extLst>
          </p:cNvPr>
          <p:cNvSpPr>
            <a:spLocks noChangeAspect="1"/>
          </p:cNvSpPr>
          <p:nvPr/>
        </p:nvSpPr>
        <p:spPr>
          <a:xfrm flipV="1">
            <a:off x="6812279" y="1554480"/>
            <a:ext cx="4023360" cy="4023360"/>
          </a:xfrm>
          <a:prstGeom prst="pie">
            <a:avLst>
              <a:gd name="adj1" fmla="val 16159622"/>
              <a:gd name="adj2" fmla="val 11217823"/>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Partial Circle 10">
            <a:extLst>
              <a:ext uri="{FF2B5EF4-FFF2-40B4-BE49-F238E27FC236}">
                <a16:creationId xmlns:a16="http://schemas.microsoft.com/office/drawing/2014/main" id="{9BF75069-8F68-4485-A19B-75B9D1767897}"/>
              </a:ext>
            </a:extLst>
          </p:cNvPr>
          <p:cNvSpPr>
            <a:spLocks noChangeAspect="1"/>
          </p:cNvSpPr>
          <p:nvPr/>
        </p:nvSpPr>
        <p:spPr>
          <a:xfrm flipV="1">
            <a:off x="7178039" y="1931100"/>
            <a:ext cx="3291840" cy="3291840"/>
          </a:xfrm>
          <a:prstGeom prst="pie">
            <a:avLst>
              <a:gd name="adj1" fmla="val 16159622"/>
              <a:gd name="adj2" fmla="val 12675920"/>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Partial Circle 11">
            <a:extLst>
              <a:ext uri="{FF2B5EF4-FFF2-40B4-BE49-F238E27FC236}">
                <a16:creationId xmlns:a16="http://schemas.microsoft.com/office/drawing/2014/main" id="{0841941A-B294-4827-89EB-A7EC24FAB584}"/>
              </a:ext>
            </a:extLst>
          </p:cNvPr>
          <p:cNvSpPr>
            <a:spLocks noChangeAspect="1"/>
          </p:cNvSpPr>
          <p:nvPr/>
        </p:nvSpPr>
        <p:spPr>
          <a:xfrm flipV="1">
            <a:off x="7543799" y="2290716"/>
            <a:ext cx="2560320" cy="2560320"/>
          </a:xfrm>
          <a:prstGeom prst="pie">
            <a:avLst>
              <a:gd name="adj1" fmla="val 16159622"/>
              <a:gd name="adj2" fmla="val 14028491"/>
            </a:avLst>
          </a:pr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TextBox 12">
            <a:extLst>
              <a:ext uri="{FF2B5EF4-FFF2-40B4-BE49-F238E27FC236}">
                <a16:creationId xmlns:a16="http://schemas.microsoft.com/office/drawing/2014/main" id="{B11CBF2B-E995-4C27-BC0D-1BC5F14177AE}"/>
              </a:ext>
            </a:extLst>
          </p:cNvPr>
          <p:cNvSpPr txBox="1"/>
          <p:nvPr/>
        </p:nvSpPr>
        <p:spPr>
          <a:xfrm>
            <a:off x="3200400" y="1371600"/>
            <a:ext cx="3840480" cy="969496"/>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B4E53"/>
              </a:solidFill>
              <a:latin typeface="Bernard MT Condensed" panose="02050806060905020404" pitchFamily="18" charset="0"/>
            </a:endParaRP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0" name="Group 19">
            <a:extLst>
              <a:ext uri="{FF2B5EF4-FFF2-40B4-BE49-F238E27FC236}">
                <a16:creationId xmlns:a16="http://schemas.microsoft.com/office/drawing/2014/main" id="{B103AC10-9549-4A5B-9A9C-4798FA40006B}"/>
              </a:ext>
            </a:extLst>
          </p:cNvPr>
          <p:cNvGrpSpPr/>
          <p:nvPr/>
        </p:nvGrpSpPr>
        <p:grpSpPr>
          <a:xfrm>
            <a:off x="7909560" y="2658524"/>
            <a:ext cx="1828800" cy="1828800"/>
            <a:chOff x="7909560" y="2658524"/>
            <a:chExt cx="1828800" cy="1828800"/>
          </a:xfrm>
        </p:grpSpPr>
        <p:sp>
          <p:nvSpPr>
            <p:cNvPr id="2" name="Oval 1">
              <a:extLst>
                <a:ext uri="{FF2B5EF4-FFF2-40B4-BE49-F238E27FC236}">
                  <a16:creationId xmlns:a16="http://schemas.microsoft.com/office/drawing/2014/main" id="{8DE88D0D-0C36-48EF-AB33-B976D85060EA}"/>
                </a:ext>
              </a:extLst>
            </p:cNvPr>
            <p:cNvSpPr>
              <a:spLocks noChangeAspect="1"/>
            </p:cNvSpPr>
            <p:nvPr/>
          </p:nvSpPr>
          <p:spPr>
            <a:xfrm>
              <a:off x="7909560" y="2658524"/>
              <a:ext cx="1828800" cy="1828800"/>
            </a:xfrm>
            <a:prstGeom prst="ellipse">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F9E5754-490A-4F0D-BEF8-5061F6B0100E}"/>
                </a:ext>
              </a:extLst>
            </p:cNvPr>
            <p:cNvSpPr txBox="1"/>
            <p:nvPr/>
          </p:nvSpPr>
          <p:spPr>
            <a:xfrm>
              <a:off x="8000441" y="3010340"/>
              <a:ext cx="1647037" cy="1114151"/>
            </a:xfrm>
            <a:prstGeom prst="rect">
              <a:avLst/>
            </a:prstGeom>
            <a:noFill/>
          </p:spPr>
          <p:txBody>
            <a:bodyPr wrap="square" rtlCol="0">
              <a:spAutoFit/>
            </a:bodyPr>
            <a:lstStyle/>
            <a:p>
              <a:pPr algn="ctr" defTabSz="1219170">
                <a:spcBef>
                  <a:spcPct val="20000"/>
                </a:spcBef>
                <a:defRPr/>
              </a:pPr>
              <a:r>
                <a:rPr lang="en-US" sz="1600" dirty="0">
                  <a:solidFill>
                    <a:srgbClr val="454545"/>
                  </a:solidFill>
                  <a:latin typeface="Bernard MT Condensed" panose="02050806060905020404" pitchFamily="18" charset="0"/>
                </a:rPr>
                <a:t>LOREM IPSUM</a:t>
              </a:r>
              <a:endParaRPr lang="en-US" sz="16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200" dirty="0">
                  <a:solidFill>
                    <a:srgbClr val="454545"/>
                  </a:solidFill>
                  <a:latin typeface="Candara" panose="020E0502030303020204" pitchFamily="34" charset="0"/>
                </a:rPr>
                <a:t>Lorem ipsum dolor sit amet, consectetur adipiscing elit, sed do eiusmod tempor.</a:t>
              </a:r>
            </a:p>
          </p:txBody>
        </p:sp>
      </p:grpSp>
      <p:sp>
        <p:nvSpPr>
          <p:cNvPr id="23" name="TextBox 22">
            <a:extLst>
              <a:ext uri="{FF2B5EF4-FFF2-40B4-BE49-F238E27FC236}">
                <a16:creationId xmlns:a16="http://schemas.microsoft.com/office/drawing/2014/main" id="{B50C8427-E8BE-4FD6-AD56-51FC27FE3CE8}"/>
              </a:ext>
            </a:extLst>
          </p:cNvPr>
          <p:cNvSpPr txBox="1"/>
          <p:nvPr/>
        </p:nvSpPr>
        <p:spPr>
          <a:xfrm>
            <a:off x="1005840" y="2286000"/>
            <a:ext cx="3840480" cy="969496"/>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B4E53"/>
              </a:solidFill>
              <a:latin typeface="Bernard MT Condensed" panose="02050806060905020404" pitchFamily="18" charset="0"/>
            </a:endParaRP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Ut enim ad minim veniam.</a:t>
            </a:r>
          </a:p>
        </p:txBody>
      </p:sp>
      <p:sp>
        <p:nvSpPr>
          <p:cNvPr id="30" name="TextBox 29">
            <a:extLst>
              <a:ext uri="{FF2B5EF4-FFF2-40B4-BE49-F238E27FC236}">
                <a16:creationId xmlns:a16="http://schemas.microsoft.com/office/drawing/2014/main" id="{8C2C368B-16D5-4639-B20F-A3AD2B4621C7}"/>
              </a:ext>
            </a:extLst>
          </p:cNvPr>
          <p:cNvSpPr txBox="1"/>
          <p:nvPr/>
        </p:nvSpPr>
        <p:spPr>
          <a:xfrm>
            <a:off x="3200400" y="5669280"/>
            <a:ext cx="3840480" cy="969496"/>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 DOLOR</a:t>
            </a:r>
          </a:p>
          <a:p>
            <a:endParaRPr lang="en-US" sz="400" dirty="0">
              <a:solidFill>
                <a:srgbClr val="4B4E53"/>
              </a:solidFill>
              <a:latin typeface="Bernard MT Condensed" panose="02050806060905020404" pitchFamily="18" charset="0"/>
            </a:endParaRP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Ut enim ad minim veniam.</a:t>
            </a:r>
          </a:p>
        </p:txBody>
      </p:sp>
      <p:sp>
        <p:nvSpPr>
          <p:cNvPr id="37" name="TextBox 36">
            <a:extLst>
              <a:ext uri="{FF2B5EF4-FFF2-40B4-BE49-F238E27FC236}">
                <a16:creationId xmlns:a16="http://schemas.microsoft.com/office/drawing/2014/main" id="{9D33B48B-4BED-4E56-8047-63CF88525C9F}"/>
              </a:ext>
            </a:extLst>
          </p:cNvPr>
          <p:cNvSpPr txBox="1"/>
          <p:nvPr/>
        </p:nvSpPr>
        <p:spPr>
          <a:xfrm>
            <a:off x="3200400" y="3566160"/>
            <a:ext cx="3840480" cy="969496"/>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4B4E53"/>
              </a:solidFill>
              <a:latin typeface="Bernard MT Condensed" panose="02050806060905020404" pitchFamily="18" charset="0"/>
            </a:endParaRP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Ut enim ad minim veniam.</a:t>
            </a:r>
          </a:p>
        </p:txBody>
      </p:sp>
      <p:sp>
        <p:nvSpPr>
          <p:cNvPr id="40" name="TextBox 39">
            <a:extLst>
              <a:ext uri="{FF2B5EF4-FFF2-40B4-BE49-F238E27FC236}">
                <a16:creationId xmlns:a16="http://schemas.microsoft.com/office/drawing/2014/main" id="{7BAA9A9F-A791-4AC1-996A-927238251547}"/>
              </a:ext>
            </a:extLst>
          </p:cNvPr>
          <p:cNvSpPr txBox="1"/>
          <p:nvPr/>
        </p:nvSpPr>
        <p:spPr>
          <a:xfrm>
            <a:off x="1005840" y="4480560"/>
            <a:ext cx="3840480" cy="969496"/>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rgbClr val="4B4E53"/>
              </a:solidFill>
              <a:latin typeface="Bernard MT Condensed" panose="02050806060905020404" pitchFamily="18" charset="0"/>
            </a:endParaRP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Ut enim ad minim veniam.</a:t>
            </a:r>
          </a:p>
        </p:txBody>
      </p:sp>
      <p:sp>
        <p:nvSpPr>
          <p:cNvPr id="50" name="TextBox 49">
            <a:extLst>
              <a:ext uri="{FF2B5EF4-FFF2-40B4-BE49-F238E27FC236}">
                <a16:creationId xmlns:a16="http://schemas.microsoft.com/office/drawing/2014/main" id="{6D2E49BA-3813-448D-BD35-A82B3C058251}"/>
              </a:ext>
            </a:extLst>
          </p:cNvPr>
          <p:cNvSpPr txBox="1"/>
          <p:nvPr/>
        </p:nvSpPr>
        <p:spPr>
          <a:xfrm>
            <a:off x="7979016" y="4503148"/>
            <a:ext cx="1051559" cy="338554"/>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$3,243</a:t>
            </a:r>
            <a:endParaRPr lang="en-US" sz="400" dirty="0">
              <a:solidFill>
                <a:srgbClr val="4C4F54"/>
              </a:solidFill>
              <a:latin typeface="Bernard MT Condensed" panose="02050806060905020404" pitchFamily="18" charset="0"/>
            </a:endParaRPr>
          </a:p>
        </p:txBody>
      </p:sp>
      <p:sp>
        <p:nvSpPr>
          <p:cNvPr id="51" name="TextBox 50">
            <a:extLst>
              <a:ext uri="{FF2B5EF4-FFF2-40B4-BE49-F238E27FC236}">
                <a16:creationId xmlns:a16="http://schemas.microsoft.com/office/drawing/2014/main" id="{A9AE3452-A973-4DFD-ADF4-43A40BBCAF16}"/>
              </a:ext>
            </a:extLst>
          </p:cNvPr>
          <p:cNvSpPr txBox="1"/>
          <p:nvPr/>
        </p:nvSpPr>
        <p:spPr>
          <a:xfrm>
            <a:off x="7979016" y="4862020"/>
            <a:ext cx="1051559" cy="400110"/>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$2,785</a:t>
            </a:r>
          </a:p>
          <a:p>
            <a:endParaRPr lang="en-US" sz="400" dirty="0">
              <a:solidFill>
                <a:srgbClr val="4C4F54"/>
              </a:solidFill>
              <a:latin typeface="Bernard MT Condensed" panose="02050806060905020404" pitchFamily="18" charset="0"/>
            </a:endParaRPr>
          </a:p>
        </p:txBody>
      </p:sp>
      <p:sp>
        <p:nvSpPr>
          <p:cNvPr id="52" name="TextBox 51">
            <a:extLst>
              <a:ext uri="{FF2B5EF4-FFF2-40B4-BE49-F238E27FC236}">
                <a16:creationId xmlns:a16="http://schemas.microsoft.com/office/drawing/2014/main" id="{BFDA88D2-F01E-4438-B29E-12D17A594518}"/>
              </a:ext>
            </a:extLst>
          </p:cNvPr>
          <p:cNvSpPr txBox="1"/>
          <p:nvPr/>
        </p:nvSpPr>
        <p:spPr>
          <a:xfrm>
            <a:off x="7979015" y="5231876"/>
            <a:ext cx="1051559" cy="400110"/>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$2,394</a:t>
            </a:r>
          </a:p>
          <a:p>
            <a:endParaRPr lang="en-US" sz="400" dirty="0">
              <a:solidFill>
                <a:srgbClr val="4C4F54"/>
              </a:solidFill>
              <a:latin typeface="Bernard MT Condensed" panose="02050806060905020404" pitchFamily="18" charset="0"/>
            </a:endParaRPr>
          </a:p>
        </p:txBody>
      </p:sp>
      <p:sp>
        <p:nvSpPr>
          <p:cNvPr id="53" name="TextBox 52">
            <a:extLst>
              <a:ext uri="{FF2B5EF4-FFF2-40B4-BE49-F238E27FC236}">
                <a16:creationId xmlns:a16="http://schemas.microsoft.com/office/drawing/2014/main" id="{068DC188-4E8E-4644-B389-497D34B946C0}"/>
              </a:ext>
            </a:extLst>
          </p:cNvPr>
          <p:cNvSpPr txBox="1"/>
          <p:nvPr/>
        </p:nvSpPr>
        <p:spPr>
          <a:xfrm>
            <a:off x="7979015" y="5598380"/>
            <a:ext cx="1051559" cy="400110"/>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$2,048</a:t>
            </a:r>
          </a:p>
          <a:p>
            <a:endParaRPr lang="en-US" sz="400" dirty="0">
              <a:solidFill>
                <a:srgbClr val="4C4F54"/>
              </a:solidFill>
              <a:latin typeface="Bernard MT Condensed" panose="02050806060905020404" pitchFamily="18" charset="0"/>
            </a:endParaRPr>
          </a:p>
        </p:txBody>
      </p:sp>
      <p:sp>
        <p:nvSpPr>
          <p:cNvPr id="54" name="TextBox 53">
            <a:extLst>
              <a:ext uri="{FF2B5EF4-FFF2-40B4-BE49-F238E27FC236}">
                <a16:creationId xmlns:a16="http://schemas.microsoft.com/office/drawing/2014/main" id="{C849A2E6-A677-4CF1-9DB8-240BC1C6E8CB}"/>
              </a:ext>
            </a:extLst>
          </p:cNvPr>
          <p:cNvSpPr txBox="1"/>
          <p:nvPr/>
        </p:nvSpPr>
        <p:spPr>
          <a:xfrm>
            <a:off x="7979015" y="5959300"/>
            <a:ext cx="1051559" cy="400110"/>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$1,743</a:t>
            </a:r>
          </a:p>
          <a:p>
            <a:endParaRPr lang="en-US" sz="400" dirty="0">
              <a:solidFill>
                <a:srgbClr val="4C4F54"/>
              </a:solidFill>
              <a:latin typeface="Bernard MT Condensed" panose="02050806060905020404" pitchFamily="18" charset="0"/>
            </a:endParaRPr>
          </a:p>
        </p:txBody>
      </p:sp>
      <p:pic>
        <p:nvPicPr>
          <p:cNvPr id="21" name="Picture 20">
            <a:hlinkClick r:id="rId2"/>
            <a:extLst>
              <a:ext uri="{FF2B5EF4-FFF2-40B4-BE49-F238E27FC236}">
                <a16:creationId xmlns:a16="http://schemas.microsoft.com/office/drawing/2014/main" id="{80307DE4-A288-4E27-B23D-7C7F74B8BC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99954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500" fill="hold"/>
                                        <p:tgtEl>
                                          <p:spTgt spid="20"/>
                                        </p:tgtEl>
                                        <p:attrNameLst>
                                          <p:attrName>ppt_w</p:attrName>
                                        </p:attrNameLst>
                                      </p:cBhvr>
                                      <p:tavLst>
                                        <p:tav tm="0">
                                          <p:val>
                                            <p:fltVal val="0"/>
                                          </p:val>
                                        </p:tav>
                                        <p:tav tm="100000">
                                          <p:val>
                                            <p:strVal val="#ppt_w"/>
                                          </p:val>
                                        </p:tav>
                                      </p:tavLst>
                                    </p:anim>
                                    <p:anim calcmode="lin" valueType="num">
                                      <p:cBhvr>
                                        <p:cTn id="12" dur="500" fill="hold"/>
                                        <p:tgtEl>
                                          <p:spTgt spid="20"/>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50"/>
                                        </p:tgtEl>
                                        <p:attrNameLst>
                                          <p:attrName>style.visibility</p:attrName>
                                        </p:attrNameLst>
                                      </p:cBhvr>
                                      <p:to>
                                        <p:strVal val="visible"/>
                                      </p:to>
                                    </p:set>
                                    <p:animEffect transition="in" filter="fade">
                                      <p:cBhvr>
                                        <p:cTn id="16" dur="1000"/>
                                        <p:tgtEl>
                                          <p:spTgt spid="50"/>
                                        </p:tgtEl>
                                      </p:cBhvr>
                                    </p:animEffect>
                                    <p:anim calcmode="lin" valueType="num">
                                      <p:cBhvr>
                                        <p:cTn id="17" dur="1000" fill="hold"/>
                                        <p:tgtEl>
                                          <p:spTgt spid="50"/>
                                        </p:tgtEl>
                                        <p:attrNameLst>
                                          <p:attrName>ppt_x</p:attrName>
                                        </p:attrNameLst>
                                      </p:cBhvr>
                                      <p:tavLst>
                                        <p:tav tm="0">
                                          <p:val>
                                            <p:strVal val="#ppt_x"/>
                                          </p:val>
                                        </p:tav>
                                        <p:tav tm="100000">
                                          <p:val>
                                            <p:strVal val="#ppt_x"/>
                                          </p:val>
                                        </p:tav>
                                      </p:tavLst>
                                    </p:anim>
                                    <p:anim calcmode="lin" valueType="num">
                                      <p:cBhvr>
                                        <p:cTn id="18" dur="1000" fill="hold"/>
                                        <p:tgtEl>
                                          <p:spTgt spid="50"/>
                                        </p:tgtEl>
                                        <p:attrNameLst>
                                          <p:attrName>ppt_y</p:attrName>
                                        </p:attrNameLst>
                                      </p:cBhvr>
                                      <p:tavLst>
                                        <p:tav tm="0">
                                          <p:val>
                                            <p:strVal val="#ppt_y+.1"/>
                                          </p:val>
                                        </p:tav>
                                        <p:tav tm="100000">
                                          <p:val>
                                            <p:strVal val="#ppt_y"/>
                                          </p:val>
                                        </p:tav>
                                      </p:tavLst>
                                    </p:anim>
                                  </p:childTnLst>
                                </p:cTn>
                              </p:par>
                              <p:par>
                                <p:cTn id="19" presetID="49" presetClass="entr" presetSubtype="0" decel="10000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1000" fill="hold"/>
                                        <p:tgtEl>
                                          <p:spTgt spid="12"/>
                                        </p:tgtEl>
                                        <p:attrNameLst>
                                          <p:attrName>ppt_w</p:attrName>
                                        </p:attrNameLst>
                                      </p:cBhvr>
                                      <p:tavLst>
                                        <p:tav tm="0">
                                          <p:val>
                                            <p:fltVal val="0"/>
                                          </p:val>
                                        </p:tav>
                                        <p:tav tm="100000">
                                          <p:val>
                                            <p:strVal val="#ppt_w"/>
                                          </p:val>
                                        </p:tav>
                                      </p:tavLst>
                                    </p:anim>
                                    <p:anim calcmode="lin" valueType="num">
                                      <p:cBhvr>
                                        <p:cTn id="22" dur="1000" fill="hold"/>
                                        <p:tgtEl>
                                          <p:spTgt spid="12"/>
                                        </p:tgtEl>
                                        <p:attrNameLst>
                                          <p:attrName>ppt_h</p:attrName>
                                        </p:attrNameLst>
                                      </p:cBhvr>
                                      <p:tavLst>
                                        <p:tav tm="0">
                                          <p:val>
                                            <p:fltVal val="0"/>
                                          </p:val>
                                        </p:tav>
                                        <p:tav tm="100000">
                                          <p:val>
                                            <p:strVal val="#ppt_h"/>
                                          </p:val>
                                        </p:tav>
                                      </p:tavLst>
                                    </p:anim>
                                    <p:anim calcmode="lin" valueType="num">
                                      <p:cBhvr>
                                        <p:cTn id="23" dur="1000" fill="hold"/>
                                        <p:tgtEl>
                                          <p:spTgt spid="12"/>
                                        </p:tgtEl>
                                        <p:attrNameLst>
                                          <p:attrName>style.rotation</p:attrName>
                                        </p:attrNameLst>
                                      </p:cBhvr>
                                      <p:tavLst>
                                        <p:tav tm="0">
                                          <p:val>
                                            <p:fltVal val="360"/>
                                          </p:val>
                                        </p:tav>
                                        <p:tav tm="100000">
                                          <p:val>
                                            <p:fltVal val="0"/>
                                          </p:val>
                                        </p:tav>
                                      </p:tavLst>
                                    </p:anim>
                                    <p:animEffect transition="in" filter="fade">
                                      <p:cBhvr>
                                        <p:cTn id="24" dur="1000"/>
                                        <p:tgtEl>
                                          <p:spTgt spid="12"/>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1000"/>
                                        <p:tgtEl>
                                          <p:spTgt spid="30"/>
                                        </p:tgtEl>
                                      </p:cBhvr>
                                    </p:animEffect>
                                    <p:anim calcmode="lin" valueType="num">
                                      <p:cBhvr>
                                        <p:cTn id="29" dur="1000" fill="hold"/>
                                        <p:tgtEl>
                                          <p:spTgt spid="30"/>
                                        </p:tgtEl>
                                        <p:attrNameLst>
                                          <p:attrName>ppt_x</p:attrName>
                                        </p:attrNameLst>
                                      </p:cBhvr>
                                      <p:tavLst>
                                        <p:tav tm="0">
                                          <p:val>
                                            <p:strVal val="#ppt_x"/>
                                          </p:val>
                                        </p:tav>
                                        <p:tav tm="100000">
                                          <p:val>
                                            <p:strVal val="#ppt_x"/>
                                          </p:val>
                                        </p:tav>
                                      </p:tavLst>
                                    </p:anim>
                                    <p:anim calcmode="lin" valueType="num">
                                      <p:cBhvr>
                                        <p:cTn id="30" dur="1000" fill="hold"/>
                                        <p:tgtEl>
                                          <p:spTgt spid="30"/>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51"/>
                                        </p:tgtEl>
                                        <p:attrNameLst>
                                          <p:attrName>style.visibility</p:attrName>
                                        </p:attrNameLst>
                                      </p:cBhvr>
                                      <p:to>
                                        <p:strVal val="visible"/>
                                      </p:to>
                                    </p:set>
                                    <p:animEffect transition="in" filter="fade">
                                      <p:cBhvr>
                                        <p:cTn id="34" dur="1000"/>
                                        <p:tgtEl>
                                          <p:spTgt spid="51"/>
                                        </p:tgtEl>
                                      </p:cBhvr>
                                    </p:animEffect>
                                    <p:anim calcmode="lin" valueType="num">
                                      <p:cBhvr>
                                        <p:cTn id="35" dur="1000" fill="hold"/>
                                        <p:tgtEl>
                                          <p:spTgt spid="51"/>
                                        </p:tgtEl>
                                        <p:attrNameLst>
                                          <p:attrName>ppt_x</p:attrName>
                                        </p:attrNameLst>
                                      </p:cBhvr>
                                      <p:tavLst>
                                        <p:tav tm="0">
                                          <p:val>
                                            <p:strVal val="#ppt_x"/>
                                          </p:val>
                                        </p:tav>
                                        <p:tav tm="100000">
                                          <p:val>
                                            <p:strVal val="#ppt_x"/>
                                          </p:val>
                                        </p:tav>
                                      </p:tavLst>
                                    </p:anim>
                                    <p:anim calcmode="lin" valueType="num">
                                      <p:cBhvr>
                                        <p:cTn id="36" dur="1000" fill="hold"/>
                                        <p:tgtEl>
                                          <p:spTgt spid="51"/>
                                        </p:tgtEl>
                                        <p:attrNameLst>
                                          <p:attrName>ppt_y</p:attrName>
                                        </p:attrNameLst>
                                      </p:cBhvr>
                                      <p:tavLst>
                                        <p:tav tm="0">
                                          <p:val>
                                            <p:strVal val="#ppt_y+.1"/>
                                          </p:val>
                                        </p:tav>
                                        <p:tav tm="100000">
                                          <p:val>
                                            <p:strVal val="#ppt_y"/>
                                          </p:val>
                                        </p:tav>
                                      </p:tavLst>
                                    </p:anim>
                                  </p:childTnLst>
                                </p:cTn>
                              </p:par>
                              <p:par>
                                <p:cTn id="37" presetID="49" presetClass="entr" presetSubtype="0" decel="10000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p:cTn id="39" dur="1000" fill="hold"/>
                                        <p:tgtEl>
                                          <p:spTgt spid="11"/>
                                        </p:tgtEl>
                                        <p:attrNameLst>
                                          <p:attrName>ppt_w</p:attrName>
                                        </p:attrNameLst>
                                      </p:cBhvr>
                                      <p:tavLst>
                                        <p:tav tm="0">
                                          <p:val>
                                            <p:fltVal val="0"/>
                                          </p:val>
                                        </p:tav>
                                        <p:tav tm="100000">
                                          <p:val>
                                            <p:strVal val="#ppt_w"/>
                                          </p:val>
                                        </p:tav>
                                      </p:tavLst>
                                    </p:anim>
                                    <p:anim calcmode="lin" valueType="num">
                                      <p:cBhvr>
                                        <p:cTn id="40" dur="1000" fill="hold"/>
                                        <p:tgtEl>
                                          <p:spTgt spid="11"/>
                                        </p:tgtEl>
                                        <p:attrNameLst>
                                          <p:attrName>ppt_h</p:attrName>
                                        </p:attrNameLst>
                                      </p:cBhvr>
                                      <p:tavLst>
                                        <p:tav tm="0">
                                          <p:val>
                                            <p:fltVal val="0"/>
                                          </p:val>
                                        </p:tav>
                                        <p:tav tm="100000">
                                          <p:val>
                                            <p:strVal val="#ppt_h"/>
                                          </p:val>
                                        </p:tav>
                                      </p:tavLst>
                                    </p:anim>
                                    <p:anim calcmode="lin" valueType="num">
                                      <p:cBhvr>
                                        <p:cTn id="41" dur="1000" fill="hold"/>
                                        <p:tgtEl>
                                          <p:spTgt spid="11"/>
                                        </p:tgtEl>
                                        <p:attrNameLst>
                                          <p:attrName>style.rotation</p:attrName>
                                        </p:attrNameLst>
                                      </p:cBhvr>
                                      <p:tavLst>
                                        <p:tav tm="0">
                                          <p:val>
                                            <p:fltVal val="360"/>
                                          </p:val>
                                        </p:tav>
                                        <p:tav tm="100000">
                                          <p:val>
                                            <p:fltVal val="0"/>
                                          </p:val>
                                        </p:tav>
                                      </p:tavLst>
                                    </p:anim>
                                    <p:animEffect transition="in" filter="fade">
                                      <p:cBhvr>
                                        <p:cTn id="42" dur="1000"/>
                                        <p:tgtEl>
                                          <p:spTgt spid="11"/>
                                        </p:tgtEl>
                                      </p:cBhvr>
                                    </p:animEffect>
                                  </p:childTnLst>
                                </p:cTn>
                              </p:par>
                            </p:childTnLst>
                          </p:cTn>
                        </p:par>
                        <p:par>
                          <p:cTn id="43" fill="hold">
                            <p:stCondLst>
                              <p:cond delay="4000"/>
                            </p:stCondLst>
                            <p:childTnLst>
                              <p:par>
                                <p:cTn id="44" presetID="42" presetClass="entr" presetSubtype="0" fill="hold" grpId="0" nodeType="after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fade">
                                      <p:cBhvr>
                                        <p:cTn id="46" dur="1000"/>
                                        <p:tgtEl>
                                          <p:spTgt spid="40"/>
                                        </p:tgtEl>
                                      </p:cBhvr>
                                    </p:animEffect>
                                    <p:anim calcmode="lin" valueType="num">
                                      <p:cBhvr>
                                        <p:cTn id="47" dur="1000" fill="hold"/>
                                        <p:tgtEl>
                                          <p:spTgt spid="40"/>
                                        </p:tgtEl>
                                        <p:attrNameLst>
                                          <p:attrName>ppt_x</p:attrName>
                                        </p:attrNameLst>
                                      </p:cBhvr>
                                      <p:tavLst>
                                        <p:tav tm="0">
                                          <p:val>
                                            <p:strVal val="#ppt_x"/>
                                          </p:val>
                                        </p:tav>
                                        <p:tav tm="100000">
                                          <p:val>
                                            <p:strVal val="#ppt_x"/>
                                          </p:val>
                                        </p:tav>
                                      </p:tavLst>
                                    </p:anim>
                                    <p:anim calcmode="lin" valueType="num">
                                      <p:cBhvr>
                                        <p:cTn id="48" dur="1000" fill="hold"/>
                                        <p:tgtEl>
                                          <p:spTgt spid="40"/>
                                        </p:tgtEl>
                                        <p:attrNameLst>
                                          <p:attrName>ppt_y</p:attrName>
                                        </p:attrNameLst>
                                      </p:cBhvr>
                                      <p:tavLst>
                                        <p:tav tm="0">
                                          <p:val>
                                            <p:strVal val="#ppt_y+.1"/>
                                          </p:val>
                                        </p:tav>
                                        <p:tav tm="100000">
                                          <p:val>
                                            <p:strVal val="#ppt_y"/>
                                          </p:val>
                                        </p:tav>
                                      </p:tavLst>
                                    </p:anim>
                                  </p:childTnLst>
                                </p:cTn>
                              </p:par>
                            </p:childTnLst>
                          </p:cTn>
                        </p:par>
                        <p:par>
                          <p:cTn id="49" fill="hold">
                            <p:stCondLst>
                              <p:cond delay="5000"/>
                            </p:stCondLst>
                            <p:childTnLst>
                              <p:par>
                                <p:cTn id="50" presetID="42" presetClass="entr" presetSubtype="0"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fade">
                                      <p:cBhvr>
                                        <p:cTn id="52" dur="1000"/>
                                        <p:tgtEl>
                                          <p:spTgt spid="52"/>
                                        </p:tgtEl>
                                      </p:cBhvr>
                                    </p:animEffect>
                                    <p:anim calcmode="lin" valueType="num">
                                      <p:cBhvr>
                                        <p:cTn id="53" dur="1000" fill="hold"/>
                                        <p:tgtEl>
                                          <p:spTgt spid="52"/>
                                        </p:tgtEl>
                                        <p:attrNameLst>
                                          <p:attrName>ppt_x</p:attrName>
                                        </p:attrNameLst>
                                      </p:cBhvr>
                                      <p:tavLst>
                                        <p:tav tm="0">
                                          <p:val>
                                            <p:strVal val="#ppt_x"/>
                                          </p:val>
                                        </p:tav>
                                        <p:tav tm="100000">
                                          <p:val>
                                            <p:strVal val="#ppt_x"/>
                                          </p:val>
                                        </p:tav>
                                      </p:tavLst>
                                    </p:anim>
                                    <p:anim calcmode="lin" valueType="num">
                                      <p:cBhvr>
                                        <p:cTn id="54" dur="1000" fill="hold"/>
                                        <p:tgtEl>
                                          <p:spTgt spid="52"/>
                                        </p:tgtEl>
                                        <p:attrNameLst>
                                          <p:attrName>ppt_y</p:attrName>
                                        </p:attrNameLst>
                                      </p:cBhvr>
                                      <p:tavLst>
                                        <p:tav tm="0">
                                          <p:val>
                                            <p:strVal val="#ppt_y+.1"/>
                                          </p:val>
                                        </p:tav>
                                        <p:tav tm="100000">
                                          <p:val>
                                            <p:strVal val="#ppt_y"/>
                                          </p:val>
                                        </p:tav>
                                      </p:tavLst>
                                    </p:anim>
                                  </p:childTnLst>
                                </p:cTn>
                              </p:par>
                              <p:par>
                                <p:cTn id="55" presetID="49" presetClass="entr" presetSubtype="0" decel="100000" fill="hold" grpId="0" nodeType="withEffect">
                                  <p:stCondLst>
                                    <p:cond delay="0"/>
                                  </p:stCondLst>
                                  <p:childTnLst>
                                    <p:set>
                                      <p:cBhvr>
                                        <p:cTn id="56" dur="1" fill="hold">
                                          <p:stCondLst>
                                            <p:cond delay="0"/>
                                          </p:stCondLst>
                                        </p:cTn>
                                        <p:tgtEl>
                                          <p:spTgt spid="10"/>
                                        </p:tgtEl>
                                        <p:attrNameLst>
                                          <p:attrName>style.visibility</p:attrName>
                                        </p:attrNameLst>
                                      </p:cBhvr>
                                      <p:to>
                                        <p:strVal val="visible"/>
                                      </p:to>
                                    </p:set>
                                    <p:anim calcmode="lin" valueType="num">
                                      <p:cBhvr>
                                        <p:cTn id="57" dur="1000" fill="hold"/>
                                        <p:tgtEl>
                                          <p:spTgt spid="10"/>
                                        </p:tgtEl>
                                        <p:attrNameLst>
                                          <p:attrName>ppt_w</p:attrName>
                                        </p:attrNameLst>
                                      </p:cBhvr>
                                      <p:tavLst>
                                        <p:tav tm="0">
                                          <p:val>
                                            <p:fltVal val="0"/>
                                          </p:val>
                                        </p:tav>
                                        <p:tav tm="100000">
                                          <p:val>
                                            <p:strVal val="#ppt_w"/>
                                          </p:val>
                                        </p:tav>
                                      </p:tavLst>
                                    </p:anim>
                                    <p:anim calcmode="lin" valueType="num">
                                      <p:cBhvr>
                                        <p:cTn id="58" dur="1000" fill="hold"/>
                                        <p:tgtEl>
                                          <p:spTgt spid="10"/>
                                        </p:tgtEl>
                                        <p:attrNameLst>
                                          <p:attrName>ppt_h</p:attrName>
                                        </p:attrNameLst>
                                      </p:cBhvr>
                                      <p:tavLst>
                                        <p:tav tm="0">
                                          <p:val>
                                            <p:fltVal val="0"/>
                                          </p:val>
                                        </p:tav>
                                        <p:tav tm="100000">
                                          <p:val>
                                            <p:strVal val="#ppt_h"/>
                                          </p:val>
                                        </p:tav>
                                      </p:tavLst>
                                    </p:anim>
                                    <p:anim calcmode="lin" valueType="num">
                                      <p:cBhvr>
                                        <p:cTn id="59" dur="1000" fill="hold"/>
                                        <p:tgtEl>
                                          <p:spTgt spid="10"/>
                                        </p:tgtEl>
                                        <p:attrNameLst>
                                          <p:attrName>style.rotation</p:attrName>
                                        </p:attrNameLst>
                                      </p:cBhvr>
                                      <p:tavLst>
                                        <p:tav tm="0">
                                          <p:val>
                                            <p:fltVal val="360"/>
                                          </p:val>
                                        </p:tav>
                                        <p:tav tm="100000">
                                          <p:val>
                                            <p:fltVal val="0"/>
                                          </p:val>
                                        </p:tav>
                                      </p:tavLst>
                                    </p:anim>
                                    <p:animEffect transition="in" filter="fade">
                                      <p:cBhvr>
                                        <p:cTn id="60" dur="1000"/>
                                        <p:tgtEl>
                                          <p:spTgt spid="10"/>
                                        </p:tgtEl>
                                      </p:cBhvr>
                                    </p:animEffect>
                                  </p:childTnLst>
                                </p:cTn>
                              </p:par>
                            </p:childTnLst>
                          </p:cTn>
                        </p:par>
                        <p:par>
                          <p:cTn id="61" fill="hold">
                            <p:stCondLst>
                              <p:cond delay="6000"/>
                            </p:stCondLst>
                            <p:childTnLst>
                              <p:par>
                                <p:cTn id="62" presetID="42" presetClass="entr" presetSubtype="0" fill="hold" grpId="0" nodeType="afterEffect">
                                  <p:stCondLst>
                                    <p:cond delay="0"/>
                                  </p:stCondLst>
                                  <p:childTnLst>
                                    <p:set>
                                      <p:cBhvr>
                                        <p:cTn id="63" dur="1" fill="hold">
                                          <p:stCondLst>
                                            <p:cond delay="0"/>
                                          </p:stCondLst>
                                        </p:cTn>
                                        <p:tgtEl>
                                          <p:spTgt spid="37"/>
                                        </p:tgtEl>
                                        <p:attrNameLst>
                                          <p:attrName>style.visibility</p:attrName>
                                        </p:attrNameLst>
                                      </p:cBhvr>
                                      <p:to>
                                        <p:strVal val="visible"/>
                                      </p:to>
                                    </p:set>
                                    <p:animEffect transition="in" filter="fade">
                                      <p:cBhvr>
                                        <p:cTn id="64" dur="1000"/>
                                        <p:tgtEl>
                                          <p:spTgt spid="37"/>
                                        </p:tgtEl>
                                      </p:cBhvr>
                                    </p:animEffect>
                                    <p:anim calcmode="lin" valueType="num">
                                      <p:cBhvr>
                                        <p:cTn id="65" dur="1000" fill="hold"/>
                                        <p:tgtEl>
                                          <p:spTgt spid="37"/>
                                        </p:tgtEl>
                                        <p:attrNameLst>
                                          <p:attrName>ppt_x</p:attrName>
                                        </p:attrNameLst>
                                      </p:cBhvr>
                                      <p:tavLst>
                                        <p:tav tm="0">
                                          <p:val>
                                            <p:strVal val="#ppt_x"/>
                                          </p:val>
                                        </p:tav>
                                        <p:tav tm="100000">
                                          <p:val>
                                            <p:strVal val="#ppt_x"/>
                                          </p:val>
                                        </p:tav>
                                      </p:tavLst>
                                    </p:anim>
                                    <p:anim calcmode="lin" valueType="num">
                                      <p:cBhvr>
                                        <p:cTn id="66" dur="1000" fill="hold"/>
                                        <p:tgtEl>
                                          <p:spTgt spid="37"/>
                                        </p:tgtEl>
                                        <p:attrNameLst>
                                          <p:attrName>ppt_y</p:attrName>
                                        </p:attrNameLst>
                                      </p:cBhvr>
                                      <p:tavLst>
                                        <p:tav tm="0">
                                          <p:val>
                                            <p:strVal val="#ppt_y+.1"/>
                                          </p:val>
                                        </p:tav>
                                        <p:tav tm="100000">
                                          <p:val>
                                            <p:strVal val="#ppt_y"/>
                                          </p:val>
                                        </p:tav>
                                      </p:tavLst>
                                    </p:anim>
                                  </p:childTnLst>
                                </p:cTn>
                              </p:par>
                            </p:childTnLst>
                          </p:cTn>
                        </p:par>
                        <p:par>
                          <p:cTn id="67" fill="hold">
                            <p:stCondLst>
                              <p:cond delay="7000"/>
                            </p:stCondLst>
                            <p:childTnLst>
                              <p:par>
                                <p:cTn id="68" presetID="42" presetClass="entr" presetSubtype="0" fill="hold" grpId="0" nodeType="afterEffect">
                                  <p:stCondLst>
                                    <p:cond delay="0"/>
                                  </p:stCondLst>
                                  <p:childTnLst>
                                    <p:set>
                                      <p:cBhvr>
                                        <p:cTn id="69" dur="1" fill="hold">
                                          <p:stCondLst>
                                            <p:cond delay="0"/>
                                          </p:stCondLst>
                                        </p:cTn>
                                        <p:tgtEl>
                                          <p:spTgt spid="53"/>
                                        </p:tgtEl>
                                        <p:attrNameLst>
                                          <p:attrName>style.visibility</p:attrName>
                                        </p:attrNameLst>
                                      </p:cBhvr>
                                      <p:to>
                                        <p:strVal val="visible"/>
                                      </p:to>
                                    </p:set>
                                    <p:animEffect transition="in" filter="fade">
                                      <p:cBhvr>
                                        <p:cTn id="70" dur="1000"/>
                                        <p:tgtEl>
                                          <p:spTgt spid="53"/>
                                        </p:tgtEl>
                                      </p:cBhvr>
                                    </p:animEffect>
                                    <p:anim calcmode="lin" valueType="num">
                                      <p:cBhvr>
                                        <p:cTn id="71" dur="1000" fill="hold"/>
                                        <p:tgtEl>
                                          <p:spTgt spid="53"/>
                                        </p:tgtEl>
                                        <p:attrNameLst>
                                          <p:attrName>ppt_x</p:attrName>
                                        </p:attrNameLst>
                                      </p:cBhvr>
                                      <p:tavLst>
                                        <p:tav tm="0">
                                          <p:val>
                                            <p:strVal val="#ppt_x"/>
                                          </p:val>
                                        </p:tav>
                                        <p:tav tm="100000">
                                          <p:val>
                                            <p:strVal val="#ppt_x"/>
                                          </p:val>
                                        </p:tav>
                                      </p:tavLst>
                                    </p:anim>
                                    <p:anim calcmode="lin" valueType="num">
                                      <p:cBhvr>
                                        <p:cTn id="72" dur="1000" fill="hold"/>
                                        <p:tgtEl>
                                          <p:spTgt spid="53"/>
                                        </p:tgtEl>
                                        <p:attrNameLst>
                                          <p:attrName>ppt_y</p:attrName>
                                        </p:attrNameLst>
                                      </p:cBhvr>
                                      <p:tavLst>
                                        <p:tav tm="0">
                                          <p:val>
                                            <p:strVal val="#ppt_y+.1"/>
                                          </p:val>
                                        </p:tav>
                                        <p:tav tm="100000">
                                          <p:val>
                                            <p:strVal val="#ppt_y"/>
                                          </p:val>
                                        </p:tav>
                                      </p:tavLst>
                                    </p:anim>
                                  </p:childTnLst>
                                </p:cTn>
                              </p:par>
                              <p:par>
                                <p:cTn id="73" presetID="49" presetClass="entr" presetSubtype="0" decel="100000" fill="hold" grpId="0" nodeType="withEffect">
                                  <p:stCondLst>
                                    <p:cond delay="0"/>
                                  </p:stCondLst>
                                  <p:childTnLst>
                                    <p:set>
                                      <p:cBhvr>
                                        <p:cTn id="74" dur="1" fill="hold">
                                          <p:stCondLst>
                                            <p:cond delay="0"/>
                                          </p:stCondLst>
                                        </p:cTn>
                                        <p:tgtEl>
                                          <p:spTgt spid="9"/>
                                        </p:tgtEl>
                                        <p:attrNameLst>
                                          <p:attrName>style.visibility</p:attrName>
                                        </p:attrNameLst>
                                      </p:cBhvr>
                                      <p:to>
                                        <p:strVal val="visible"/>
                                      </p:to>
                                    </p:set>
                                    <p:anim calcmode="lin" valueType="num">
                                      <p:cBhvr>
                                        <p:cTn id="75" dur="1000" fill="hold"/>
                                        <p:tgtEl>
                                          <p:spTgt spid="9"/>
                                        </p:tgtEl>
                                        <p:attrNameLst>
                                          <p:attrName>ppt_w</p:attrName>
                                        </p:attrNameLst>
                                      </p:cBhvr>
                                      <p:tavLst>
                                        <p:tav tm="0">
                                          <p:val>
                                            <p:fltVal val="0"/>
                                          </p:val>
                                        </p:tav>
                                        <p:tav tm="100000">
                                          <p:val>
                                            <p:strVal val="#ppt_w"/>
                                          </p:val>
                                        </p:tav>
                                      </p:tavLst>
                                    </p:anim>
                                    <p:anim calcmode="lin" valueType="num">
                                      <p:cBhvr>
                                        <p:cTn id="76" dur="1000" fill="hold"/>
                                        <p:tgtEl>
                                          <p:spTgt spid="9"/>
                                        </p:tgtEl>
                                        <p:attrNameLst>
                                          <p:attrName>ppt_h</p:attrName>
                                        </p:attrNameLst>
                                      </p:cBhvr>
                                      <p:tavLst>
                                        <p:tav tm="0">
                                          <p:val>
                                            <p:fltVal val="0"/>
                                          </p:val>
                                        </p:tav>
                                        <p:tav tm="100000">
                                          <p:val>
                                            <p:strVal val="#ppt_h"/>
                                          </p:val>
                                        </p:tav>
                                      </p:tavLst>
                                    </p:anim>
                                    <p:anim calcmode="lin" valueType="num">
                                      <p:cBhvr>
                                        <p:cTn id="77" dur="1000" fill="hold"/>
                                        <p:tgtEl>
                                          <p:spTgt spid="9"/>
                                        </p:tgtEl>
                                        <p:attrNameLst>
                                          <p:attrName>style.rotation</p:attrName>
                                        </p:attrNameLst>
                                      </p:cBhvr>
                                      <p:tavLst>
                                        <p:tav tm="0">
                                          <p:val>
                                            <p:fltVal val="360"/>
                                          </p:val>
                                        </p:tav>
                                        <p:tav tm="100000">
                                          <p:val>
                                            <p:fltVal val="0"/>
                                          </p:val>
                                        </p:tav>
                                      </p:tavLst>
                                    </p:anim>
                                    <p:animEffect transition="in" filter="fade">
                                      <p:cBhvr>
                                        <p:cTn id="78" dur="1000"/>
                                        <p:tgtEl>
                                          <p:spTgt spid="9"/>
                                        </p:tgtEl>
                                      </p:cBhvr>
                                    </p:animEffect>
                                  </p:childTnLst>
                                </p:cTn>
                              </p:par>
                            </p:childTnLst>
                          </p:cTn>
                        </p:par>
                        <p:par>
                          <p:cTn id="79" fill="hold">
                            <p:stCondLst>
                              <p:cond delay="8000"/>
                            </p:stCondLst>
                            <p:childTnLst>
                              <p:par>
                                <p:cTn id="80" presetID="42" presetClass="entr" presetSubtype="0"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1000"/>
                                        <p:tgtEl>
                                          <p:spTgt spid="23"/>
                                        </p:tgtEl>
                                      </p:cBhvr>
                                    </p:animEffect>
                                    <p:anim calcmode="lin" valueType="num">
                                      <p:cBhvr>
                                        <p:cTn id="83" dur="1000" fill="hold"/>
                                        <p:tgtEl>
                                          <p:spTgt spid="23"/>
                                        </p:tgtEl>
                                        <p:attrNameLst>
                                          <p:attrName>ppt_x</p:attrName>
                                        </p:attrNameLst>
                                      </p:cBhvr>
                                      <p:tavLst>
                                        <p:tav tm="0">
                                          <p:val>
                                            <p:strVal val="#ppt_x"/>
                                          </p:val>
                                        </p:tav>
                                        <p:tav tm="100000">
                                          <p:val>
                                            <p:strVal val="#ppt_x"/>
                                          </p:val>
                                        </p:tav>
                                      </p:tavLst>
                                    </p:anim>
                                    <p:anim calcmode="lin" valueType="num">
                                      <p:cBhvr>
                                        <p:cTn id="84" dur="1000" fill="hold"/>
                                        <p:tgtEl>
                                          <p:spTgt spid="23"/>
                                        </p:tgtEl>
                                        <p:attrNameLst>
                                          <p:attrName>ppt_y</p:attrName>
                                        </p:attrNameLst>
                                      </p:cBhvr>
                                      <p:tavLst>
                                        <p:tav tm="0">
                                          <p:val>
                                            <p:strVal val="#ppt_y+.1"/>
                                          </p:val>
                                        </p:tav>
                                        <p:tav tm="100000">
                                          <p:val>
                                            <p:strVal val="#ppt_y"/>
                                          </p:val>
                                        </p:tav>
                                      </p:tavLst>
                                    </p:anim>
                                  </p:childTnLst>
                                </p:cTn>
                              </p:par>
                            </p:childTnLst>
                          </p:cTn>
                        </p:par>
                        <p:par>
                          <p:cTn id="85" fill="hold">
                            <p:stCondLst>
                              <p:cond delay="9000"/>
                            </p:stCondLst>
                            <p:childTnLst>
                              <p:par>
                                <p:cTn id="86" presetID="42" presetClass="entr" presetSubtype="0" fill="hold" grpId="0" nodeType="afterEffect">
                                  <p:stCondLst>
                                    <p:cond delay="0"/>
                                  </p:stCondLst>
                                  <p:childTnLst>
                                    <p:set>
                                      <p:cBhvr>
                                        <p:cTn id="87" dur="1" fill="hold">
                                          <p:stCondLst>
                                            <p:cond delay="0"/>
                                          </p:stCondLst>
                                        </p:cTn>
                                        <p:tgtEl>
                                          <p:spTgt spid="54"/>
                                        </p:tgtEl>
                                        <p:attrNameLst>
                                          <p:attrName>style.visibility</p:attrName>
                                        </p:attrNameLst>
                                      </p:cBhvr>
                                      <p:to>
                                        <p:strVal val="visible"/>
                                      </p:to>
                                    </p:set>
                                    <p:animEffect transition="in" filter="fade">
                                      <p:cBhvr>
                                        <p:cTn id="88" dur="1000"/>
                                        <p:tgtEl>
                                          <p:spTgt spid="54"/>
                                        </p:tgtEl>
                                      </p:cBhvr>
                                    </p:animEffect>
                                    <p:anim calcmode="lin" valueType="num">
                                      <p:cBhvr>
                                        <p:cTn id="89" dur="1000" fill="hold"/>
                                        <p:tgtEl>
                                          <p:spTgt spid="54"/>
                                        </p:tgtEl>
                                        <p:attrNameLst>
                                          <p:attrName>ppt_x</p:attrName>
                                        </p:attrNameLst>
                                      </p:cBhvr>
                                      <p:tavLst>
                                        <p:tav tm="0">
                                          <p:val>
                                            <p:strVal val="#ppt_x"/>
                                          </p:val>
                                        </p:tav>
                                        <p:tav tm="100000">
                                          <p:val>
                                            <p:strVal val="#ppt_x"/>
                                          </p:val>
                                        </p:tav>
                                      </p:tavLst>
                                    </p:anim>
                                    <p:anim calcmode="lin" valueType="num">
                                      <p:cBhvr>
                                        <p:cTn id="90" dur="1000" fill="hold"/>
                                        <p:tgtEl>
                                          <p:spTgt spid="54"/>
                                        </p:tgtEl>
                                        <p:attrNameLst>
                                          <p:attrName>ppt_y</p:attrName>
                                        </p:attrNameLst>
                                      </p:cBhvr>
                                      <p:tavLst>
                                        <p:tav tm="0">
                                          <p:val>
                                            <p:strVal val="#ppt_y+.1"/>
                                          </p:val>
                                        </p:tav>
                                        <p:tav tm="100000">
                                          <p:val>
                                            <p:strVal val="#ppt_y"/>
                                          </p:val>
                                        </p:tav>
                                      </p:tavLst>
                                    </p:anim>
                                  </p:childTnLst>
                                </p:cTn>
                              </p:par>
                              <p:par>
                                <p:cTn id="91" presetID="49" presetClass="entr" presetSubtype="0" decel="100000" fill="hold" grpId="0" nodeType="withEffect">
                                  <p:stCondLst>
                                    <p:cond delay="0"/>
                                  </p:stCondLst>
                                  <p:childTnLst>
                                    <p:set>
                                      <p:cBhvr>
                                        <p:cTn id="92" dur="1" fill="hold">
                                          <p:stCondLst>
                                            <p:cond delay="0"/>
                                          </p:stCondLst>
                                        </p:cTn>
                                        <p:tgtEl>
                                          <p:spTgt spid="7"/>
                                        </p:tgtEl>
                                        <p:attrNameLst>
                                          <p:attrName>style.visibility</p:attrName>
                                        </p:attrNameLst>
                                      </p:cBhvr>
                                      <p:to>
                                        <p:strVal val="visible"/>
                                      </p:to>
                                    </p:set>
                                    <p:anim calcmode="lin" valueType="num">
                                      <p:cBhvr>
                                        <p:cTn id="93" dur="1000" fill="hold"/>
                                        <p:tgtEl>
                                          <p:spTgt spid="7"/>
                                        </p:tgtEl>
                                        <p:attrNameLst>
                                          <p:attrName>ppt_w</p:attrName>
                                        </p:attrNameLst>
                                      </p:cBhvr>
                                      <p:tavLst>
                                        <p:tav tm="0">
                                          <p:val>
                                            <p:fltVal val="0"/>
                                          </p:val>
                                        </p:tav>
                                        <p:tav tm="100000">
                                          <p:val>
                                            <p:strVal val="#ppt_w"/>
                                          </p:val>
                                        </p:tav>
                                      </p:tavLst>
                                    </p:anim>
                                    <p:anim calcmode="lin" valueType="num">
                                      <p:cBhvr>
                                        <p:cTn id="94" dur="1000" fill="hold"/>
                                        <p:tgtEl>
                                          <p:spTgt spid="7"/>
                                        </p:tgtEl>
                                        <p:attrNameLst>
                                          <p:attrName>ppt_h</p:attrName>
                                        </p:attrNameLst>
                                      </p:cBhvr>
                                      <p:tavLst>
                                        <p:tav tm="0">
                                          <p:val>
                                            <p:fltVal val="0"/>
                                          </p:val>
                                        </p:tav>
                                        <p:tav tm="100000">
                                          <p:val>
                                            <p:strVal val="#ppt_h"/>
                                          </p:val>
                                        </p:tav>
                                      </p:tavLst>
                                    </p:anim>
                                    <p:anim calcmode="lin" valueType="num">
                                      <p:cBhvr>
                                        <p:cTn id="95" dur="1000" fill="hold"/>
                                        <p:tgtEl>
                                          <p:spTgt spid="7"/>
                                        </p:tgtEl>
                                        <p:attrNameLst>
                                          <p:attrName>style.rotation</p:attrName>
                                        </p:attrNameLst>
                                      </p:cBhvr>
                                      <p:tavLst>
                                        <p:tav tm="0">
                                          <p:val>
                                            <p:fltVal val="360"/>
                                          </p:val>
                                        </p:tav>
                                        <p:tav tm="100000">
                                          <p:val>
                                            <p:fltVal val="0"/>
                                          </p:val>
                                        </p:tav>
                                      </p:tavLst>
                                    </p:anim>
                                    <p:animEffect transition="in" filter="fade">
                                      <p:cBhvr>
                                        <p:cTn id="96" dur="1000"/>
                                        <p:tgtEl>
                                          <p:spTgt spid="7"/>
                                        </p:tgtEl>
                                      </p:cBhvr>
                                    </p:animEffect>
                                  </p:childTnLst>
                                </p:cTn>
                              </p:par>
                            </p:childTnLst>
                          </p:cTn>
                        </p:par>
                        <p:par>
                          <p:cTn id="97" fill="hold">
                            <p:stCondLst>
                              <p:cond delay="10000"/>
                            </p:stCondLst>
                            <p:childTnLst>
                              <p:par>
                                <p:cTn id="98" presetID="42" presetClass="entr" presetSubtype="0" fill="hold" grpId="0" nodeType="afterEffect">
                                  <p:stCondLst>
                                    <p:cond delay="0"/>
                                  </p:stCondLst>
                                  <p:childTnLst>
                                    <p:set>
                                      <p:cBhvr>
                                        <p:cTn id="99" dur="1" fill="hold">
                                          <p:stCondLst>
                                            <p:cond delay="0"/>
                                          </p:stCondLst>
                                        </p:cTn>
                                        <p:tgtEl>
                                          <p:spTgt spid="13"/>
                                        </p:tgtEl>
                                        <p:attrNameLst>
                                          <p:attrName>style.visibility</p:attrName>
                                        </p:attrNameLst>
                                      </p:cBhvr>
                                      <p:to>
                                        <p:strVal val="visible"/>
                                      </p:to>
                                    </p:set>
                                    <p:animEffect transition="in" filter="fade">
                                      <p:cBhvr>
                                        <p:cTn id="100" dur="1000"/>
                                        <p:tgtEl>
                                          <p:spTgt spid="13"/>
                                        </p:tgtEl>
                                      </p:cBhvr>
                                    </p:animEffect>
                                    <p:anim calcmode="lin" valueType="num">
                                      <p:cBhvr>
                                        <p:cTn id="101" dur="1000" fill="hold"/>
                                        <p:tgtEl>
                                          <p:spTgt spid="13"/>
                                        </p:tgtEl>
                                        <p:attrNameLst>
                                          <p:attrName>ppt_x</p:attrName>
                                        </p:attrNameLst>
                                      </p:cBhvr>
                                      <p:tavLst>
                                        <p:tav tm="0">
                                          <p:val>
                                            <p:strVal val="#ppt_x"/>
                                          </p:val>
                                        </p:tav>
                                        <p:tav tm="100000">
                                          <p:val>
                                            <p:strVal val="#ppt_x"/>
                                          </p:val>
                                        </p:tav>
                                      </p:tavLst>
                                    </p:anim>
                                    <p:anim calcmode="lin" valueType="num">
                                      <p:cBhvr>
                                        <p:cTn id="10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9" grpId="0" animBg="1"/>
      <p:bldP spid="10" grpId="0" animBg="1"/>
      <p:bldP spid="11" grpId="0" animBg="1"/>
      <p:bldP spid="12" grpId="0" animBg="1"/>
      <p:bldP spid="13" grpId="0"/>
      <p:bldP spid="23" grpId="0"/>
      <p:bldP spid="30" grpId="0"/>
      <p:bldP spid="37" grpId="0"/>
      <p:bldP spid="40" grpId="0"/>
      <p:bldP spid="50" grpId="0"/>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1454</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2019-07-30T17:20:32Z</dcterms:modified>
</cp:coreProperties>
</file>