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A62-46F4-AF17-F388D24CBCC1}"/>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A62-46F4-AF17-F388D24CBCC1}"/>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7A62-46F4-AF17-F388D24CBCC1}"/>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7A62-46F4-AF17-F388D24CBCC1}"/>
              </c:ext>
            </c:extLst>
          </c:dPt>
          <c:dPt>
            <c:idx val="4"/>
            <c:bubble3D val="0"/>
            <c:extLst>
              <c:ext xmlns:c16="http://schemas.microsoft.com/office/drawing/2014/chart" uri="{C3380CC4-5D6E-409C-BE32-E72D297353CC}">
                <c16:uniqueId val="{00000008-7A62-46F4-AF17-F388D24CBCC1}"/>
              </c:ext>
            </c:extLst>
          </c:dPt>
          <c:dPt>
            <c:idx val="5"/>
            <c:bubble3D val="0"/>
            <c:extLst>
              <c:ext xmlns:c16="http://schemas.microsoft.com/office/drawing/2014/chart" uri="{C3380CC4-5D6E-409C-BE32-E72D297353CC}">
                <c16:uniqueId val="{00000009-7A62-46F4-AF17-F388D24CBCC1}"/>
              </c:ext>
            </c:extLst>
          </c:dPt>
          <c:dPt>
            <c:idx val="6"/>
            <c:bubble3D val="0"/>
            <c:extLst>
              <c:ext xmlns:c16="http://schemas.microsoft.com/office/drawing/2014/chart" uri="{C3380CC4-5D6E-409C-BE32-E72D297353CC}">
                <c16:uniqueId val="{0000000A-7A62-46F4-AF17-F388D24CBCC1}"/>
              </c:ext>
            </c:extLst>
          </c:dPt>
          <c:dPt>
            <c:idx val="7"/>
            <c:bubble3D val="0"/>
            <c:extLst>
              <c:ext xmlns:c16="http://schemas.microsoft.com/office/drawing/2014/chart" uri="{C3380CC4-5D6E-409C-BE32-E72D297353CC}">
                <c16:uniqueId val="{0000000B-7A62-46F4-AF17-F388D24CBCC1}"/>
              </c:ext>
            </c:extLst>
          </c:dPt>
          <c:dPt>
            <c:idx val="8"/>
            <c:bubble3D val="0"/>
            <c:extLst>
              <c:ext xmlns:c16="http://schemas.microsoft.com/office/drawing/2014/chart" uri="{C3380CC4-5D6E-409C-BE32-E72D297353CC}">
                <c16:uniqueId val="{0000000C-7A62-46F4-AF17-F388D24CBCC1}"/>
              </c:ext>
            </c:extLst>
          </c:dPt>
          <c:dPt>
            <c:idx val="9"/>
            <c:bubble3D val="0"/>
            <c:extLst>
              <c:ext xmlns:c16="http://schemas.microsoft.com/office/drawing/2014/chart" uri="{C3380CC4-5D6E-409C-BE32-E72D297353CC}">
                <c16:uniqueId val="{0000000D-7A62-46F4-AF17-F388D24CBCC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7A62-46F4-AF17-F388D24CBCC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4E2-406E-A1FB-DD21830A5458}"/>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4E2-406E-A1FB-DD21830A5458}"/>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4E2-406E-A1FB-DD21830A5458}"/>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4E2-406E-A1FB-DD21830A5458}"/>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4E2-406E-A1FB-DD21830A5458}"/>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C4E2-406E-A1FB-DD21830A5458}"/>
              </c:ext>
            </c:extLst>
          </c:dPt>
          <c:dPt>
            <c:idx val="6"/>
            <c:bubble3D val="0"/>
            <c:extLst>
              <c:ext xmlns:c16="http://schemas.microsoft.com/office/drawing/2014/chart" uri="{C3380CC4-5D6E-409C-BE32-E72D297353CC}">
                <c16:uniqueId val="{0000000C-C4E2-406E-A1FB-DD21830A5458}"/>
              </c:ext>
            </c:extLst>
          </c:dPt>
          <c:dPt>
            <c:idx val="7"/>
            <c:bubble3D val="0"/>
            <c:extLst>
              <c:ext xmlns:c16="http://schemas.microsoft.com/office/drawing/2014/chart" uri="{C3380CC4-5D6E-409C-BE32-E72D297353CC}">
                <c16:uniqueId val="{0000000D-C4E2-406E-A1FB-DD21830A5458}"/>
              </c:ext>
            </c:extLst>
          </c:dPt>
          <c:dPt>
            <c:idx val="8"/>
            <c:bubble3D val="0"/>
            <c:extLst>
              <c:ext xmlns:c16="http://schemas.microsoft.com/office/drawing/2014/chart" uri="{C3380CC4-5D6E-409C-BE32-E72D297353CC}">
                <c16:uniqueId val="{0000000E-C4E2-406E-A1FB-DD21830A5458}"/>
              </c:ext>
            </c:extLst>
          </c:dPt>
          <c:dPt>
            <c:idx val="9"/>
            <c:bubble3D val="0"/>
            <c:extLst>
              <c:ext xmlns:c16="http://schemas.microsoft.com/office/drawing/2014/chart" uri="{C3380CC4-5D6E-409C-BE32-E72D297353CC}">
                <c16:uniqueId val="{0000000F-C4E2-406E-A1FB-DD21830A545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C4E2-406E-A1FB-DD21830A545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D7A-4550-A3AB-5384ED72CD70}"/>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D7A-4550-A3AB-5384ED72CD70}"/>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D7A-4550-A3AB-5384ED72CD70}"/>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BD7A-4550-A3AB-5384ED72CD70}"/>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BD7A-4550-A3AB-5384ED72CD70}"/>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BD7A-4550-A3AB-5384ED72CD70}"/>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BD7A-4550-A3AB-5384ED72CD70}"/>
              </c:ext>
            </c:extLst>
          </c:dPt>
          <c:dPt>
            <c:idx val="7"/>
            <c:bubble3D val="0"/>
            <c:extLst>
              <c:ext xmlns:c16="http://schemas.microsoft.com/office/drawing/2014/chart" uri="{C3380CC4-5D6E-409C-BE32-E72D297353CC}">
                <c16:uniqueId val="{0000000E-BD7A-4550-A3AB-5384ED72CD70}"/>
              </c:ext>
            </c:extLst>
          </c:dPt>
          <c:dPt>
            <c:idx val="8"/>
            <c:bubble3D val="0"/>
            <c:extLst>
              <c:ext xmlns:c16="http://schemas.microsoft.com/office/drawing/2014/chart" uri="{C3380CC4-5D6E-409C-BE32-E72D297353CC}">
                <c16:uniqueId val="{0000000F-BD7A-4550-A3AB-5384ED72CD70}"/>
              </c:ext>
            </c:extLst>
          </c:dPt>
          <c:dPt>
            <c:idx val="9"/>
            <c:bubble3D val="0"/>
            <c:extLst>
              <c:ext xmlns:c16="http://schemas.microsoft.com/office/drawing/2014/chart" uri="{C3380CC4-5D6E-409C-BE32-E72D297353CC}">
                <c16:uniqueId val="{00000010-BD7A-4550-A3AB-5384ED72CD7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BD7A-4550-A3AB-5384ED72CD7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657601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29185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84"/>
          <p:cNvGrpSpPr>
            <a:grpSpLocks noChangeAspect="1"/>
          </p:cNvGrpSpPr>
          <p:nvPr/>
        </p:nvGrpSpPr>
        <p:grpSpPr>
          <a:xfrm>
            <a:off x="4648200" y="533400"/>
            <a:ext cx="4389120" cy="6145813"/>
            <a:chOff x="3235326" y="1014413"/>
            <a:chExt cx="2673350" cy="3743325"/>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a:outerShdw blurRad="63500" sx="102000" sy="102000" algn="ctr" rotWithShape="0">
              <a:prstClr val="black">
                <a:alpha val="20000"/>
              </a:prstClr>
            </a:outerShdw>
          </a:effectLst>
        </p:grpSpPr>
        <p:sp>
          <p:nvSpPr>
            <p:cNvPr id="186" name="Freeform 5"/>
            <p:cNvSpPr>
              <a:spLocks/>
            </p:cNvSpPr>
            <p:nvPr/>
          </p:nvSpPr>
          <p:spPr bwMode="auto">
            <a:xfrm>
              <a:off x="3836988" y="4149726"/>
              <a:ext cx="12700" cy="11113"/>
            </a:xfrm>
            <a:custGeom>
              <a:avLst/>
              <a:gdLst/>
              <a:ahLst/>
              <a:cxnLst>
                <a:cxn ang="0">
                  <a:pos x="6" y="5"/>
                </a:cxn>
                <a:cxn ang="0">
                  <a:pos x="2" y="2"/>
                </a:cxn>
                <a:cxn ang="0">
                  <a:pos x="0" y="1"/>
                </a:cxn>
                <a:cxn ang="0">
                  <a:pos x="6" y="5"/>
                </a:cxn>
              </a:cxnLst>
              <a:rect l="0" t="0" r="r" b="b"/>
              <a:pathLst>
                <a:path w="6" h="5">
                  <a:moveTo>
                    <a:pt x="6" y="5"/>
                  </a:moveTo>
                  <a:cubicBezTo>
                    <a:pt x="5" y="4"/>
                    <a:pt x="3" y="3"/>
                    <a:pt x="2" y="2"/>
                  </a:cubicBezTo>
                  <a:cubicBezTo>
                    <a:pt x="1" y="2"/>
                    <a:pt x="0" y="1"/>
                    <a:pt x="0" y="1"/>
                  </a:cubicBezTo>
                  <a:cubicBezTo>
                    <a:pt x="2" y="0"/>
                    <a:pt x="6" y="3"/>
                    <a:pt x="6"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7" name="Freeform 6"/>
            <p:cNvSpPr>
              <a:spLocks/>
            </p:cNvSpPr>
            <p:nvPr/>
          </p:nvSpPr>
          <p:spPr bwMode="auto">
            <a:xfrm>
              <a:off x="3810001" y="4116388"/>
              <a:ext cx="42863" cy="92075"/>
            </a:xfrm>
            <a:custGeom>
              <a:avLst/>
              <a:gdLst/>
              <a:ahLst/>
              <a:cxnLst>
                <a:cxn ang="0">
                  <a:pos x="12" y="43"/>
                </a:cxn>
                <a:cxn ang="0">
                  <a:pos x="1" y="40"/>
                </a:cxn>
                <a:cxn ang="0">
                  <a:pos x="3" y="34"/>
                </a:cxn>
                <a:cxn ang="0">
                  <a:pos x="3" y="28"/>
                </a:cxn>
                <a:cxn ang="0">
                  <a:pos x="3" y="23"/>
                </a:cxn>
                <a:cxn ang="0">
                  <a:pos x="3" y="21"/>
                </a:cxn>
                <a:cxn ang="0">
                  <a:pos x="2" y="21"/>
                </a:cxn>
                <a:cxn ang="0">
                  <a:pos x="4" y="9"/>
                </a:cxn>
                <a:cxn ang="0">
                  <a:pos x="3" y="7"/>
                </a:cxn>
                <a:cxn ang="0">
                  <a:pos x="4" y="5"/>
                </a:cxn>
                <a:cxn ang="0">
                  <a:pos x="2" y="3"/>
                </a:cxn>
                <a:cxn ang="0">
                  <a:pos x="3" y="2"/>
                </a:cxn>
                <a:cxn ang="0">
                  <a:pos x="7" y="5"/>
                </a:cxn>
                <a:cxn ang="0">
                  <a:pos x="15" y="3"/>
                </a:cxn>
                <a:cxn ang="0">
                  <a:pos x="14" y="4"/>
                </a:cxn>
                <a:cxn ang="0">
                  <a:pos x="14" y="5"/>
                </a:cxn>
                <a:cxn ang="0">
                  <a:pos x="13" y="6"/>
                </a:cxn>
                <a:cxn ang="0">
                  <a:pos x="16" y="8"/>
                </a:cxn>
                <a:cxn ang="0">
                  <a:pos x="16" y="10"/>
                </a:cxn>
                <a:cxn ang="0">
                  <a:pos x="19" y="15"/>
                </a:cxn>
                <a:cxn ang="0">
                  <a:pos x="13" y="17"/>
                </a:cxn>
                <a:cxn ang="0">
                  <a:pos x="15" y="20"/>
                </a:cxn>
                <a:cxn ang="0">
                  <a:pos x="11" y="21"/>
                </a:cxn>
                <a:cxn ang="0">
                  <a:pos x="11" y="19"/>
                </a:cxn>
                <a:cxn ang="0">
                  <a:pos x="10" y="21"/>
                </a:cxn>
                <a:cxn ang="0">
                  <a:pos x="18" y="28"/>
                </a:cxn>
                <a:cxn ang="0">
                  <a:pos x="14" y="29"/>
                </a:cxn>
                <a:cxn ang="0">
                  <a:pos x="15" y="30"/>
                </a:cxn>
                <a:cxn ang="0">
                  <a:pos x="16" y="32"/>
                </a:cxn>
                <a:cxn ang="0">
                  <a:pos x="17" y="32"/>
                </a:cxn>
                <a:cxn ang="0">
                  <a:pos x="17" y="33"/>
                </a:cxn>
                <a:cxn ang="0">
                  <a:pos x="19" y="34"/>
                </a:cxn>
                <a:cxn ang="0">
                  <a:pos x="17" y="34"/>
                </a:cxn>
                <a:cxn ang="0">
                  <a:pos x="20" y="36"/>
                </a:cxn>
                <a:cxn ang="0">
                  <a:pos x="18" y="36"/>
                </a:cxn>
                <a:cxn ang="0">
                  <a:pos x="14" y="36"/>
                </a:cxn>
                <a:cxn ang="0">
                  <a:pos x="14" y="36"/>
                </a:cxn>
                <a:cxn ang="0">
                  <a:pos x="14" y="42"/>
                </a:cxn>
                <a:cxn ang="0">
                  <a:pos x="12" y="43"/>
                </a:cxn>
              </a:cxnLst>
              <a:rect l="0" t="0" r="r" b="b"/>
              <a:pathLst>
                <a:path w="20" h="44">
                  <a:moveTo>
                    <a:pt x="12" y="43"/>
                  </a:moveTo>
                  <a:cubicBezTo>
                    <a:pt x="10" y="42"/>
                    <a:pt x="1" y="42"/>
                    <a:pt x="1" y="40"/>
                  </a:cubicBezTo>
                  <a:cubicBezTo>
                    <a:pt x="0" y="37"/>
                    <a:pt x="2" y="36"/>
                    <a:pt x="3" y="34"/>
                  </a:cubicBezTo>
                  <a:cubicBezTo>
                    <a:pt x="4" y="33"/>
                    <a:pt x="3" y="29"/>
                    <a:pt x="3" y="28"/>
                  </a:cubicBezTo>
                  <a:cubicBezTo>
                    <a:pt x="3" y="26"/>
                    <a:pt x="4" y="25"/>
                    <a:pt x="3" y="23"/>
                  </a:cubicBezTo>
                  <a:cubicBezTo>
                    <a:pt x="3" y="22"/>
                    <a:pt x="3" y="21"/>
                    <a:pt x="3" y="21"/>
                  </a:cubicBezTo>
                  <a:cubicBezTo>
                    <a:pt x="2" y="21"/>
                    <a:pt x="2" y="21"/>
                    <a:pt x="2" y="21"/>
                  </a:cubicBezTo>
                  <a:cubicBezTo>
                    <a:pt x="0" y="17"/>
                    <a:pt x="3" y="13"/>
                    <a:pt x="4" y="9"/>
                  </a:cubicBezTo>
                  <a:cubicBezTo>
                    <a:pt x="4" y="8"/>
                    <a:pt x="3" y="8"/>
                    <a:pt x="3" y="7"/>
                  </a:cubicBezTo>
                  <a:cubicBezTo>
                    <a:pt x="3" y="6"/>
                    <a:pt x="4" y="5"/>
                    <a:pt x="4" y="5"/>
                  </a:cubicBezTo>
                  <a:cubicBezTo>
                    <a:pt x="4" y="4"/>
                    <a:pt x="2" y="4"/>
                    <a:pt x="2" y="3"/>
                  </a:cubicBezTo>
                  <a:cubicBezTo>
                    <a:pt x="2" y="3"/>
                    <a:pt x="2" y="1"/>
                    <a:pt x="3" y="2"/>
                  </a:cubicBezTo>
                  <a:cubicBezTo>
                    <a:pt x="4" y="2"/>
                    <a:pt x="4" y="6"/>
                    <a:pt x="7" y="5"/>
                  </a:cubicBezTo>
                  <a:cubicBezTo>
                    <a:pt x="8" y="5"/>
                    <a:pt x="13" y="0"/>
                    <a:pt x="15" y="3"/>
                  </a:cubicBezTo>
                  <a:cubicBezTo>
                    <a:pt x="15" y="4"/>
                    <a:pt x="14" y="3"/>
                    <a:pt x="14" y="4"/>
                  </a:cubicBezTo>
                  <a:cubicBezTo>
                    <a:pt x="13" y="4"/>
                    <a:pt x="14" y="5"/>
                    <a:pt x="14" y="5"/>
                  </a:cubicBezTo>
                  <a:cubicBezTo>
                    <a:pt x="14" y="6"/>
                    <a:pt x="13" y="5"/>
                    <a:pt x="13" y="6"/>
                  </a:cubicBezTo>
                  <a:cubicBezTo>
                    <a:pt x="13" y="6"/>
                    <a:pt x="16" y="7"/>
                    <a:pt x="16" y="8"/>
                  </a:cubicBezTo>
                  <a:cubicBezTo>
                    <a:pt x="16" y="9"/>
                    <a:pt x="15" y="10"/>
                    <a:pt x="16" y="10"/>
                  </a:cubicBezTo>
                  <a:cubicBezTo>
                    <a:pt x="16" y="13"/>
                    <a:pt x="20" y="11"/>
                    <a:pt x="19" y="15"/>
                  </a:cubicBezTo>
                  <a:cubicBezTo>
                    <a:pt x="18" y="16"/>
                    <a:pt x="14" y="15"/>
                    <a:pt x="13" y="17"/>
                  </a:cubicBezTo>
                  <a:cubicBezTo>
                    <a:pt x="11" y="19"/>
                    <a:pt x="15" y="20"/>
                    <a:pt x="15" y="20"/>
                  </a:cubicBezTo>
                  <a:cubicBezTo>
                    <a:pt x="14" y="23"/>
                    <a:pt x="11" y="21"/>
                    <a:pt x="11" y="21"/>
                  </a:cubicBezTo>
                  <a:cubicBezTo>
                    <a:pt x="11" y="20"/>
                    <a:pt x="12" y="19"/>
                    <a:pt x="11" y="19"/>
                  </a:cubicBezTo>
                  <a:cubicBezTo>
                    <a:pt x="11" y="19"/>
                    <a:pt x="10" y="20"/>
                    <a:pt x="10" y="21"/>
                  </a:cubicBezTo>
                  <a:cubicBezTo>
                    <a:pt x="9" y="25"/>
                    <a:pt x="18" y="26"/>
                    <a:pt x="18" y="28"/>
                  </a:cubicBezTo>
                  <a:cubicBezTo>
                    <a:pt x="19" y="33"/>
                    <a:pt x="16" y="28"/>
                    <a:pt x="14" y="29"/>
                  </a:cubicBezTo>
                  <a:cubicBezTo>
                    <a:pt x="14" y="30"/>
                    <a:pt x="15" y="30"/>
                    <a:pt x="15" y="30"/>
                  </a:cubicBezTo>
                  <a:cubicBezTo>
                    <a:pt x="16" y="31"/>
                    <a:pt x="16" y="32"/>
                    <a:pt x="16" y="32"/>
                  </a:cubicBezTo>
                  <a:cubicBezTo>
                    <a:pt x="16" y="32"/>
                    <a:pt x="17" y="32"/>
                    <a:pt x="17" y="32"/>
                  </a:cubicBezTo>
                  <a:cubicBezTo>
                    <a:pt x="18" y="32"/>
                    <a:pt x="17" y="33"/>
                    <a:pt x="17" y="33"/>
                  </a:cubicBezTo>
                  <a:cubicBezTo>
                    <a:pt x="18" y="34"/>
                    <a:pt x="19" y="34"/>
                    <a:pt x="19" y="34"/>
                  </a:cubicBezTo>
                  <a:cubicBezTo>
                    <a:pt x="18" y="34"/>
                    <a:pt x="17" y="33"/>
                    <a:pt x="17" y="34"/>
                  </a:cubicBezTo>
                  <a:cubicBezTo>
                    <a:pt x="17" y="34"/>
                    <a:pt x="20" y="34"/>
                    <a:pt x="20" y="36"/>
                  </a:cubicBezTo>
                  <a:cubicBezTo>
                    <a:pt x="19" y="37"/>
                    <a:pt x="18" y="36"/>
                    <a:pt x="18" y="36"/>
                  </a:cubicBezTo>
                  <a:cubicBezTo>
                    <a:pt x="16" y="35"/>
                    <a:pt x="16" y="37"/>
                    <a:pt x="14" y="36"/>
                  </a:cubicBezTo>
                  <a:cubicBezTo>
                    <a:pt x="14" y="36"/>
                    <a:pt x="14" y="36"/>
                    <a:pt x="14" y="36"/>
                  </a:cubicBezTo>
                  <a:cubicBezTo>
                    <a:pt x="13" y="39"/>
                    <a:pt x="18" y="42"/>
                    <a:pt x="14" y="42"/>
                  </a:cubicBezTo>
                  <a:cubicBezTo>
                    <a:pt x="13" y="42"/>
                    <a:pt x="13" y="44"/>
                    <a:pt x="12" y="4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8" name="Freeform 7"/>
            <p:cNvSpPr>
              <a:spLocks/>
            </p:cNvSpPr>
            <p:nvPr/>
          </p:nvSpPr>
          <p:spPr bwMode="auto">
            <a:xfrm>
              <a:off x="3843338" y="4179888"/>
              <a:ext cx="12700" cy="6350"/>
            </a:xfrm>
            <a:custGeom>
              <a:avLst/>
              <a:gdLst/>
              <a:ahLst/>
              <a:cxnLst>
                <a:cxn ang="0">
                  <a:pos x="5" y="3"/>
                </a:cxn>
                <a:cxn ang="0">
                  <a:pos x="0" y="1"/>
                </a:cxn>
                <a:cxn ang="0">
                  <a:pos x="6" y="2"/>
                </a:cxn>
                <a:cxn ang="0">
                  <a:pos x="5" y="3"/>
                </a:cxn>
              </a:cxnLst>
              <a:rect l="0" t="0" r="r" b="b"/>
              <a:pathLst>
                <a:path w="6" h="3">
                  <a:moveTo>
                    <a:pt x="5" y="3"/>
                  </a:moveTo>
                  <a:cubicBezTo>
                    <a:pt x="5" y="2"/>
                    <a:pt x="0" y="1"/>
                    <a:pt x="0" y="1"/>
                  </a:cubicBezTo>
                  <a:cubicBezTo>
                    <a:pt x="0" y="0"/>
                    <a:pt x="5" y="2"/>
                    <a:pt x="6" y="2"/>
                  </a:cubicBezTo>
                  <a:cubicBezTo>
                    <a:pt x="6" y="3"/>
                    <a:pt x="4" y="3"/>
                    <a:pt x="5"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9" name="Freeform 8"/>
            <p:cNvSpPr>
              <a:spLocks/>
            </p:cNvSpPr>
            <p:nvPr/>
          </p:nvSpPr>
          <p:spPr bwMode="auto">
            <a:xfrm>
              <a:off x="3827463" y="4225926"/>
              <a:ext cx="19050" cy="11113"/>
            </a:xfrm>
            <a:custGeom>
              <a:avLst/>
              <a:gdLst/>
              <a:ahLst/>
              <a:cxnLst>
                <a:cxn ang="0">
                  <a:pos x="4" y="5"/>
                </a:cxn>
                <a:cxn ang="0">
                  <a:pos x="1" y="4"/>
                </a:cxn>
                <a:cxn ang="0">
                  <a:pos x="0" y="4"/>
                </a:cxn>
                <a:cxn ang="0">
                  <a:pos x="0" y="2"/>
                </a:cxn>
                <a:cxn ang="0">
                  <a:pos x="3" y="2"/>
                </a:cxn>
                <a:cxn ang="0">
                  <a:pos x="4" y="2"/>
                </a:cxn>
                <a:cxn ang="0">
                  <a:pos x="6" y="1"/>
                </a:cxn>
                <a:cxn ang="0">
                  <a:pos x="8" y="3"/>
                </a:cxn>
                <a:cxn ang="0">
                  <a:pos x="5" y="3"/>
                </a:cxn>
                <a:cxn ang="0">
                  <a:pos x="6" y="3"/>
                </a:cxn>
                <a:cxn ang="0">
                  <a:pos x="4" y="4"/>
                </a:cxn>
                <a:cxn ang="0">
                  <a:pos x="4" y="5"/>
                </a:cxn>
              </a:cxnLst>
              <a:rect l="0" t="0" r="r" b="b"/>
              <a:pathLst>
                <a:path w="9" h="5">
                  <a:moveTo>
                    <a:pt x="4" y="5"/>
                  </a:moveTo>
                  <a:cubicBezTo>
                    <a:pt x="3" y="5"/>
                    <a:pt x="2" y="5"/>
                    <a:pt x="1" y="4"/>
                  </a:cubicBezTo>
                  <a:cubicBezTo>
                    <a:pt x="1" y="4"/>
                    <a:pt x="0" y="4"/>
                    <a:pt x="0" y="4"/>
                  </a:cubicBezTo>
                  <a:cubicBezTo>
                    <a:pt x="0" y="3"/>
                    <a:pt x="0" y="3"/>
                    <a:pt x="0" y="2"/>
                  </a:cubicBezTo>
                  <a:cubicBezTo>
                    <a:pt x="0" y="2"/>
                    <a:pt x="3" y="2"/>
                    <a:pt x="3" y="2"/>
                  </a:cubicBezTo>
                  <a:cubicBezTo>
                    <a:pt x="4" y="2"/>
                    <a:pt x="4" y="3"/>
                    <a:pt x="4" y="2"/>
                  </a:cubicBezTo>
                  <a:cubicBezTo>
                    <a:pt x="5" y="2"/>
                    <a:pt x="5" y="1"/>
                    <a:pt x="6" y="1"/>
                  </a:cubicBezTo>
                  <a:cubicBezTo>
                    <a:pt x="7" y="0"/>
                    <a:pt x="9" y="2"/>
                    <a:pt x="8" y="3"/>
                  </a:cubicBezTo>
                  <a:cubicBezTo>
                    <a:pt x="8" y="4"/>
                    <a:pt x="6" y="4"/>
                    <a:pt x="5" y="3"/>
                  </a:cubicBezTo>
                  <a:cubicBezTo>
                    <a:pt x="5" y="3"/>
                    <a:pt x="7" y="3"/>
                    <a:pt x="6" y="3"/>
                  </a:cubicBezTo>
                  <a:cubicBezTo>
                    <a:pt x="6" y="2"/>
                    <a:pt x="4" y="3"/>
                    <a:pt x="4" y="4"/>
                  </a:cubicBezTo>
                  <a:cubicBezTo>
                    <a:pt x="5" y="5"/>
                    <a:pt x="8" y="3"/>
                    <a:pt x="4"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0" name="Freeform 9"/>
            <p:cNvSpPr>
              <a:spLocks/>
            </p:cNvSpPr>
            <p:nvPr/>
          </p:nvSpPr>
          <p:spPr bwMode="auto">
            <a:xfrm>
              <a:off x="3821113" y="4257676"/>
              <a:ext cx="3175" cy="1588"/>
            </a:xfrm>
            <a:custGeom>
              <a:avLst/>
              <a:gdLst/>
              <a:ahLst/>
              <a:cxnLst>
                <a:cxn ang="0">
                  <a:pos x="0" y="0"/>
                </a:cxn>
                <a:cxn ang="0">
                  <a:pos x="2" y="0"/>
                </a:cxn>
                <a:cxn ang="0">
                  <a:pos x="0" y="0"/>
                </a:cxn>
              </a:cxnLst>
              <a:rect l="0" t="0" r="r" b="b"/>
              <a:pathLst>
                <a:path w="2">
                  <a:moveTo>
                    <a:pt x="0" y="0"/>
                  </a:moveTo>
                  <a:cubicBezTo>
                    <a:pt x="1" y="0"/>
                    <a:pt x="2" y="0"/>
                    <a:pt x="2" y="0"/>
                  </a:cubicBezTo>
                  <a:cubicBezTo>
                    <a:pt x="2" y="0"/>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1" name="Freeform 10"/>
            <p:cNvSpPr>
              <a:spLocks/>
            </p:cNvSpPr>
            <p:nvPr/>
          </p:nvSpPr>
          <p:spPr bwMode="auto">
            <a:xfrm>
              <a:off x="3829051" y="4256088"/>
              <a:ext cx="14288" cy="9525"/>
            </a:xfrm>
            <a:custGeom>
              <a:avLst/>
              <a:gdLst/>
              <a:ahLst/>
              <a:cxnLst>
                <a:cxn ang="0">
                  <a:pos x="5" y="4"/>
                </a:cxn>
                <a:cxn ang="0">
                  <a:pos x="6" y="1"/>
                </a:cxn>
                <a:cxn ang="0">
                  <a:pos x="5" y="4"/>
                </a:cxn>
              </a:cxnLst>
              <a:rect l="0" t="0" r="r" b="b"/>
              <a:pathLst>
                <a:path w="7" h="5">
                  <a:moveTo>
                    <a:pt x="5" y="4"/>
                  </a:moveTo>
                  <a:cubicBezTo>
                    <a:pt x="0" y="1"/>
                    <a:pt x="4" y="0"/>
                    <a:pt x="6" y="1"/>
                  </a:cubicBezTo>
                  <a:cubicBezTo>
                    <a:pt x="6" y="2"/>
                    <a:pt x="7" y="5"/>
                    <a:pt x="5"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2" name="Freeform 11"/>
            <p:cNvSpPr>
              <a:spLocks/>
            </p:cNvSpPr>
            <p:nvPr/>
          </p:nvSpPr>
          <p:spPr bwMode="auto">
            <a:xfrm>
              <a:off x="3811588" y="4256088"/>
              <a:ext cx="19050" cy="14288"/>
            </a:xfrm>
            <a:custGeom>
              <a:avLst/>
              <a:gdLst/>
              <a:ahLst/>
              <a:cxnLst>
                <a:cxn ang="0">
                  <a:pos x="2" y="7"/>
                </a:cxn>
                <a:cxn ang="0">
                  <a:pos x="4" y="5"/>
                </a:cxn>
                <a:cxn ang="0">
                  <a:pos x="8" y="5"/>
                </a:cxn>
                <a:cxn ang="0">
                  <a:pos x="2" y="7"/>
                </a:cxn>
              </a:cxnLst>
              <a:rect l="0" t="0" r="r" b="b"/>
              <a:pathLst>
                <a:path w="9" h="7">
                  <a:moveTo>
                    <a:pt x="2" y="7"/>
                  </a:moveTo>
                  <a:cubicBezTo>
                    <a:pt x="0" y="3"/>
                    <a:pt x="3" y="5"/>
                    <a:pt x="4" y="5"/>
                  </a:cubicBezTo>
                  <a:cubicBezTo>
                    <a:pt x="5" y="5"/>
                    <a:pt x="9" y="0"/>
                    <a:pt x="8" y="5"/>
                  </a:cubicBezTo>
                  <a:cubicBezTo>
                    <a:pt x="8" y="7"/>
                    <a:pt x="4" y="7"/>
                    <a:pt x="2" y="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3" name="Freeform 12"/>
            <p:cNvSpPr>
              <a:spLocks/>
            </p:cNvSpPr>
            <p:nvPr/>
          </p:nvSpPr>
          <p:spPr bwMode="auto">
            <a:xfrm>
              <a:off x="3829051" y="4264026"/>
              <a:ext cx="19050" cy="6350"/>
            </a:xfrm>
            <a:custGeom>
              <a:avLst/>
              <a:gdLst/>
              <a:ahLst/>
              <a:cxnLst>
                <a:cxn ang="0">
                  <a:pos x="4" y="3"/>
                </a:cxn>
                <a:cxn ang="0">
                  <a:pos x="4" y="1"/>
                </a:cxn>
                <a:cxn ang="0">
                  <a:pos x="2" y="0"/>
                </a:cxn>
                <a:cxn ang="0">
                  <a:pos x="2" y="0"/>
                </a:cxn>
                <a:cxn ang="0">
                  <a:pos x="4" y="3"/>
                </a:cxn>
              </a:cxnLst>
              <a:rect l="0" t="0" r="r" b="b"/>
              <a:pathLst>
                <a:path w="9" h="3">
                  <a:moveTo>
                    <a:pt x="4" y="3"/>
                  </a:moveTo>
                  <a:cubicBezTo>
                    <a:pt x="0" y="2"/>
                    <a:pt x="5" y="2"/>
                    <a:pt x="4" y="1"/>
                  </a:cubicBezTo>
                  <a:cubicBezTo>
                    <a:pt x="4" y="1"/>
                    <a:pt x="2" y="1"/>
                    <a:pt x="2" y="0"/>
                  </a:cubicBezTo>
                  <a:cubicBezTo>
                    <a:pt x="2" y="0"/>
                    <a:pt x="2" y="0"/>
                    <a:pt x="2" y="0"/>
                  </a:cubicBezTo>
                  <a:cubicBezTo>
                    <a:pt x="4" y="0"/>
                    <a:pt x="9" y="2"/>
                    <a:pt x="4"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4" name="Freeform 13"/>
            <p:cNvSpPr>
              <a:spLocks/>
            </p:cNvSpPr>
            <p:nvPr/>
          </p:nvSpPr>
          <p:spPr bwMode="auto">
            <a:xfrm>
              <a:off x="3803651" y="4275138"/>
              <a:ext cx="30163" cy="3175"/>
            </a:xfrm>
            <a:custGeom>
              <a:avLst/>
              <a:gdLst/>
              <a:ahLst/>
              <a:cxnLst>
                <a:cxn ang="0">
                  <a:pos x="5" y="2"/>
                </a:cxn>
                <a:cxn ang="0">
                  <a:pos x="7" y="2"/>
                </a:cxn>
                <a:cxn ang="0">
                  <a:pos x="5" y="2"/>
                </a:cxn>
              </a:cxnLst>
              <a:rect l="0" t="0" r="r" b="b"/>
              <a:pathLst>
                <a:path w="14" h="2">
                  <a:moveTo>
                    <a:pt x="5" y="2"/>
                  </a:moveTo>
                  <a:cubicBezTo>
                    <a:pt x="0" y="0"/>
                    <a:pt x="14" y="1"/>
                    <a:pt x="7" y="2"/>
                  </a:cubicBezTo>
                  <a:cubicBezTo>
                    <a:pt x="6" y="2"/>
                    <a:pt x="5" y="2"/>
                    <a:pt x="5"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5" name="Freeform 14"/>
            <p:cNvSpPr>
              <a:spLocks/>
            </p:cNvSpPr>
            <p:nvPr/>
          </p:nvSpPr>
          <p:spPr bwMode="auto">
            <a:xfrm>
              <a:off x="3811588" y="4270376"/>
              <a:ext cx="49213" cy="12700"/>
            </a:xfrm>
            <a:custGeom>
              <a:avLst/>
              <a:gdLst/>
              <a:ahLst/>
              <a:cxnLst>
                <a:cxn ang="0">
                  <a:pos x="8" y="6"/>
                </a:cxn>
                <a:cxn ang="0">
                  <a:pos x="6" y="5"/>
                </a:cxn>
                <a:cxn ang="0">
                  <a:pos x="7" y="4"/>
                </a:cxn>
                <a:cxn ang="0">
                  <a:pos x="5" y="4"/>
                </a:cxn>
                <a:cxn ang="0">
                  <a:pos x="12" y="5"/>
                </a:cxn>
                <a:cxn ang="0">
                  <a:pos x="8" y="6"/>
                </a:cxn>
              </a:cxnLst>
              <a:rect l="0" t="0" r="r" b="b"/>
              <a:pathLst>
                <a:path w="23" h="6">
                  <a:moveTo>
                    <a:pt x="8" y="6"/>
                  </a:moveTo>
                  <a:cubicBezTo>
                    <a:pt x="7" y="6"/>
                    <a:pt x="6" y="6"/>
                    <a:pt x="6" y="5"/>
                  </a:cubicBezTo>
                  <a:cubicBezTo>
                    <a:pt x="6" y="4"/>
                    <a:pt x="8" y="5"/>
                    <a:pt x="7" y="4"/>
                  </a:cubicBezTo>
                  <a:cubicBezTo>
                    <a:pt x="7" y="4"/>
                    <a:pt x="6" y="4"/>
                    <a:pt x="5" y="4"/>
                  </a:cubicBezTo>
                  <a:cubicBezTo>
                    <a:pt x="0" y="0"/>
                    <a:pt x="23" y="0"/>
                    <a:pt x="12" y="5"/>
                  </a:cubicBezTo>
                  <a:cubicBezTo>
                    <a:pt x="11" y="5"/>
                    <a:pt x="10" y="6"/>
                    <a:pt x="8" y="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6" name="Freeform 15"/>
            <p:cNvSpPr>
              <a:spLocks/>
            </p:cNvSpPr>
            <p:nvPr/>
          </p:nvSpPr>
          <p:spPr bwMode="auto">
            <a:xfrm>
              <a:off x="3817938" y="4278313"/>
              <a:ext cx="15875" cy="12700"/>
            </a:xfrm>
            <a:custGeom>
              <a:avLst/>
              <a:gdLst/>
              <a:ahLst/>
              <a:cxnLst>
                <a:cxn ang="0">
                  <a:pos x="2" y="3"/>
                </a:cxn>
                <a:cxn ang="0">
                  <a:pos x="0" y="1"/>
                </a:cxn>
                <a:cxn ang="0">
                  <a:pos x="2" y="0"/>
                </a:cxn>
                <a:cxn ang="0">
                  <a:pos x="2" y="3"/>
                </a:cxn>
              </a:cxnLst>
              <a:rect l="0" t="0" r="r" b="b"/>
              <a:pathLst>
                <a:path w="7" h="6">
                  <a:moveTo>
                    <a:pt x="2" y="3"/>
                  </a:moveTo>
                  <a:cubicBezTo>
                    <a:pt x="1" y="2"/>
                    <a:pt x="0" y="2"/>
                    <a:pt x="0" y="1"/>
                  </a:cubicBezTo>
                  <a:cubicBezTo>
                    <a:pt x="0" y="1"/>
                    <a:pt x="1" y="0"/>
                    <a:pt x="2" y="0"/>
                  </a:cubicBezTo>
                  <a:cubicBezTo>
                    <a:pt x="4" y="1"/>
                    <a:pt x="7" y="6"/>
                    <a:pt x="2"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7" name="Freeform 16"/>
            <p:cNvSpPr>
              <a:spLocks/>
            </p:cNvSpPr>
            <p:nvPr/>
          </p:nvSpPr>
          <p:spPr bwMode="auto">
            <a:xfrm>
              <a:off x="3846513" y="4281488"/>
              <a:ext cx="9525" cy="9525"/>
            </a:xfrm>
            <a:custGeom>
              <a:avLst/>
              <a:gdLst/>
              <a:ahLst/>
              <a:cxnLst>
                <a:cxn ang="0">
                  <a:pos x="2" y="5"/>
                </a:cxn>
                <a:cxn ang="0">
                  <a:pos x="0" y="0"/>
                </a:cxn>
                <a:cxn ang="0">
                  <a:pos x="1" y="0"/>
                </a:cxn>
                <a:cxn ang="0">
                  <a:pos x="2" y="5"/>
                </a:cxn>
              </a:cxnLst>
              <a:rect l="0" t="0" r="r" b="b"/>
              <a:pathLst>
                <a:path w="5" h="5">
                  <a:moveTo>
                    <a:pt x="2" y="5"/>
                  </a:moveTo>
                  <a:cubicBezTo>
                    <a:pt x="0" y="3"/>
                    <a:pt x="0" y="1"/>
                    <a:pt x="0" y="0"/>
                  </a:cubicBezTo>
                  <a:cubicBezTo>
                    <a:pt x="0" y="0"/>
                    <a:pt x="1" y="0"/>
                    <a:pt x="1" y="0"/>
                  </a:cubicBezTo>
                  <a:cubicBezTo>
                    <a:pt x="2" y="1"/>
                    <a:pt x="5" y="4"/>
                    <a:pt x="2"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1" name="Freeform 17"/>
            <p:cNvSpPr>
              <a:spLocks/>
            </p:cNvSpPr>
            <p:nvPr/>
          </p:nvSpPr>
          <p:spPr bwMode="auto">
            <a:xfrm>
              <a:off x="3824288" y="4287838"/>
              <a:ext cx="23813" cy="7938"/>
            </a:xfrm>
            <a:custGeom>
              <a:avLst/>
              <a:gdLst/>
              <a:ahLst/>
              <a:cxnLst>
                <a:cxn ang="0">
                  <a:pos x="3" y="4"/>
                </a:cxn>
                <a:cxn ang="0">
                  <a:pos x="5" y="0"/>
                </a:cxn>
                <a:cxn ang="0">
                  <a:pos x="11" y="2"/>
                </a:cxn>
                <a:cxn ang="0">
                  <a:pos x="3" y="4"/>
                </a:cxn>
              </a:cxnLst>
              <a:rect l="0" t="0" r="r" b="b"/>
              <a:pathLst>
                <a:path w="11" h="4">
                  <a:moveTo>
                    <a:pt x="3" y="4"/>
                  </a:moveTo>
                  <a:cubicBezTo>
                    <a:pt x="0" y="4"/>
                    <a:pt x="3" y="0"/>
                    <a:pt x="5" y="0"/>
                  </a:cubicBezTo>
                  <a:cubicBezTo>
                    <a:pt x="6" y="0"/>
                    <a:pt x="11" y="0"/>
                    <a:pt x="11" y="2"/>
                  </a:cubicBezTo>
                  <a:cubicBezTo>
                    <a:pt x="11" y="3"/>
                    <a:pt x="4" y="4"/>
                    <a:pt x="3"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 name="Freeform 18"/>
            <p:cNvSpPr>
              <a:spLocks/>
            </p:cNvSpPr>
            <p:nvPr/>
          </p:nvSpPr>
          <p:spPr bwMode="auto">
            <a:xfrm>
              <a:off x="3833813" y="4291013"/>
              <a:ext cx="25400" cy="17463"/>
            </a:xfrm>
            <a:custGeom>
              <a:avLst/>
              <a:gdLst/>
              <a:ahLst/>
              <a:cxnLst>
                <a:cxn ang="0">
                  <a:pos x="11" y="8"/>
                </a:cxn>
                <a:cxn ang="0">
                  <a:pos x="0" y="4"/>
                </a:cxn>
                <a:cxn ang="0">
                  <a:pos x="11" y="3"/>
                </a:cxn>
                <a:cxn ang="0">
                  <a:pos x="12" y="8"/>
                </a:cxn>
                <a:cxn ang="0">
                  <a:pos x="11" y="8"/>
                </a:cxn>
              </a:cxnLst>
              <a:rect l="0" t="0" r="r" b="b"/>
              <a:pathLst>
                <a:path w="12" h="8">
                  <a:moveTo>
                    <a:pt x="11" y="8"/>
                  </a:moveTo>
                  <a:cubicBezTo>
                    <a:pt x="9" y="6"/>
                    <a:pt x="0" y="7"/>
                    <a:pt x="0" y="4"/>
                  </a:cubicBezTo>
                  <a:cubicBezTo>
                    <a:pt x="1" y="0"/>
                    <a:pt x="9" y="1"/>
                    <a:pt x="11" y="3"/>
                  </a:cubicBezTo>
                  <a:cubicBezTo>
                    <a:pt x="12" y="4"/>
                    <a:pt x="12" y="7"/>
                    <a:pt x="12" y="8"/>
                  </a:cubicBezTo>
                  <a:cubicBezTo>
                    <a:pt x="11" y="8"/>
                    <a:pt x="10" y="8"/>
                    <a:pt x="11" y="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6" name="Freeform 19"/>
            <p:cNvSpPr>
              <a:spLocks/>
            </p:cNvSpPr>
            <p:nvPr/>
          </p:nvSpPr>
          <p:spPr bwMode="auto">
            <a:xfrm>
              <a:off x="3829051" y="4302126"/>
              <a:ext cx="39688" cy="11113"/>
            </a:xfrm>
            <a:custGeom>
              <a:avLst/>
              <a:gdLst/>
              <a:ahLst/>
              <a:cxnLst>
                <a:cxn ang="0">
                  <a:pos x="8" y="5"/>
                </a:cxn>
                <a:cxn ang="0">
                  <a:pos x="6" y="4"/>
                </a:cxn>
                <a:cxn ang="0">
                  <a:pos x="11" y="5"/>
                </a:cxn>
                <a:cxn ang="0">
                  <a:pos x="8" y="5"/>
                </a:cxn>
              </a:cxnLst>
              <a:rect l="0" t="0" r="r" b="b"/>
              <a:pathLst>
                <a:path w="19" h="5">
                  <a:moveTo>
                    <a:pt x="8" y="5"/>
                  </a:moveTo>
                  <a:cubicBezTo>
                    <a:pt x="7" y="5"/>
                    <a:pt x="6" y="5"/>
                    <a:pt x="6" y="4"/>
                  </a:cubicBezTo>
                  <a:cubicBezTo>
                    <a:pt x="0" y="0"/>
                    <a:pt x="19" y="3"/>
                    <a:pt x="11" y="5"/>
                  </a:cubicBezTo>
                  <a:cubicBezTo>
                    <a:pt x="8" y="5"/>
                    <a:pt x="9" y="5"/>
                    <a:pt x="8"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7" name="Freeform 20"/>
            <p:cNvSpPr>
              <a:spLocks/>
            </p:cNvSpPr>
            <p:nvPr/>
          </p:nvSpPr>
          <p:spPr bwMode="auto">
            <a:xfrm>
              <a:off x="3816351" y="4308476"/>
              <a:ext cx="25400" cy="7938"/>
            </a:xfrm>
            <a:custGeom>
              <a:avLst/>
              <a:gdLst/>
              <a:ahLst/>
              <a:cxnLst>
                <a:cxn ang="0">
                  <a:pos x="7" y="4"/>
                </a:cxn>
                <a:cxn ang="0">
                  <a:pos x="4" y="2"/>
                </a:cxn>
                <a:cxn ang="0">
                  <a:pos x="7" y="4"/>
                </a:cxn>
              </a:cxnLst>
              <a:rect l="0" t="0" r="r" b="b"/>
              <a:pathLst>
                <a:path w="12" h="4">
                  <a:moveTo>
                    <a:pt x="7" y="4"/>
                  </a:moveTo>
                  <a:cubicBezTo>
                    <a:pt x="6" y="3"/>
                    <a:pt x="5" y="3"/>
                    <a:pt x="4" y="2"/>
                  </a:cubicBezTo>
                  <a:cubicBezTo>
                    <a:pt x="0" y="0"/>
                    <a:pt x="12" y="2"/>
                    <a:pt x="7"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8" name="Freeform 21"/>
            <p:cNvSpPr>
              <a:spLocks/>
            </p:cNvSpPr>
            <p:nvPr/>
          </p:nvSpPr>
          <p:spPr bwMode="auto">
            <a:xfrm>
              <a:off x="3841751" y="4316413"/>
              <a:ext cx="14288" cy="11113"/>
            </a:xfrm>
            <a:custGeom>
              <a:avLst/>
              <a:gdLst/>
              <a:ahLst/>
              <a:cxnLst>
                <a:cxn ang="0">
                  <a:pos x="0" y="4"/>
                </a:cxn>
                <a:cxn ang="0">
                  <a:pos x="1" y="0"/>
                </a:cxn>
                <a:cxn ang="0">
                  <a:pos x="7" y="1"/>
                </a:cxn>
                <a:cxn ang="0">
                  <a:pos x="2" y="2"/>
                </a:cxn>
                <a:cxn ang="0">
                  <a:pos x="1" y="4"/>
                </a:cxn>
                <a:cxn ang="0">
                  <a:pos x="0" y="4"/>
                </a:cxn>
              </a:cxnLst>
              <a:rect l="0" t="0" r="r" b="b"/>
              <a:pathLst>
                <a:path w="7" h="5">
                  <a:moveTo>
                    <a:pt x="0" y="4"/>
                  </a:moveTo>
                  <a:cubicBezTo>
                    <a:pt x="0" y="4"/>
                    <a:pt x="1" y="0"/>
                    <a:pt x="1" y="0"/>
                  </a:cubicBezTo>
                  <a:cubicBezTo>
                    <a:pt x="2" y="0"/>
                    <a:pt x="7" y="1"/>
                    <a:pt x="7" y="1"/>
                  </a:cubicBezTo>
                  <a:cubicBezTo>
                    <a:pt x="7" y="5"/>
                    <a:pt x="5" y="2"/>
                    <a:pt x="2" y="2"/>
                  </a:cubicBezTo>
                  <a:cubicBezTo>
                    <a:pt x="2" y="2"/>
                    <a:pt x="1" y="3"/>
                    <a:pt x="1" y="4"/>
                  </a:cubicBezTo>
                  <a:cubicBezTo>
                    <a:pt x="1" y="4"/>
                    <a:pt x="0" y="4"/>
                    <a:pt x="0"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9" name="Freeform 22"/>
            <p:cNvSpPr>
              <a:spLocks/>
            </p:cNvSpPr>
            <p:nvPr/>
          </p:nvSpPr>
          <p:spPr bwMode="auto">
            <a:xfrm>
              <a:off x="3856038" y="4314826"/>
              <a:ext cx="15875" cy="19050"/>
            </a:xfrm>
            <a:custGeom>
              <a:avLst/>
              <a:gdLst/>
              <a:ahLst/>
              <a:cxnLst>
                <a:cxn ang="0">
                  <a:pos x="4" y="9"/>
                </a:cxn>
                <a:cxn ang="0">
                  <a:pos x="0" y="6"/>
                </a:cxn>
                <a:cxn ang="0">
                  <a:pos x="2" y="5"/>
                </a:cxn>
                <a:cxn ang="0">
                  <a:pos x="1" y="5"/>
                </a:cxn>
                <a:cxn ang="0">
                  <a:pos x="1" y="3"/>
                </a:cxn>
                <a:cxn ang="0">
                  <a:pos x="4" y="1"/>
                </a:cxn>
                <a:cxn ang="0">
                  <a:pos x="5" y="6"/>
                </a:cxn>
                <a:cxn ang="0">
                  <a:pos x="3" y="5"/>
                </a:cxn>
                <a:cxn ang="0">
                  <a:pos x="4" y="9"/>
                </a:cxn>
              </a:cxnLst>
              <a:rect l="0" t="0" r="r" b="b"/>
              <a:pathLst>
                <a:path w="7" h="9">
                  <a:moveTo>
                    <a:pt x="4" y="9"/>
                  </a:moveTo>
                  <a:cubicBezTo>
                    <a:pt x="3" y="8"/>
                    <a:pt x="0" y="8"/>
                    <a:pt x="0" y="6"/>
                  </a:cubicBezTo>
                  <a:cubicBezTo>
                    <a:pt x="0" y="6"/>
                    <a:pt x="2" y="6"/>
                    <a:pt x="2" y="5"/>
                  </a:cubicBezTo>
                  <a:cubicBezTo>
                    <a:pt x="2" y="5"/>
                    <a:pt x="1" y="5"/>
                    <a:pt x="1" y="5"/>
                  </a:cubicBezTo>
                  <a:cubicBezTo>
                    <a:pt x="1" y="4"/>
                    <a:pt x="1" y="4"/>
                    <a:pt x="1" y="3"/>
                  </a:cubicBezTo>
                  <a:cubicBezTo>
                    <a:pt x="1" y="1"/>
                    <a:pt x="2" y="0"/>
                    <a:pt x="4" y="1"/>
                  </a:cubicBezTo>
                  <a:cubicBezTo>
                    <a:pt x="5" y="2"/>
                    <a:pt x="5" y="5"/>
                    <a:pt x="5" y="6"/>
                  </a:cubicBezTo>
                  <a:cubicBezTo>
                    <a:pt x="4" y="6"/>
                    <a:pt x="4" y="5"/>
                    <a:pt x="3" y="5"/>
                  </a:cubicBezTo>
                  <a:cubicBezTo>
                    <a:pt x="3" y="5"/>
                    <a:pt x="7" y="9"/>
                    <a:pt x="4"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0" name="Freeform 23"/>
            <p:cNvSpPr>
              <a:spLocks/>
            </p:cNvSpPr>
            <p:nvPr/>
          </p:nvSpPr>
          <p:spPr bwMode="auto">
            <a:xfrm>
              <a:off x="3841751" y="4321176"/>
              <a:ext cx="20638" cy="12700"/>
            </a:xfrm>
            <a:custGeom>
              <a:avLst/>
              <a:gdLst/>
              <a:ahLst/>
              <a:cxnLst>
                <a:cxn ang="0">
                  <a:pos x="3" y="5"/>
                </a:cxn>
                <a:cxn ang="0">
                  <a:pos x="3" y="1"/>
                </a:cxn>
                <a:cxn ang="0">
                  <a:pos x="3" y="5"/>
                </a:cxn>
              </a:cxnLst>
              <a:rect l="0" t="0" r="r" b="b"/>
              <a:pathLst>
                <a:path w="10" h="6">
                  <a:moveTo>
                    <a:pt x="3" y="5"/>
                  </a:moveTo>
                  <a:cubicBezTo>
                    <a:pt x="2" y="3"/>
                    <a:pt x="0" y="2"/>
                    <a:pt x="3" y="1"/>
                  </a:cubicBezTo>
                  <a:cubicBezTo>
                    <a:pt x="4" y="0"/>
                    <a:pt x="10" y="6"/>
                    <a:pt x="3"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1" name="Freeform 24"/>
            <p:cNvSpPr>
              <a:spLocks/>
            </p:cNvSpPr>
            <p:nvPr/>
          </p:nvSpPr>
          <p:spPr bwMode="auto">
            <a:xfrm>
              <a:off x="3817938" y="4314826"/>
              <a:ext cx="17463" cy="23813"/>
            </a:xfrm>
            <a:custGeom>
              <a:avLst/>
              <a:gdLst/>
              <a:ahLst/>
              <a:cxnLst>
                <a:cxn ang="0">
                  <a:pos x="1" y="9"/>
                </a:cxn>
                <a:cxn ang="0">
                  <a:pos x="1" y="8"/>
                </a:cxn>
                <a:cxn ang="0">
                  <a:pos x="1" y="9"/>
                </a:cxn>
              </a:cxnLst>
              <a:rect l="0" t="0" r="r" b="b"/>
              <a:pathLst>
                <a:path w="8" h="11">
                  <a:moveTo>
                    <a:pt x="1" y="9"/>
                  </a:moveTo>
                  <a:cubicBezTo>
                    <a:pt x="1" y="9"/>
                    <a:pt x="1" y="9"/>
                    <a:pt x="1" y="8"/>
                  </a:cubicBezTo>
                  <a:cubicBezTo>
                    <a:pt x="0" y="0"/>
                    <a:pt x="8" y="11"/>
                    <a:pt x="1"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2" name="Freeform 25"/>
            <p:cNvSpPr>
              <a:spLocks/>
            </p:cNvSpPr>
            <p:nvPr/>
          </p:nvSpPr>
          <p:spPr bwMode="auto">
            <a:xfrm>
              <a:off x="3854451" y="4333876"/>
              <a:ext cx="14288" cy="11113"/>
            </a:xfrm>
            <a:custGeom>
              <a:avLst/>
              <a:gdLst/>
              <a:ahLst/>
              <a:cxnLst>
                <a:cxn ang="0">
                  <a:pos x="0" y="5"/>
                </a:cxn>
                <a:cxn ang="0">
                  <a:pos x="4" y="1"/>
                </a:cxn>
                <a:cxn ang="0">
                  <a:pos x="0" y="5"/>
                </a:cxn>
              </a:cxnLst>
              <a:rect l="0" t="0" r="r" b="b"/>
              <a:pathLst>
                <a:path w="7" h="5">
                  <a:moveTo>
                    <a:pt x="0" y="5"/>
                  </a:moveTo>
                  <a:cubicBezTo>
                    <a:pt x="0" y="4"/>
                    <a:pt x="2" y="0"/>
                    <a:pt x="4" y="1"/>
                  </a:cubicBezTo>
                  <a:cubicBezTo>
                    <a:pt x="7" y="2"/>
                    <a:pt x="2" y="4"/>
                    <a:pt x="0"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3" name="Freeform 26"/>
            <p:cNvSpPr>
              <a:spLocks/>
            </p:cNvSpPr>
            <p:nvPr/>
          </p:nvSpPr>
          <p:spPr bwMode="auto">
            <a:xfrm>
              <a:off x="3798888" y="4335463"/>
              <a:ext cx="23813" cy="19050"/>
            </a:xfrm>
            <a:custGeom>
              <a:avLst/>
              <a:gdLst/>
              <a:ahLst/>
              <a:cxnLst>
                <a:cxn ang="0">
                  <a:pos x="4" y="9"/>
                </a:cxn>
                <a:cxn ang="0">
                  <a:pos x="5" y="6"/>
                </a:cxn>
                <a:cxn ang="0">
                  <a:pos x="4" y="6"/>
                </a:cxn>
                <a:cxn ang="0">
                  <a:pos x="3" y="3"/>
                </a:cxn>
                <a:cxn ang="0">
                  <a:pos x="5" y="3"/>
                </a:cxn>
                <a:cxn ang="0">
                  <a:pos x="7" y="3"/>
                </a:cxn>
                <a:cxn ang="0">
                  <a:pos x="10" y="1"/>
                </a:cxn>
                <a:cxn ang="0">
                  <a:pos x="4" y="9"/>
                </a:cxn>
              </a:cxnLst>
              <a:rect l="0" t="0" r="r" b="b"/>
              <a:pathLst>
                <a:path w="11" h="9">
                  <a:moveTo>
                    <a:pt x="4" y="9"/>
                  </a:moveTo>
                  <a:cubicBezTo>
                    <a:pt x="2" y="7"/>
                    <a:pt x="6" y="6"/>
                    <a:pt x="5" y="6"/>
                  </a:cubicBezTo>
                  <a:cubicBezTo>
                    <a:pt x="5" y="6"/>
                    <a:pt x="4" y="6"/>
                    <a:pt x="4" y="6"/>
                  </a:cubicBezTo>
                  <a:cubicBezTo>
                    <a:pt x="3" y="5"/>
                    <a:pt x="0" y="3"/>
                    <a:pt x="3" y="3"/>
                  </a:cubicBezTo>
                  <a:cubicBezTo>
                    <a:pt x="5" y="3"/>
                    <a:pt x="8" y="7"/>
                    <a:pt x="5" y="3"/>
                  </a:cubicBezTo>
                  <a:cubicBezTo>
                    <a:pt x="4" y="3"/>
                    <a:pt x="6" y="4"/>
                    <a:pt x="7" y="3"/>
                  </a:cubicBezTo>
                  <a:cubicBezTo>
                    <a:pt x="7" y="3"/>
                    <a:pt x="9" y="0"/>
                    <a:pt x="10" y="1"/>
                  </a:cubicBezTo>
                  <a:cubicBezTo>
                    <a:pt x="11" y="6"/>
                    <a:pt x="8" y="9"/>
                    <a:pt x="4"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4" name="Freeform 27"/>
            <p:cNvSpPr>
              <a:spLocks/>
            </p:cNvSpPr>
            <p:nvPr/>
          </p:nvSpPr>
          <p:spPr bwMode="auto">
            <a:xfrm>
              <a:off x="3848101" y="4443413"/>
              <a:ext cx="30163" cy="11113"/>
            </a:xfrm>
            <a:custGeom>
              <a:avLst/>
              <a:gdLst/>
              <a:ahLst/>
              <a:cxnLst>
                <a:cxn ang="0">
                  <a:pos x="4" y="5"/>
                </a:cxn>
                <a:cxn ang="0">
                  <a:pos x="0" y="4"/>
                </a:cxn>
                <a:cxn ang="0">
                  <a:pos x="3" y="1"/>
                </a:cxn>
                <a:cxn ang="0">
                  <a:pos x="5" y="2"/>
                </a:cxn>
                <a:cxn ang="0">
                  <a:pos x="3" y="1"/>
                </a:cxn>
                <a:cxn ang="0">
                  <a:pos x="4" y="0"/>
                </a:cxn>
                <a:cxn ang="0">
                  <a:pos x="13" y="1"/>
                </a:cxn>
                <a:cxn ang="0">
                  <a:pos x="4" y="5"/>
                </a:cxn>
              </a:cxnLst>
              <a:rect l="0" t="0" r="r" b="b"/>
              <a:pathLst>
                <a:path w="14" h="5">
                  <a:moveTo>
                    <a:pt x="4" y="5"/>
                  </a:moveTo>
                  <a:cubicBezTo>
                    <a:pt x="3" y="4"/>
                    <a:pt x="1" y="5"/>
                    <a:pt x="0" y="4"/>
                  </a:cubicBezTo>
                  <a:cubicBezTo>
                    <a:pt x="0" y="3"/>
                    <a:pt x="2" y="1"/>
                    <a:pt x="3" y="1"/>
                  </a:cubicBezTo>
                  <a:cubicBezTo>
                    <a:pt x="4" y="1"/>
                    <a:pt x="6" y="3"/>
                    <a:pt x="5" y="2"/>
                  </a:cubicBezTo>
                  <a:cubicBezTo>
                    <a:pt x="5" y="2"/>
                    <a:pt x="4" y="2"/>
                    <a:pt x="3" y="1"/>
                  </a:cubicBezTo>
                  <a:cubicBezTo>
                    <a:pt x="3" y="0"/>
                    <a:pt x="4" y="0"/>
                    <a:pt x="4" y="0"/>
                  </a:cubicBezTo>
                  <a:cubicBezTo>
                    <a:pt x="6" y="0"/>
                    <a:pt x="13" y="1"/>
                    <a:pt x="13" y="1"/>
                  </a:cubicBezTo>
                  <a:cubicBezTo>
                    <a:pt x="14" y="2"/>
                    <a:pt x="5" y="5"/>
                    <a:pt x="4"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5" name="Freeform 28"/>
            <p:cNvSpPr>
              <a:spLocks/>
            </p:cNvSpPr>
            <p:nvPr/>
          </p:nvSpPr>
          <p:spPr bwMode="auto">
            <a:xfrm>
              <a:off x="3817938" y="4443413"/>
              <a:ext cx="19050" cy="17463"/>
            </a:xfrm>
            <a:custGeom>
              <a:avLst/>
              <a:gdLst/>
              <a:ahLst/>
              <a:cxnLst>
                <a:cxn ang="0">
                  <a:pos x="0" y="7"/>
                </a:cxn>
                <a:cxn ang="0">
                  <a:pos x="6" y="4"/>
                </a:cxn>
                <a:cxn ang="0">
                  <a:pos x="5" y="3"/>
                </a:cxn>
                <a:cxn ang="0">
                  <a:pos x="7" y="1"/>
                </a:cxn>
                <a:cxn ang="0">
                  <a:pos x="8" y="2"/>
                </a:cxn>
                <a:cxn ang="0">
                  <a:pos x="8" y="7"/>
                </a:cxn>
                <a:cxn ang="0">
                  <a:pos x="0" y="7"/>
                </a:cxn>
              </a:cxnLst>
              <a:rect l="0" t="0" r="r" b="b"/>
              <a:pathLst>
                <a:path w="9" h="8">
                  <a:moveTo>
                    <a:pt x="0" y="7"/>
                  </a:moveTo>
                  <a:cubicBezTo>
                    <a:pt x="0" y="3"/>
                    <a:pt x="4" y="5"/>
                    <a:pt x="6" y="4"/>
                  </a:cubicBezTo>
                  <a:cubicBezTo>
                    <a:pt x="6" y="4"/>
                    <a:pt x="5" y="4"/>
                    <a:pt x="5" y="3"/>
                  </a:cubicBezTo>
                  <a:cubicBezTo>
                    <a:pt x="5" y="3"/>
                    <a:pt x="7" y="1"/>
                    <a:pt x="7" y="1"/>
                  </a:cubicBezTo>
                  <a:cubicBezTo>
                    <a:pt x="8" y="0"/>
                    <a:pt x="8" y="2"/>
                    <a:pt x="8" y="2"/>
                  </a:cubicBezTo>
                  <a:cubicBezTo>
                    <a:pt x="8" y="3"/>
                    <a:pt x="9" y="7"/>
                    <a:pt x="8" y="7"/>
                  </a:cubicBezTo>
                  <a:cubicBezTo>
                    <a:pt x="4" y="8"/>
                    <a:pt x="5" y="4"/>
                    <a:pt x="0" y="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6" name="Freeform 29"/>
            <p:cNvSpPr>
              <a:spLocks/>
            </p:cNvSpPr>
            <p:nvPr/>
          </p:nvSpPr>
          <p:spPr bwMode="auto">
            <a:xfrm>
              <a:off x="3817938" y="4460876"/>
              <a:ext cx="22225" cy="19050"/>
            </a:xfrm>
            <a:custGeom>
              <a:avLst/>
              <a:gdLst/>
              <a:ahLst/>
              <a:cxnLst>
                <a:cxn ang="0">
                  <a:pos x="6" y="9"/>
                </a:cxn>
                <a:cxn ang="0">
                  <a:pos x="0" y="0"/>
                </a:cxn>
                <a:cxn ang="0">
                  <a:pos x="2" y="0"/>
                </a:cxn>
                <a:cxn ang="0">
                  <a:pos x="7" y="1"/>
                </a:cxn>
                <a:cxn ang="0">
                  <a:pos x="8" y="3"/>
                </a:cxn>
                <a:cxn ang="0">
                  <a:pos x="9" y="2"/>
                </a:cxn>
                <a:cxn ang="0">
                  <a:pos x="10" y="3"/>
                </a:cxn>
                <a:cxn ang="0">
                  <a:pos x="6" y="9"/>
                </a:cxn>
              </a:cxnLst>
              <a:rect l="0" t="0" r="r" b="b"/>
              <a:pathLst>
                <a:path w="10" h="9">
                  <a:moveTo>
                    <a:pt x="6" y="9"/>
                  </a:moveTo>
                  <a:cubicBezTo>
                    <a:pt x="4" y="7"/>
                    <a:pt x="0" y="1"/>
                    <a:pt x="0" y="0"/>
                  </a:cubicBezTo>
                  <a:cubicBezTo>
                    <a:pt x="0" y="0"/>
                    <a:pt x="1" y="0"/>
                    <a:pt x="2" y="0"/>
                  </a:cubicBezTo>
                  <a:cubicBezTo>
                    <a:pt x="3" y="0"/>
                    <a:pt x="6" y="1"/>
                    <a:pt x="7" y="1"/>
                  </a:cubicBezTo>
                  <a:cubicBezTo>
                    <a:pt x="7" y="2"/>
                    <a:pt x="7" y="3"/>
                    <a:pt x="8" y="3"/>
                  </a:cubicBezTo>
                  <a:cubicBezTo>
                    <a:pt x="8" y="3"/>
                    <a:pt x="9" y="2"/>
                    <a:pt x="9" y="2"/>
                  </a:cubicBezTo>
                  <a:cubicBezTo>
                    <a:pt x="10" y="2"/>
                    <a:pt x="10" y="3"/>
                    <a:pt x="10" y="3"/>
                  </a:cubicBezTo>
                  <a:cubicBezTo>
                    <a:pt x="10" y="7"/>
                    <a:pt x="9" y="7"/>
                    <a:pt x="6"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7" name="Freeform 30"/>
            <p:cNvSpPr>
              <a:spLocks/>
            </p:cNvSpPr>
            <p:nvPr/>
          </p:nvSpPr>
          <p:spPr bwMode="auto">
            <a:xfrm>
              <a:off x="3803651" y="4456113"/>
              <a:ext cx="36513" cy="38100"/>
            </a:xfrm>
            <a:custGeom>
              <a:avLst/>
              <a:gdLst/>
              <a:ahLst/>
              <a:cxnLst>
                <a:cxn ang="0">
                  <a:pos x="10" y="18"/>
                </a:cxn>
                <a:cxn ang="0">
                  <a:pos x="7" y="10"/>
                </a:cxn>
                <a:cxn ang="0">
                  <a:pos x="7" y="9"/>
                </a:cxn>
                <a:cxn ang="0">
                  <a:pos x="3" y="11"/>
                </a:cxn>
                <a:cxn ang="0">
                  <a:pos x="6" y="8"/>
                </a:cxn>
                <a:cxn ang="0">
                  <a:pos x="3" y="9"/>
                </a:cxn>
                <a:cxn ang="0">
                  <a:pos x="4" y="6"/>
                </a:cxn>
                <a:cxn ang="0">
                  <a:pos x="2" y="6"/>
                </a:cxn>
                <a:cxn ang="0">
                  <a:pos x="2" y="1"/>
                </a:cxn>
                <a:cxn ang="0">
                  <a:pos x="5" y="0"/>
                </a:cxn>
                <a:cxn ang="0">
                  <a:pos x="10" y="18"/>
                </a:cxn>
              </a:cxnLst>
              <a:rect l="0" t="0" r="r" b="b"/>
              <a:pathLst>
                <a:path w="17" h="18">
                  <a:moveTo>
                    <a:pt x="10" y="18"/>
                  </a:moveTo>
                  <a:cubicBezTo>
                    <a:pt x="9" y="15"/>
                    <a:pt x="8" y="11"/>
                    <a:pt x="7" y="10"/>
                  </a:cubicBezTo>
                  <a:cubicBezTo>
                    <a:pt x="7" y="10"/>
                    <a:pt x="8" y="9"/>
                    <a:pt x="7" y="9"/>
                  </a:cubicBezTo>
                  <a:cubicBezTo>
                    <a:pt x="6" y="9"/>
                    <a:pt x="4" y="13"/>
                    <a:pt x="3" y="11"/>
                  </a:cubicBezTo>
                  <a:cubicBezTo>
                    <a:pt x="2" y="9"/>
                    <a:pt x="5" y="9"/>
                    <a:pt x="6" y="8"/>
                  </a:cubicBezTo>
                  <a:cubicBezTo>
                    <a:pt x="6" y="7"/>
                    <a:pt x="4" y="9"/>
                    <a:pt x="3" y="9"/>
                  </a:cubicBezTo>
                  <a:cubicBezTo>
                    <a:pt x="1" y="9"/>
                    <a:pt x="4" y="6"/>
                    <a:pt x="4" y="6"/>
                  </a:cubicBezTo>
                  <a:cubicBezTo>
                    <a:pt x="3" y="5"/>
                    <a:pt x="3" y="7"/>
                    <a:pt x="2" y="6"/>
                  </a:cubicBezTo>
                  <a:cubicBezTo>
                    <a:pt x="1" y="5"/>
                    <a:pt x="0" y="2"/>
                    <a:pt x="2" y="1"/>
                  </a:cubicBezTo>
                  <a:cubicBezTo>
                    <a:pt x="2" y="1"/>
                    <a:pt x="5" y="0"/>
                    <a:pt x="5" y="0"/>
                  </a:cubicBezTo>
                  <a:cubicBezTo>
                    <a:pt x="6" y="1"/>
                    <a:pt x="17" y="17"/>
                    <a:pt x="10" y="1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8" name="Freeform 31"/>
            <p:cNvSpPr>
              <a:spLocks/>
            </p:cNvSpPr>
            <p:nvPr/>
          </p:nvSpPr>
          <p:spPr bwMode="auto">
            <a:xfrm>
              <a:off x="3830638" y="4460876"/>
              <a:ext cx="30163" cy="31750"/>
            </a:xfrm>
            <a:custGeom>
              <a:avLst/>
              <a:gdLst/>
              <a:ahLst/>
              <a:cxnLst>
                <a:cxn ang="0">
                  <a:pos x="10" y="15"/>
                </a:cxn>
                <a:cxn ang="0">
                  <a:pos x="6" y="14"/>
                </a:cxn>
                <a:cxn ang="0">
                  <a:pos x="0" y="10"/>
                </a:cxn>
                <a:cxn ang="0">
                  <a:pos x="7" y="9"/>
                </a:cxn>
                <a:cxn ang="0">
                  <a:pos x="4" y="4"/>
                </a:cxn>
                <a:cxn ang="0">
                  <a:pos x="4" y="1"/>
                </a:cxn>
                <a:cxn ang="0">
                  <a:pos x="4" y="0"/>
                </a:cxn>
                <a:cxn ang="0">
                  <a:pos x="6" y="5"/>
                </a:cxn>
                <a:cxn ang="0">
                  <a:pos x="9" y="7"/>
                </a:cxn>
                <a:cxn ang="0">
                  <a:pos x="7" y="8"/>
                </a:cxn>
                <a:cxn ang="0">
                  <a:pos x="9" y="9"/>
                </a:cxn>
                <a:cxn ang="0">
                  <a:pos x="9" y="12"/>
                </a:cxn>
                <a:cxn ang="0">
                  <a:pos x="10" y="15"/>
                </a:cxn>
              </a:cxnLst>
              <a:rect l="0" t="0" r="r" b="b"/>
              <a:pathLst>
                <a:path w="14" h="15">
                  <a:moveTo>
                    <a:pt x="10" y="15"/>
                  </a:moveTo>
                  <a:cubicBezTo>
                    <a:pt x="8" y="14"/>
                    <a:pt x="8" y="14"/>
                    <a:pt x="6" y="14"/>
                  </a:cubicBezTo>
                  <a:cubicBezTo>
                    <a:pt x="4" y="13"/>
                    <a:pt x="0" y="14"/>
                    <a:pt x="0" y="10"/>
                  </a:cubicBezTo>
                  <a:cubicBezTo>
                    <a:pt x="2" y="3"/>
                    <a:pt x="7" y="13"/>
                    <a:pt x="7" y="9"/>
                  </a:cubicBezTo>
                  <a:cubicBezTo>
                    <a:pt x="7" y="8"/>
                    <a:pt x="4" y="7"/>
                    <a:pt x="4" y="4"/>
                  </a:cubicBezTo>
                  <a:cubicBezTo>
                    <a:pt x="4" y="3"/>
                    <a:pt x="4" y="2"/>
                    <a:pt x="4" y="1"/>
                  </a:cubicBezTo>
                  <a:cubicBezTo>
                    <a:pt x="4" y="1"/>
                    <a:pt x="4" y="0"/>
                    <a:pt x="4" y="0"/>
                  </a:cubicBezTo>
                  <a:cubicBezTo>
                    <a:pt x="6" y="0"/>
                    <a:pt x="6" y="4"/>
                    <a:pt x="6" y="5"/>
                  </a:cubicBezTo>
                  <a:cubicBezTo>
                    <a:pt x="7" y="6"/>
                    <a:pt x="8" y="6"/>
                    <a:pt x="9" y="7"/>
                  </a:cubicBezTo>
                  <a:cubicBezTo>
                    <a:pt x="9" y="7"/>
                    <a:pt x="7" y="7"/>
                    <a:pt x="7" y="8"/>
                  </a:cubicBezTo>
                  <a:cubicBezTo>
                    <a:pt x="7" y="8"/>
                    <a:pt x="8" y="8"/>
                    <a:pt x="9" y="9"/>
                  </a:cubicBezTo>
                  <a:cubicBezTo>
                    <a:pt x="9" y="9"/>
                    <a:pt x="9" y="11"/>
                    <a:pt x="9" y="12"/>
                  </a:cubicBezTo>
                  <a:cubicBezTo>
                    <a:pt x="10" y="13"/>
                    <a:pt x="14" y="12"/>
                    <a:pt x="10" y="1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9" name="Freeform 32"/>
            <p:cNvSpPr>
              <a:spLocks/>
            </p:cNvSpPr>
            <p:nvPr/>
          </p:nvSpPr>
          <p:spPr bwMode="auto">
            <a:xfrm>
              <a:off x="3805238" y="4473576"/>
              <a:ext cx="28575" cy="20638"/>
            </a:xfrm>
            <a:custGeom>
              <a:avLst/>
              <a:gdLst/>
              <a:ahLst/>
              <a:cxnLst>
                <a:cxn ang="0">
                  <a:pos x="2" y="10"/>
                </a:cxn>
                <a:cxn ang="0">
                  <a:pos x="5" y="8"/>
                </a:cxn>
                <a:cxn ang="0">
                  <a:pos x="2" y="8"/>
                </a:cxn>
                <a:cxn ang="0">
                  <a:pos x="1" y="4"/>
                </a:cxn>
                <a:cxn ang="0">
                  <a:pos x="2" y="10"/>
                </a:cxn>
              </a:cxnLst>
              <a:rect l="0" t="0" r="r" b="b"/>
              <a:pathLst>
                <a:path w="13" h="10">
                  <a:moveTo>
                    <a:pt x="2" y="10"/>
                  </a:moveTo>
                  <a:cubicBezTo>
                    <a:pt x="2" y="8"/>
                    <a:pt x="4" y="10"/>
                    <a:pt x="5" y="8"/>
                  </a:cubicBezTo>
                  <a:cubicBezTo>
                    <a:pt x="5" y="7"/>
                    <a:pt x="2" y="8"/>
                    <a:pt x="2" y="8"/>
                  </a:cubicBezTo>
                  <a:cubicBezTo>
                    <a:pt x="0" y="8"/>
                    <a:pt x="0" y="5"/>
                    <a:pt x="1" y="4"/>
                  </a:cubicBezTo>
                  <a:cubicBezTo>
                    <a:pt x="4" y="0"/>
                    <a:pt x="13" y="7"/>
                    <a:pt x="2" y="1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0" name="Freeform 33"/>
            <p:cNvSpPr>
              <a:spLocks/>
            </p:cNvSpPr>
            <p:nvPr/>
          </p:nvSpPr>
          <p:spPr bwMode="auto">
            <a:xfrm>
              <a:off x="3808413" y="4487863"/>
              <a:ext cx="15875" cy="12700"/>
            </a:xfrm>
            <a:custGeom>
              <a:avLst/>
              <a:gdLst/>
              <a:ahLst/>
              <a:cxnLst>
                <a:cxn ang="0">
                  <a:pos x="1" y="6"/>
                </a:cxn>
                <a:cxn ang="0">
                  <a:pos x="0" y="4"/>
                </a:cxn>
                <a:cxn ang="0">
                  <a:pos x="3" y="4"/>
                </a:cxn>
                <a:cxn ang="0">
                  <a:pos x="8" y="3"/>
                </a:cxn>
                <a:cxn ang="0">
                  <a:pos x="1" y="6"/>
                </a:cxn>
              </a:cxnLst>
              <a:rect l="0" t="0" r="r" b="b"/>
              <a:pathLst>
                <a:path w="8" h="6">
                  <a:moveTo>
                    <a:pt x="1" y="6"/>
                  </a:moveTo>
                  <a:cubicBezTo>
                    <a:pt x="1" y="5"/>
                    <a:pt x="0" y="4"/>
                    <a:pt x="0" y="4"/>
                  </a:cubicBezTo>
                  <a:cubicBezTo>
                    <a:pt x="3" y="4"/>
                    <a:pt x="3" y="4"/>
                    <a:pt x="3" y="4"/>
                  </a:cubicBezTo>
                  <a:cubicBezTo>
                    <a:pt x="5" y="3"/>
                    <a:pt x="7" y="0"/>
                    <a:pt x="8" y="3"/>
                  </a:cubicBezTo>
                  <a:cubicBezTo>
                    <a:pt x="8" y="3"/>
                    <a:pt x="2" y="5"/>
                    <a:pt x="1" y="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1" name="Freeform 34"/>
            <p:cNvSpPr>
              <a:spLocks/>
            </p:cNvSpPr>
            <p:nvPr/>
          </p:nvSpPr>
          <p:spPr bwMode="auto">
            <a:xfrm>
              <a:off x="3810001" y="4500563"/>
              <a:ext cx="25400" cy="12700"/>
            </a:xfrm>
            <a:custGeom>
              <a:avLst/>
              <a:gdLst/>
              <a:ahLst/>
              <a:cxnLst>
                <a:cxn ang="0">
                  <a:pos x="9" y="6"/>
                </a:cxn>
                <a:cxn ang="0">
                  <a:pos x="7" y="3"/>
                </a:cxn>
                <a:cxn ang="0">
                  <a:pos x="5" y="6"/>
                </a:cxn>
                <a:cxn ang="0">
                  <a:pos x="4" y="4"/>
                </a:cxn>
                <a:cxn ang="0">
                  <a:pos x="1" y="4"/>
                </a:cxn>
                <a:cxn ang="0">
                  <a:pos x="1" y="1"/>
                </a:cxn>
                <a:cxn ang="0">
                  <a:pos x="4" y="1"/>
                </a:cxn>
                <a:cxn ang="0">
                  <a:pos x="3" y="2"/>
                </a:cxn>
                <a:cxn ang="0">
                  <a:pos x="5" y="0"/>
                </a:cxn>
                <a:cxn ang="0">
                  <a:pos x="5" y="2"/>
                </a:cxn>
                <a:cxn ang="0">
                  <a:pos x="6" y="1"/>
                </a:cxn>
                <a:cxn ang="0">
                  <a:pos x="9" y="6"/>
                </a:cxn>
              </a:cxnLst>
              <a:rect l="0" t="0" r="r" b="b"/>
              <a:pathLst>
                <a:path w="12" h="6">
                  <a:moveTo>
                    <a:pt x="9" y="6"/>
                  </a:moveTo>
                  <a:cubicBezTo>
                    <a:pt x="7" y="3"/>
                    <a:pt x="7" y="3"/>
                    <a:pt x="7" y="3"/>
                  </a:cubicBezTo>
                  <a:cubicBezTo>
                    <a:pt x="7" y="3"/>
                    <a:pt x="5" y="6"/>
                    <a:pt x="5" y="6"/>
                  </a:cubicBezTo>
                  <a:cubicBezTo>
                    <a:pt x="1" y="6"/>
                    <a:pt x="4" y="4"/>
                    <a:pt x="4" y="4"/>
                  </a:cubicBezTo>
                  <a:cubicBezTo>
                    <a:pt x="5" y="3"/>
                    <a:pt x="2" y="5"/>
                    <a:pt x="1" y="4"/>
                  </a:cubicBezTo>
                  <a:cubicBezTo>
                    <a:pt x="0" y="4"/>
                    <a:pt x="0" y="1"/>
                    <a:pt x="1" y="1"/>
                  </a:cubicBezTo>
                  <a:cubicBezTo>
                    <a:pt x="1" y="1"/>
                    <a:pt x="4" y="1"/>
                    <a:pt x="4" y="1"/>
                  </a:cubicBezTo>
                  <a:cubicBezTo>
                    <a:pt x="4" y="1"/>
                    <a:pt x="3" y="3"/>
                    <a:pt x="3" y="2"/>
                  </a:cubicBezTo>
                  <a:cubicBezTo>
                    <a:pt x="5" y="0"/>
                    <a:pt x="5" y="0"/>
                    <a:pt x="5" y="0"/>
                  </a:cubicBezTo>
                  <a:cubicBezTo>
                    <a:pt x="5" y="0"/>
                    <a:pt x="5" y="1"/>
                    <a:pt x="5" y="2"/>
                  </a:cubicBezTo>
                  <a:cubicBezTo>
                    <a:pt x="6" y="2"/>
                    <a:pt x="5" y="1"/>
                    <a:pt x="6" y="1"/>
                  </a:cubicBezTo>
                  <a:cubicBezTo>
                    <a:pt x="7" y="0"/>
                    <a:pt x="12" y="6"/>
                    <a:pt x="9" y="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2" name="Freeform 35"/>
            <p:cNvSpPr>
              <a:spLocks/>
            </p:cNvSpPr>
            <p:nvPr/>
          </p:nvSpPr>
          <p:spPr bwMode="auto">
            <a:xfrm>
              <a:off x="3810001" y="4506913"/>
              <a:ext cx="17463" cy="17463"/>
            </a:xfrm>
            <a:custGeom>
              <a:avLst/>
              <a:gdLst/>
              <a:ahLst/>
              <a:cxnLst>
                <a:cxn ang="0">
                  <a:pos x="5" y="8"/>
                </a:cxn>
                <a:cxn ang="0">
                  <a:pos x="5" y="3"/>
                </a:cxn>
                <a:cxn ang="0">
                  <a:pos x="7" y="1"/>
                </a:cxn>
                <a:cxn ang="0">
                  <a:pos x="8" y="5"/>
                </a:cxn>
                <a:cxn ang="0">
                  <a:pos x="5" y="8"/>
                </a:cxn>
              </a:cxnLst>
              <a:rect l="0" t="0" r="r" b="b"/>
              <a:pathLst>
                <a:path w="8" h="8">
                  <a:moveTo>
                    <a:pt x="5" y="8"/>
                  </a:moveTo>
                  <a:cubicBezTo>
                    <a:pt x="0" y="5"/>
                    <a:pt x="4" y="5"/>
                    <a:pt x="5" y="3"/>
                  </a:cubicBezTo>
                  <a:cubicBezTo>
                    <a:pt x="5" y="2"/>
                    <a:pt x="6" y="0"/>
                    <a:pt x="7" y="1"/>
                  </a:cubicBezTo>
                  <a:cubicBezTo>
                    <a:pt x="7" y="1"/>
                    <a:pt x="8" y="4"/>
                    <a:pt x="8" y="5"/>
                  </a:cubicBezTo>
                  <a:cubicBezTo>
                    <a:pt x="7" y="6"/>
                    <a:pt x="2" y="8"/>
                    <a:pt x="5" y="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3" name="Freeform 36"/>
            <p:cNvSpPr>
              <a:spLocks/>
            </p:cNvSpPr>
            <p:nvPr/>
          </p:nvSpPr>
          <p:spPr bwMode="auto">
            <a:xfrm>
              <a:off x="3829051" y="4510088"/>
              <a:ext cx="17463" cy="14288"/>
            </a:xfrm>
            <a:custGeom>
              <a:avLst/>
              <a:gdLst/>
              <a:ahLst/>
              <a:cxnLst>
                <a:cxn ang="0">
                  <a:pos x="7" y="7"/>
                </a:cxn>
                <a:cxn ang="0">
                  <a:pos x="1" y="4"/>
                </a:cxn>
                <a:cxn ang="0">
                  <a:pos x="2" y="0"/>
                </a:cxn>
                <a:cxn ang="0">
                  <a:pos x="5" y="2"/>
                </a:cxn>
                <a:cxn ang="0">
                  <a:pos x="5" y="1"/>
                </a:cxn>
                <a:cxn ang="0">
                  <a:pos x="7" y="7"/>
                </a:cxn>
              </a:cxnLst>
              <a:rect l="0" t="0" r="r" b="b"/>
              <a:pathLst>
                <a:path w="8" h="7">
                  <a:moveTo>
                    <a:pt x="7" y="7"/>
                  </a:moveTo>
                  <a:cubicBezTo>
                    <a:pt x="2" y="2"/>
                    <a:pt x="3" y="5"/>
                    <a:pt x="1" y="4"/>
                  </a:cubicBezTo>
                  <a:cubicBezTo>
                    <a:pt x="0" y="4"/>
                    <a:pt x="2" y="0"/>
                    <a:pt x="2" y="0"/>
                  </a:cubicBezTo>
                  <a:cubicBezTo>
                    <a:pt x="3" y="0"/>
                    <a:pt x="4" y="2"/>
                    <a:pt x="5" y="2"/>
                  </a:cubicBezTo>
                  <a:cubicBezTo>
                    <a:pt x="5" y="2"/>
                    <a:pt x="5" y="1"/>
                    <a:pt x="5" y="1"/>
                  </a:cubicBezTo>
                  <a:cubicBezTo>
                    <a:pt x="8" y="0"/>
                    <a:pt x="8" y="7"/>
                    <a:pt x="7" y="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4" name="Freeform 37"/>
            <p:cNvSpPr>
              <a:spLocks/>
            </p:cNvSpPr>
            <p:nvPr/>
          </p:nvSpPr>
          <p:spPr bwMode="auto">
            <a:xfrm>
              <a:off x="3822701" y="4486276"/>
              <a:ext cx="49213" cy="82550"/>
            </a:xfrm>
            <a:custGeom>
              <a:avLst/>
              <a:gdLst/>
              <a:ahLst/>
              <a:cxnLst>
                <a:cxn ang="0">
                  <a:pos x="16" y="36"/>
                </a:cxn>
                <a:cxn ang="0">
                  <a:pos x="17" y="34"/>
                </a:cxn>
                <a:cxn ang="0">
                  <a:pos x="14" y="34"/>
                </a:cxn>
                <a:cxn ang="0">
                  <a:pos x="15" y="32"/>
                </a:cxn>
                <a:cxn ang="0">
                  <a:pos x="12" y="28"/>
                </a:cxn>
                <a:cxn ang="0">
                  <a:pos x="13" y="26"/>
                </a:cxn>
                <a:cxn ang="0">
                  <a:pos x="15" y="26"/>
                </a:cxn>
                <a:cxn ang="0">
                  <a:pos x="16" y="20"/>
                </a:cxn>
                <a:cxn ang="0">
                  <a:pos x="12" y="24"/>
                </a:cxn>
                <a:cxn ang="0">
                  <a:pos x="10" y="22"/>
                </a:cxn>
                <a:cxn ang="0">
                  <a:pos x="11" y="27"/>
                </a:cxn>
                <a:cxn ang="0">
                  <a:pos x="12" y="31"/>
                </a:cxn>
                <a:cxn ang="0">
                  <a:pos x="12" y="32"/>
                </a:cxn>
                <a:cxn ang="0">
                  <a:pos x="7" y="29"/>
                </a:cxn>
                <a:cxn ang="0">
                  <a:pos x="6" y="25"/>
                </a:cxn>
                <a:cxn ang="0">
                  <a:pos x="5" y="24"/>
                </a:cxn>
                <a:cxn ang="0">
                  <a:pos x="0" y="20"/>
                </a:cxn>
                <a:cxn ang="0">
                  <a:pos x="3" y="18"/>
                </a:cxn>
                <a:cxn ang="0">
                  <a:pos x="5" y="18"/>
                </a:cxn>
                <a:cxn ang="0">
                  <a:pos x="10" y="19"/>
                </a:cxn>
                <a:cxn ang="0">
                  <a:pos x="11" y="14"/>
                </a:cxn>
                <a:cxn ang="0">
                  <a:pos x="11" y="9"/>
                </a:cxn>
                <a:cxn ang="0">
                  <a:pos x="9" y="7"/>
                </a:cxn>
                <a:cxn ang="0">
                  <a:pos x="8" y="7"/>
                </a:cxn>
                <a:cxn ang="0">
                  <a:pos x="9" y="3"/>
                </a:cxn>
                <a:cxn ang="0">
                  <a:pos x="10" y="3"/>
                </a:cxn>
                <a:cxn ang="0">
                  <a:pos x="15" y="3"/>
                </a:cxn>
                <a:cxn ang="0">
                  <a:pos x="17" y="8"/>
                </a:cxn>
                <a:cxn ang="0">
                  <a:pos x="19" y="13"/>
                </a:cxn>
                <a:cxn ang="0">
                  <a:pos x="19" y="23"/>
                </a:cxn>
                <a:cxn ang="0">
                  <a:pos x="19" y="28"/>
                </a:cxn>
                <a:cxn ang="0">
                  <a:pos x="22" y="29"/>
                </a:cxn>
                <a:cxn ang="0">
                  <a:pos x="22" y="30"/>
                </a:cxn>
                <a:cxn ang="0">
                  <a:pos x="23" y="32"/>
                </a:cxn>
                <a:cxn ang="0">
                  <a:pos x="22" y="33"/>
                </a:cxn>
                <a:cxn ang="0">
                  <a:pos x="17" y="37"/>
                </a:cxn>
              </a:cxnLst>
              <a:rect l="0" t="0" r="r" b="b"/>
              <a:pathLst>
                <a:path w="23" h="39">
                  <a:moveTo>
                    <a:pt x="17" y="37"/>
                  </a:moveTo>
                  <a:cubicBezTo>
                    <a:pt x="16" y="36"/>
                    <a:pt x="16" y="36"/>
                    <a:pt x="16" y="36"/>
                  </a:cubicBezTo>
                  <a:cubicBezTo>
                    <a:pt x="16" y="36"/>
                    <a:pt x="15" y="36"/>
                    <a:pt x="15" y="36"/>
                  </a:cubicBezTo>
                  <a:cubicBezTo>
                    <a:pt x="14" y="35"/>
                    <a:pt x="16" y="34"/>
                    <a:pt x="17" y="34"/>
                  </a:cubicBezTo>
                  <a:cubicBezTo>
                    <a:pt x="17" y="34"/>
                    <a:pt x="18" y="35"/>
                    <a:pt x="18" y="34"/>
                  </a:cubicBezTo>
                  <a:cubicBezTo>
                    <a:pt x="20" y="31"/>
                    <a:pt x="14" y="35"/>
                    <a:pt x="14" y="34"/>
                  </a:cubicBezTo>
                  <a:cubicBezTo>
                    <a:pt x="12" y="31"/>
                    <a:pt x="18" y="33"/>
                    <a:pt x="17" y="32"/>
                  </a:cubicBezTo>
                  <a:cubicBezTo>
                    <a:pt x="16" y="31"/>
                    <a:pt x="15" y="32"/>
                    <a:pt x="15" y="32"/>
                  </a:cubicBezTo>
                  <a:cubicBezTo>
                    <a:pt x="13" y="31"/>
                    <a:pt x="18" y="29"/>
                    <a:pt x="14" y="31"/>
                  </a:cubicBezTo>
                  <a:cubicBezTo>
                    <a:pt x="14" y="31"/>
                    <a:pt x="12" y="28"/>
                    <a:pt x="12" y="28"/>
                  </a:cubicBezTo>
                  <a:cubicBezTo>
                    <a:pt x="13" y="27"/>
                    <a:pt x="14" y="29"/>
                    <a:pt x="14" y="28"/>
                  </a:cubicBezTo>
                  <a:cubicBezTo>
                    <a:pt x="14" y="27"/>
                    <a:pt x="12" y="26"/>
                    <a:pt x="13" y="26"/>
                  </a:cubicBezTo>
                  <a:cubicBezTo>
                    <a:pt x="13" y="26"/>
                    <a:pt x="14" y="26"/>
                    <a:pt x="14" y="26"/>
                  </a:cubicBezTo>
                  <a:cubicBezTo>
                    <a:pt x="14" y="26"/>
                    <a:pt x="15" y="27"/>
                    <a:pt x="15" y="26"/>
                  </a:cubicBezTo>
                  <a:cubicBezTo>
                    <a:pt x="15" y="26"/>
                    <a:pt x="12" y="26"/>
                    <a:pt x="12" y="24"/>
                  </a:cubicBezTo>
                  <a:cubicBezTo>
                    <a:pt x="14" y="21"/>
                    <a:pt x="16" y="25"/>
                    <a:pt x="16" y="20"/>
                  </a:cubicBezTo>
                  <a:cubicBezTo>
                    <a:pt x="16" y="19"/>
                    <a:pt x="15" y="20"/>
                    <a:pt x="15" y="20"/>
                  </a:cubicBezTo>
                  <a:cubicBezTo>
                    <a:pt x="13" y="23"/>
                    <a:pt x="12" y="23"/>
                    <a:pt x="12" y="24"/>
                  </a:cubicBezTo>
                  <a:cubicBezTo>
                    <a:pt x="11" y="24"/>
                    <a:pt x="11" y="25"/>
                    <a:pt x="11" y="24"/>
                  </a:cubicBezTo>
                  <a:cubicBezTo>
                    <a:pt x="11" y="24"/>
                    <a:pt x="11" y="23"/>
                    <a:pt x="10" y="22"/>
                  </a:cubicBezTo>
                  <a:cubicBezTo>
                    <a:pt x="10" y="22"/>
                    <a:pt x="10" y="28"/>
                    <a:pt x="10" y="28"/>
                  </a:cubicBezTo>
                  <a:cubicBezTo>
                    <a:pt x="11" y="28"/>
                    <a:pt x="11" y="27"/>
                    <a:pt x="11" y="27"/>
                  </a:cubicBezTo>
                  <a:cubicBezTo>
                    <a:pt x="12" y="26"/>
                    <a:pt x="10" y="29"/>
                    <a:pt x="10" y="30"/>
                  </a:cubicBezTo>
                  <a:cubicBezTo>
                    <a:pt x="11" y="30"/>
                    <a:pt x="13" y="29"/>
                    <a:pt x="12" y="31"/>
                  </a:cubicBezTo>
                  <a:cubicBezTo>
                    <a:pt x="11" y="32"/>
                    <a:pt x="11" y="31"/>
                    <a:pt x="11" y="32"/>
                  </a:cubicBezTo>
                  <a:cubicBezTo>
                    <a:pt x="11" y="32"/>
                    <a:pt x="11" y="32"/>
                    <a:pt x="12" y="32"/>
                  </a:cubicBezTo>
                  <a:cubicBezTo>
                    <a:pt x="13" y="34"/>
                    <a:pt x="9" y="32"/>
                    <a:pt x="9" y="32"/>
                  </a:cubicBezTo>
                  <a:cubicBezTo>
                    <a:pt x="8" y="31"/>
                    <a:pt x="8" y="30"/>
                    <a:pt x="7" y="29"/>
                  </a:cubicBezTo>
                  <a:cubicBezTo>
                    <a:pt x="7" y="28"/>
                    <a:pt x="4" y="27"/>
                    <a:pt x="5" y="27"/>
                  </a:cubicBezTo>
                  <a:cubicBezTo>
                    <a:pt x="5" y="26"/>
                    <a:pt x="6" y="26"/>
                    <a:pt x="6" y="25"/>
                  </a:cubicBezTo>
                  <a:cubicBezTo>
                    <a:pt x="5" y="25"/>
                    <a:pt x="4" y="25"/>
                    <a:pt x="4" y="25"/>
                  </a:cubicBezTo>
                  <a:cubicBezTo>
                    <a:pt x="4" y="24"/>
                    <a:pt x="5" y="24"/>
                    <a:pt x="5" y="24"/>
                  </a:cubicBezTo>
                  <a:cubicBezTo>
                    <a:pt x="5" y="23"/>
                    <a:pt x="4" y="24"/>
                    <a:pt x="4" y="24"/>
                  </a:cubicBezTo>
                  <a:cubicBezTo>
                    <a:pt x="3" y="24"/>
                    <a:pt x="0" y="21"/>
                    <a:pt x="0" y="20"/>
                  </a:cubicBezTo>
                  <a:cubicBezTo>
                    <a:pt x="0" y="15"/>
                    <a:pt x="6" y="23"/>
                    <a:pt x="5" y="21"/>
                  </a:cubicBezTo>
                  <a:cubicBezTo>
                    <a:pt x="5" y="21"/>
                    <a:pt x="2" y="18"/>
                    <a:pt x="3" y="18"/>
                  </a:cubicBezTo>
                  <a:cubicBezTo>
                    <a:pt x="3" y="18"/>
                    <a:pt x="8" y="21"/>
                    <a:pt x="7" y="20"/>
                  </a:cubicBezTo>
                  <a:cubicBezTo>
                    <a:pt x="7" y="19"/>
                    <a:pt x="4" y="19"/>
                    <a:pt x="5" y="18"/>
                  </a:cubicBezTo>
                  <a:cubicBezTo>
                    <a:pt x="6" y="18"/>
                    <a:pt x="6" y="19"/>
                    <a:pt x="7" y="19"/>
                  </a:cubicBezTo>
                  <a:cubicBezTo>
                    <a:pt x="8" y="19"/>
                    <a:pt x="7" y="16"/>
                    <a:pt x="10" y="19"/>
                  </a:cubicBezTo>
                  <a:cubicBezTo>
                    <a:pt x="10" y="19"/>
                    <a:pt x="10" y="20"/>
                    <a:pt x="11" y="20"/>
                  </a:cubicBezTo>
                  <a:cubicBezTo>
                    <a:pt x="11" y="20"/>
                    <a:pt x="11" y="14"/>
                    <a:pt x="11" y="14"/>
                  </a:cubicBezTo>
                  <a:cubicBezTo>
                    <a:pt x="12" y="10"/>
                    <a:pt x="8" y="14"/>
                    <a:pt x="9" y="11"/>
                  </a:cubicBezTo>
                  <a:cubicBezTo>
                    <a:pt x="9" y="9"/>
                    <a:pt x="14" y="12"/>
                    <a:pt x="11" y="9"/>
                  </a:cubicBezTo>
                  <a:cubicBezTo>
                    <a:pt x="11" y="9"/>
                    <a:pt x="6" y="11"/>
                    <a:pt x="7" y="8"/>
                  </a:cubicBezTo>
                  <a:cubicBezTo>
                    <a:pt x="7" y="7"/>
                    <a:pt x="10" y="8"/>
                    <a:pt x="9" y="7"/>
                  </a:cubicBezTo>
                  <a:cubicBezTo>
                    <a:pt x="9" y="6"/>
                    <a:pt x="6" y="9"/>
                    <a:pt x="5" y="7"/>
                  </a:cubicBezTo>
                  <a:cubicBezTo>
                    <a:pt x="4" y="5"/>
                    <a:pt x="7" y="7"/>
                    <a:pt x="8" y="7"/>
                  </a:cubicBezTo>
                  <a:cubicBezTo>
                    <a:pt x="8" y="6"/>
                    <a:pt x="6" y="6"/>
                    <a:pt x="6" y="5"/>
                  </a:cubicBezTo>
                  <a:cubicBezTo>
                    <a:pt x="6" y="5"/>
                    <a:pt x="9" y="3"/>
                    <a:pt x="9" y="3"/>
                  </a:cubicBezTo>
                  <a:cubicBezTo>
                    <a:pt x="10" y="3"/>
                    <a:pt x="10" y="5"/>
                    <a:pt x="10" y="4"/>
                  </a:cubicBezTo>
                  <a:cubicBezTo>
                    <a:pt x="11" y="4"/>
                    <a:pt x="10" y="3"/>
                    <a:pt x="10" y="3"/>
                  </a:cubicBezTo>
                  <a:cubicBezTo>
                    <a:pt x="13" y="0"/>
                    <a:pt x="14" y="7"/>
                    <a:pt x="14" y="7"/>
                  </a:cubicBezTo>
                  <a:cubicBezTo>
                    <a:pt x="15" y="5"/>
                    <a:pt x="13" y="4"/>
                    <a:pt x="15" y="3"/>
                  </a:cubicBezTo>
                  <a:cubicBezTo>
                    <a:pt x="17" y="1"/>
                    <a:pt x="15" y="7"/>
                    <a:pt x="16" y="8"/>
                  </a:cubicBezTo>
                  <a:cubicBezTo>
                    <a:pt x="16" y="9"/>
                    <a:pt x="16" y="8"/>
                    <a:pt x="17" y="8"/>
                  </a:cubicBezTo>
                  <a:cubicBezTo>
                    <a:pt x="19" y="9"/>
                    <a:pt x="17" y="10"/>
                    <a:pt x="17" y="11"/>
                  </a:cubicBezTo>
                  <a:cubicBezTo>
                    <a:pt x="17" y="12"/>
                    <a:pt x="18" y="12"/>
                    <a:pt x="19" y="13"/>
                  </a:cubicBezTo>
                  <a:cubicBezTo>
                    <a:pt x="20" y="15"/>
                    <a:pt x="20" y="19"/>
                    <a:pt x="20" y="21"/>
                  </a:cubicBezTo>
                  <a:cubicBezTo>
                    <a:pt x="20" y="22"/>
                    <a:pt x="19" y="22"/>
                    <a:pt x="19" y="23"/>
                  </a:cubicBezTo>
                  <a:cubicBezTo>
                    <a:pt x="19" y="24"/>
                    <a:pt x="20" y="24"/>
                    <a:pt x="20" y="25"/>
                  </a:cubicBezTo>
                  <a:cubicBezTo>
                    <a:pt x="20" y="26"/>
                    <a:pt x="19" y="29"/>
                    <a:pt x="19" y="28"/>
                  </a:cubicBezTo>
                  <a:cubicBezTo>
                    <a:pt x="19" y="27"/>
                    <a:pt x="19" y="25"/>
                    <a:pt x="21" y="26"/>
                  </a:cubicBezTo>
                  <a:cubicBezTo>
                    <a:pt x="21" y="26"/>
                    <a:pt x="23" y="28"/>
                    <a:pt x="22" y="29"/>
                  </a:cubicBezTo>
                  <a:cubicBezTo>
                    <a:pt x="21" y="29"/>
                    <a:pt x="20" y="28"/>
                    <a:pt x="20" y="29"/>
                  </a:cubicBezTo>
                  <a:cubicBezTo>
                    <a:pt x="21" y="30"/>
                    <a:pt x="22" y="29"/>
                    <a:pt x="22" y="30"/>
                  </a:cubicBezTo>
                  <a:cubicBezTo>
                    <a:pt x="22" y="30"/>
                    <a:pt x="22" y="31"/>
                    <a:pt x="22" y="31"/>
                  </a:cubicBezTo>
                  <a:cubicBezTo>
                    <a:pt x="22" y="31"/>
                    <a:pt x="23" y="32"/>
                    <a:pt x="23" y="32"/>
                  </a:cubicBezTo>
                  <a:cubicBezTo>
                    <a:pt x="22" y="32"/>
                    <a:pt x="21" y="31"/>
                    <a:pt x="21" y="32"/>
                  </a:cubicBezTo>
                  <a:cubicBezTo>
                    <a:pt x="20" y="32"/>
                    <a:pt x="22" y="32"/>
                    <a:pt x="22" y="33"/>
                  </a:cubicBezTo>
                  <a:cubicBezTo>
                    <a:pt x="22" y="33"/>
                    <a:pt x="20" y="36"/>
                    <a:pt x="20" y="37"/>
                  </a:cubicBezTo>
                  <a:cubicBezTo>
                    <a:pt x="16" y="39"/>
                    <a:pt x="22" y="33"/>
                    <a:pt x="17" y="3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5" name="Freeform 38"/>
            <p:cNvSpPr>
              <a:spLocks/>
            </p:cNvSpPr>
            <p:nvPr/>
          </p:nvSpPr>
          <p:spPr bwMode="auto">
            <a:xfrm>
              <a:off x="3867151" y="4338638"/>
              <a:ext cx="1588" cy="1588"/>
            </a:xfrm>
            <a:custGeom>
              <a:avLst/>
              <a:gdLst/>
              <a:ahLst/>
              <a:cxnLst>
                <a:cxn ang="0">
                  <a:pos x="1" y="0"/>
                </a:cxn>
                <a:cxn ang="0">
                  <a:pos x="1" y="0"/>
                </a:cxn>
              </a:cxnLst>
              <a:rect l="0" t="0" r="r" b="b"/>
              <a:pathLst>
                <a:path w="1" h="1">
                  <a:moveTo>
                    <a:pt x="1" y="0"/>
                  </a:moveTo>
                  <a:cubicBezTo>
                    <a:pt x="1" y="0"/>
                    <a:pt x="0" y="1"/>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6" name="Freeform 39"/>
            <p:cNvSpPr>
              <a:spLocks/>
            </p:cNvSpPr>
            <p:nvPr/>
          </p:nvSpPr>
          <p:spPr bwMode="auto">
            <a:xfrm>
              <a:off x="3822701" y="4391026"/>
              <a:ext cx="1588" cy="1588"/>
            </a:xfrm>
            <a:custGeom>
              <a:avLst/>
              <a:gdLst/>
              <a:ahLst/>
              <a:cxnLst>
                <a:cxn ang="0">
                  <a:pos x="0" y="0"/>
                </a:cxn>
                <a:cxn ang="0">
                  <a:pos x="0" y="0"/>
                </a:cxn>
              </a:cxnLst>
              <a:rect l="0" t="0" r="r" b="b"/>
              <a:pathLst>
                <a:path w="1" h="1">
                  <a:moveTo>
                    <a:pt x="0" y="0"/>
                  </a:moveTo>
                  <a:cubicBezTo>
                    <a:pt x="0" y="1"/>
                    <a:pt x="1"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7" name="Freeform 40"/>
            <p:cNvSpPr>
              <a:spLocks/>
            </p:cNvSpPr>
            <p:nvPr/>
          </p:nvSpPr>
          <p:spPr bwMode="auto">
            <a:xfrm>
              <a:off x="3856038" y="4441826"/>
              <a:ext cx="3175" cy="1588"/>
            </a:xfrm>
            <a:custGeom>
              <a:avLst/>
              <a:gdLst/>
              <a:ahLst/>
              <a:cxnLst>
                <a:cxn ang="0">
                  <a:pos x="1" y="0"/>
                </a:cxn>
                <a:cxn ang="0">
                  <a:pos x="0" y="0"/>
                </a:cxn>
                <a:cxn ang="0">
                  <a:pos x="1" y="0"/>
                </a:cxn>
              </a:cxnLst>
              <a:rect l="0" t="0" r="r" b="b"/>
              <a:pathLst>
                <a:path w="1">
                  <a:moveTo>
                    <a:pt x="1" y="0"/>
                  </a:moveTo>
                  <a:cubicBezTo>
                    <a:pt x="1" y="0"/>
                    <a:pt x="1" y="0"/>
                    <a:pt x="0"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8" name="Freeform 41"/>
            <p:cNvSpPr>
              <a:spLocks/>
            </p:cNvSpPr>
            <p:nvPr/>
          </p:nvSpPr>
          <p:spPr bwMode="auto">
            <a:xfrm>
              <a:off x="3836988" y="4427538"/>
              <a:ext cx="19050" cy="15875"/>
            </a:xfrm>
            <a:custGeom>
              <a:avLst/>
              <a:gdLst/>
              <a:ahLst/>
              <a:cxnLst>
                <a:cxn ang="0">
                  <a:pos x="8" y="5"/>
                </a:cxn>
                <a:cxn ang="0">
                  <a:pos x="5" y="6"/>
                </a:cxn>
                <a:cxn ang="0">
                  <a:pos x="7" y="3"/>
                </a:cxn>
                <a:cxn ang="0">
                  <a:pos x="6" y="3"/>
                </a:cxn>
                <a:cxn ang="0">
                  <a:pos x="4" y="2"/>
                </a:cxn>
                <a:cxn ang="0">
                  <a:pos x="4" y="4"/>
                </a:cxn>
                <a:cxn ang="0">
                  <a:pos x="2" y="2"/>
                </a:cxn>
                <a:cxn ang="0">
                  <a:pos x="3" y="6"/>
                </a:cxn>
                <a:cxn ang="0">
                  <a:pos x="0" y="6"/>
                </a:cxn>
                <a:cxn ang="0">
                  <a:pos x="5" y="7"/>
                </a:cxn>
                <a:cxn ang="0">
                  <a:pos x="8" y="7"/>
                </a:cxn>
                <a:cxn ang="0">
                  <a:pos x="7" y="7"/>
                </a:cxn>
                <a:cxn ang="0">
                  <a:pos x="9" y="7"/>
                </a:cxn>
                <a:cxn ang="0">
                  <a:pos x="9" y="7"/>
                </a:cxn>
                <a:cxn ang="0">
                  <a:pos x="8" y="5"/>
                </a:cxn>
              </a:cxnLst>
              <a:rect l="0" t="0" r="r" b="b"/>
              <a:pathLst>
                <a:path w="9" h="8">
                  <a:moveTo>
                    <a:pt x="8" y="5"/>
                  </a:moveTo>
                  <a:cubicBezTo>
                    <a:pt x="8" y="5"/>
                    <a:pt x="5" y="6"/>
                    <a:pt x="5" y="6"/>
                  </a:cubicBezTo>
                  <a:cubicBezTo>
                    <a:pt x="4" y="5"/>
                    <a:pt x="9" y="5"/>
                    <a:pt x="7" y="3"/>
                  </a:cubicBezTo>
                  <a:cubicBezTo>
                    <a:pt x="6" y="3"/>
                    <a:pt x="6" y="4"/>
                    <a:pt x="6" y="3"/>
                  </a:cubicBezTo>
                  <a:cubicBezTo>
                    <a:pt x="5" y="3"/>
                    <a:pt x="5" y="2"/>
                    <a:pt x="4" y="2"/>
                  </a:cubicBezTo>
                  <a:cubicBezTo>
                    <a:pt x="4" y="2"/>
                    <a:pt x="5" y="4"/>
                    <a:pt x="4" y="4"/>
                  </a:cubicBezTo>
                  <a:cubicBezTo>
                    <a:pt x="2" y="4"/>
                    <a:pt x="4" y="0"/>
                    <a:pt x="2" y="2"/>
                  </a:cubicBezTo>
                  <a:cubicBezTo>
                    <a:pt x="0" y="4"/>
                    <a:pt x="4" y="6"/>
                    <a:pt x="3" y="6"/>
                  </a:cubicBezTo>
                  <a:cubicBezTo>
                    <a:pt x="2" y="6"/>
                    <a:pt x="0" y="2"/>
                    <a:pt x="0" y="6"/>
                  </a:cubicBezTo>
                  <a:cubicBezTo>
                    <a:pt x="0" y="8"/>
                    <a:pt x="5" y="8"/>
                    <a:pt x="5" y="7"/>
                  </a:cubicBezTo>
                  <a:cubicBezTo>
                    <a:pt x="6" y="7"/>
                    <a:pt x="8" y="6"/>
                    <a:pt x="8" y="7"/>
                  </a:cubicBezTo>
                  <a:cubicBezTo>
                    <a:pt x="8" y="7"/>
                    <a:pt x="7" y="7"/>
                    <a:pt x="7" y="7"/>
                  </a:cubicBezTo>
                  <a:cubicBezTo>
                    <a:pt x="6" y="8"/>
                    <a:pt x="8" y="7"/>
                    <a:pt x="9" y="7"/>
                  </a:cubicBezTo>
                  <a:cubicBezTo>
                    <a:pt x="9" y="7"/>
                    <a:pt x="9" y="7"/>
                    <a:pt x="9" y="7"/>
                  </a:cubicBezTo>
                  <a:cubicBezTo>
                    <a:pt x="8" y="7"/>
                    <a:pt x="8" y="5"/>
                    <a:pt x="8"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9" name="Freeform 42"/>
            <p:cNvSpPr>
              <a:spLocks/>
            </p:cNvSpPr>
            <p:nvPr/>
          </p:nvSpPr>
          <p:spPr bwMode="auto">
            <a:xfrm>
              <a:off x="3862388" y="4256088"/>
              <a:ext cx="36513" cy="34925"/>
            </a:xfrm>
            <a:custGeom>
              <a:avLst/>
              <a:gdLst/>
              <a:ahLst/>
              <a:cxnLst>
                <a:cxn ang="0">
                  <a:pos x="14" y="3"/>
                </a:cxn>
                <a:cxn ang="0">
                  <a:pos x="10" y="5"/>
                </a:cxn>
                <a:cxn ang="0">
                  <a:pos x="11" y="3"/>
                </a:cxn>
                <a:cxn ang="0">
                  <a:pos x="10" y="1"/>
                </a:cxn>
                <a:cxn ang="0">
                  <a:pos x="9" y="4"/>
                </a:cxn>
                <a:cxn ang="0">
                  <a:pos x="5" y="2"/>
                </a:cxn>
                <a:cxn ang="0">
                  <a:pos x="7" y="6"/>
                </a:cxn>
                <a:cxn ang="0">
                  <a:pos x="4" y="6"/>
                </a:cxn>
                <a:cxn ang="0">
                  <a:pos x="6" y="8"/>
                </a:cxn>
                <a:cxn ang="0">
                  <a:pos x="1" y="9"/>
                </a:cxn>
                <a:cxn ang="0">
                  <a:pos x="7" y="12"/>
                </a:cxn>
                <a:cxn ang="0">
                  <a:pos x="3" y="13"/>
                </a:cxn>
                <a:cxn ang="0">
                  <a:pos x="5" y="15"/>
                </a:cxn>
                <a:cxn ang="0">
                  <a:pos x="14" y="10"/>
                </a:cxn>
                <a:cxn ang="0">
                  <a:pos x="11" y="7"/>
                </a:cxn>
                <a:cxn ang="0">
                  <a:pos x="15" y="8"/>
                </a:cxn>
                <a:cxn ang="0">
                  <a:pos x="14" y="3"/>
                </a:cxn>
              </a:cxnLst>
              <a:rect l="0" t="0" r="r" b="b"/>
              <a:pathLst>
                <a:path w="17" h="17">
                  <a:moveTo>
                    <a:pt x="14" y="3"/>
                  </a:moveTo>
                  <a:cubicBezTo>
                    <a:pt x="12" y="2"/>
                    <a:pt x="12" y="4"/>
                    <a:pt x="10" y="5"/>
                  </a:cubicBezTo>
                  <a:cubicBezTo>
                    <a:pt x="10" y="5"/>
                    <a:pt x="11" y="4"/>
                    <a:pt x="11" y="3"/>
                  </a:cubicBezTo>
                  <a:cubicBezTo>
                    <a:pt x="11" y="2"/>
                    <a:pt x="12" y="1"/>
                    <a:pt x="10" y="1"/>
                  </a:cubicBezTo>
                  <a:cubicBezTo>
                    <a:pt x="4" y="0"/>
                    <a:pt x="10" y="4"/>
                    <a:pt x="9" y="4"/>
                  </a:cubicBezTo>
                  <a:cubicBezTo>
                    <a:pt x="8" y="4"/>
                    <a:pt x="6" y="0"/>
                    <a:pt x="5" y="2"/>
                  </a:cubicBezTo>
                  <a:cubicBezTo>
                    <a:pt x="3" y="5"/>
                    <a:pt x="6" y="5"/>
                    <a:pt x="7" y="6"/>
                  </a:cubicBezTo>
                  <a:cubicBezTo>
                    <a:pt x="8" y="6"/>
                    <a:pt x="4" y="5"/>
                    <a:pt x="4" y="6"/>
                  </a:cubicBezTo>
                  <a:cubicBezTo>
                    <a:pt x="4" y="7"/>
                    <a:pt x="6" y="8"/>
                    <a:pt x="6" y="8"/>
                  </a:cubicBezTo>
                  <a:cubicBezTo>
                    <a:pt x="4" y="9"/>
                    <a:pt x="1" y="5"/>
                    <a:pt x="1" y="9"/>
                  </a:cubicBezTo>
                  <a:cubicBezTo>
                    <a:pt x="0" y="12"/>
                    <a:pt x="7" y="12"/>
                    <a:pt x="7" y="12"/>
                  </a:cubicBezTo>
                  <a:cubicBezTo>
                    <a:pt x="7" y="13"/>
                    <a:pt x="4" y="12"/>
                    <a:pt x="3" y="13"/>
                  </a:cubicBezTo>
                  <a:cubicBezTo>
                    <a:pt x="2" y="13"/>
                    <a:pt x="5" y="15"/>
                    <a:pt x="5" y="15"/>
                  </a:cubicBezTo>
                  <a:cubicBezTo>
                    <a:pt x="8" y="17"/>
                    <a:pt x="13" y="12"/>
                    <a:pt x="14" y="10"/>
                  </a:cubicBezTo>
                  <a:cubicBezTo>
                    <a:pt x="15" y="8"/>
                    <a:pt x="11" y="8"/>
                    <a:pt x="11" y="7"/>
                  </a:cubicBezTo>
                  <a:cubicBezTo>
                    <a:pt x="11" y="7"/>
                    <a:pt x="15" y="8"/>
                    <a:pt x="15" y="8"/>
                  </a:cubicBezTo>
                  <a:cubicBezTo>
                    <a:pt x="17" y="6"/>
                    <a:pt x="16" y="4"/>
                    <a:pt x="14"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0" name="Freeform 43"/>
            <p:cNvSpPr>
              <a:spLocks/>
            </p:cNvSpPr>
            <p:nvPr/>
          </p:nvSpPr>
          <p:spPr bwMode="auto">
            <a:xfrm>
              <a:off x="3776663" y="2754313"/>
              <a:ext cx="354013" cy="2003425"/>
            </a:xfrm>
            <a:custGeom>
              <a:avLst/>
              <a:gdLst/>
              <a:ahLst/>
              <a:cxnLst>
                <a:cxn ang="0">
                  <a:pos x="82" y="868"/>
                </a:cxn>
                <a:cxn ang="0">
                  <a:pos x="74" y="813"/>
                </a:cxn>
                <a:cxn ang="0">
                  <a:pos x="86" y="763"/>
                </a:cxn>
                <a:cxn ang="0">
                  <a:pos x="89" y="715"/>
                </a:cxn>
                <a:cxn ang="0">
                  <a:pos x="70" y="651"/>
                </a:cxn>
                <a:cxn ang="0">
                  <a:pos x="68" y="573"/>
                </a:cxn>
                <a:cxn ang="0">
                  <a:pos x="67" y="511"/>
                </a:cxn>
                <a:cxn ang="0">
                  <a:pos x="81" y="470"/>
                </a:cxn>
                <a:cxn ang="0">
                  <a:pos x="79" y="399"/>
                </a:cxn>
                <a:cxn ang="0">
                  <a:pos x="84" y="339"/>
                </a:cxn>
                <a:cxn ang="0">
                  <a:pos x="116" y="256"/>
                </a:cxn>
                <a:cxn ang="0">
                  <a:pos x="119" y="122"/>
                </a:cxn>
                <a:cxn ang="0">
                  <a:pos x="104" y="52"/>
                </a:cxn>
                <a:cxn ang="0">
                  <a:pos x="54" y="26"/>
                </a:cxn>
                <a:cxn ang="0">
                  <a:pos x="64" y="106"/>
                </a:cxn>
                <a:cxn ang="0">
                  <a:pos x="54" y="160"/>
                </a:cxn>
                <a:cxn ang="0">
                  <a:pos x="57" y="237"/>
                </a:cxn>
                <a:cxn ang="0">
                  <a:pos x="40" y="308"/>
                </a:cxn>
                <a:cxn ang="0">
                  <a:pos x="46" y="385"/>
                </a:cxn>
                <a:cxn ang="0">
                  <a:pos x="44" y="436"/>
                </a:cxn>
                <a:cxn ang="0">
                  <a:pos x="26" y="508"/>
                </a:cxn>
                <a:cxn ang="0">
                  <a:pos x="27" y="578"/>
                </a:cxn>
                <a:cxn ang="0">
                  <a:pos x="20" y="631"/>
                </a:cxn>
                <a:cxn ang="0">
                  <a:pos x="52" y="648"/>
                </a:cxn>
                <a:cxn ang="0">
                  <a:pos x="54" y="664"/>
                </a:cxn>
                <a:cxn ang="0">
                  <a:pos x="50" y="691"/>
                </a:cxn>
                <a:cxn ang="0">
                  <a:pos x="47" y="705"/>
                </a:cxn>
                <a:cxn ang="0">
                  <a:pos x="53" y="736"/>
                </a:cxn>
                <a:cxn ang="0">
                  <a:pos x="46" y="746"/>
                </a:cxn>
                <a:cxn ang="0">
                  <a:pos x="44" y="766"/>
                </a:cxn>
                <a:cxn ang="0">
                  <a:pos x="35" y="753"/>
                </a:cxn>
                <a:cxn ang="0">
                  <a:pos x="20" y="756"/>
                </a:cxn>
                <a:cxn ang="0">
                  <a:pos x="7" y="776"/>
                </a:cxn>
                <a:cxn ang="0">
                  <a:pos x="23" y="773"/>
                </a:cxn>
                <a:cxn ang="0">
                  <a:pos x="41" y="780"/>
                </a:cxn>
                <a:cxn ang="0">
                  <a:pos x="37" y="793"/>
                </a:cxn>
                <a:cxn ang="0">
                  <a:pos x="53" y="797"/>
                </a:cxn>
                <a:cxn ang="0">
                  <a:pos x="49" y="805"/>
                </a:cxn>
                <a:cxn ang="0">
                  <a:pos x="44" y="811"/>
                </a:cxn>
                <a:cxn ang="0">
                  <a:pos x="42" y="826"/>
                </a:cxn>
                <a:cxn ang="0">
                  <a:pos x="53" y="836"/>
                </a:cxn>
                <a:cxn ang="0">
                  <a:pos x="53" y="851"/>
                </a:cxn>
                <a:cxn ang="0">
                  <a:pos x="44" y="857"/>
                </a:cxn>
                <a:cxn ang="0">
                  <a:pos x="52" y="866"/>
                </a:cxn>
                <a:cxn ang="0">
                  <a:pos x="62" y="876"/>
                </a:cxn>
                <a:cxn ang="0">
                  <a:pos x="68" y="888"/>
                </a:cxn>
                <a:cxn ang="0">
                  <a:pos x="74" y="902"/>
                </a:cxn>
                <a:cxn ang="0">
                  <a:pos x="79" y="894"/>
                </a:cxn>
                <a:cxn ang="0">
                  <a:pos x="76" y="888"/>
                </a:cxn>
                <a:cxn ang="0">
                  <a:pos x="91" y="908"/>
                </a:cxn>
                <a:cxn ang="0">
                  <a:pos x="76" y="907"/>
                </a:cxn>
                <a:cxn ang="0">
                  <a:pos x="71" y="917"/>
                </a:cxn>
                <a:cxn ang="0">
                  <a:pos x="85" y="914"/>
                </a:cxn>
                <a:cxn ang="0">
                  <a:pos x="79" y="926"/>
                </a:cxn>
                <a:cxn ang="0">
                  <a:pos x="88" y="914"/>
                </a:cxn>
                <a:cxn ang="0">
                  <a:pos x="90" y="922"/>
                </a:cxn>
                <a:cxn ang="0">
                  <a:pos x="83" y="932"/>
                </a:cxn>
                <a:cxn ang="0">
                  <a:pos x="101" y="929"/>
                </a:cxn>
                <a:cxn ang="0">
                  <a:pos x="114" y="917"/>
                </a:cxn>
                <a:cxn ang="0">
                  <a:pos x="109" y="942"/>
                </a:cxn>
                <a:cxn ang="0">
                  <a:pos x="135" y="914"/>
                </a:cxn>
              </a:cxnLst>
              <a:rect l="0" t="0" r="r" b="b"/>
              <a:pathLst>
                <a:path w="167" h="946">
                  <a:moveTo>
                    <a:pt x="137" y="898"/>
                  </a:moveTo>
                  <a:cubicBezTo>
                    <a:pt x="127" y="897"/>
                    <a:pt x="111" y="902"/>
                    <a:pt x="101" y="900"/>
                  </a:cubicBezTo>
                  <a:cubicBezTo>
                    <a:pt x="99" y="899"/>
                    <a:pt x="102" y="897"/>
                    <a:pt x="100" y="896"/>
                  </a:cubicBezTo>
                  <a:cubicBezTo>
                    <a:pt x="100" y="896"/>
                    <a:pt x="96" y="894"/>
                    <a:pt x="96" y="894"/>
                  </a:cubicBezTo>
                  <a:cubicBezTo>
                    <a:pt x="95" y="894"/>
                    <a:pt x="94" y="893"/>
                    <a:pt x="93" y="892"/>
                  </a:cubicBezTo>
                  <a:cubicBezTo>
                    <a:pt x="92" y="890"/>
                    <a:pt x="92" y="890"/>
                    <a:pt x="92" y="890"/>
                  </a:cubicBezTo>
                  <a:cubicBezTo>
                    <a:pt x="91" y="890"/>
                    <a:pt x="90" y="890"/>
                    <a:pt x="90" y="889"/>
                  </a:cubicBezTo>
                  <a:cubicBezTo>
                    <a:pt x="91" y="887"/>
                    <a:pt x="93" y="884"/>
                    <a:pt x="92" y="881"/>
                  </a:cubicBezTo>
                  <a:cubicBezTo>
                    <a:pt x="92" y="880"/>
                    <a:pt x="88" y="880"/>
                    <a:pt x="89" y="878"/>
                  </a:cubicBezTo>
                  <a:cubicBezTo>
                    <a:pt x="89" y="878"/>
                    <a:pt x="91" y="876"/>
                    <a:pt x="91" y="876"/>
                  </a:cubicBezTo>
                  <a:cubicBezTo>
                    <a:pt x="92" y="873"/>
                    <a:pt x="89" y="872"/>
                    <a:pt x="89" y="869"/>
                  </a:cubicBezTo>
                  <a:cubicBezTo>
                    <a:pt x="88" y="869"/>
                    <a:pt x="89" y="869"/>
                    <a:pt x="89" y="868"/>
                  </a:cubicBezTo>
                  <a:cubicBezTo>
                    <a:pt x="89" y="868"/>
                    <a:pt x="89" y="867"/>
                    <a:pt x="89" y="867"/>
                  </a:cubicBezTo>
                  <a:cubicBezTo>
                    <a:pt x="87" y="864"/>
                    <a:pt x="84" y="868"/>
                    <a:pt x="82" y="868"/>
                  </a:cubicBezTo>
                  <a:cubicBezTo>
                    <a:pt x="82" y="867"/>
                    <a:pt x="81" y="867"/>
                    <a:pt x="80" y="867"/>
                  </a:cubicBezTo>
                  <a:cubicBezTo>
                    <a:pt x="78" y="866"/>
                    <a:pt x="76" y="872"/>
                    <a:pt x="73" y="871"/>
                  </a:cubicBezTo>
                  <a:cubicBezTo>
                    <a:pt x="72" y="870"/>
                    <a:pt x="71" y="867"/>
                    <a:pt x="70" y="866"/>
                  </a:cubicBezTo>
                  <a:cubicBezTo>
                    <a:pt x="69" y="863"/>
                    <a:pt x="70" y="860"/>
                    <a:pt x="67" y="858"/>
                  </a:cubicBezTo>
                  <a:cubicBezTo>
                    <a:pt x="66" y="857"/>
                    <a:pt x="64" y="857"/>
                    <a:pt x="63" y="856"/>
                  </a:cubicBezTo>
                  <a:cubicBezTo>
                    <a:pt x="62" y="855"/>
                    <a:pt x="64" y="853"/>
                    <a:pt x="64" y="852"/>
                  </a:cubicBezTo>
                  <a:cubicBezTo>
                    <a:pt x="63" y="851"/>
                    <a:pt x="62" y="851"/>
                    <a:pt x="61" y="850"/>
                  </a:cubicBezTo>
                  <a:cubicBezTo>
                    <a:pt x="61" y="850"/>
                    <a:pt x="63" y="847"/>
                    <a:pt x="63" y="847"/>
                  </a:cubicBezTo>
                  <a:cubicBezTo>
                    <a:pt x="63" y="844"/>
                    <a:pt x="56" y="839"/>
                    <a:pt x="63" y="835"/>
                  </a:cubicBezTo>
                  <a:cubicBezTo>
                    <a:pt x="63" y="835"/>
                    <a:pt x="67" y="834"/>
                    <a:pt x="67" y="834"/>
                  </a:cubicBezTo>
                  <a:cubicBezTo>
                    <a:pt x="68" y="834"/>
                    <a:pt x="66" y="833"/>
                    <a:pt x="66" y="832"/>
                  </a:cubicBezTo>
                  <a:cubicBezTo>
                    <a:pt x="66" y="831"/>
                    <a:pt x="67" y="828"/>
                    <a:pt x="68" y="827"/>
                  </a:cubicBezTo>
                  <a:cubicBezTo>
                    <a:pt x="70" y="824"/>
                    <a:pt x="75" y="825"/>
                    <a:pt x="76" y="821"/>
                  </a:cubicBezTo>
                  <a:cubicBezTo>
                    <a:pt x="77" y="819"/>
                    <a:pt x="74" y="815"/>
                    <a:pt x="74" y="813"/>
                  </a:cubicBezTo>
                  <a:cubicBezTo>
                    <a:pt x="75" y="812"/>
                    <a:pt x="79" y="811"/>
                    <a:pt x="80" y="810"/>
                  </a:cubicBezTo>
                  <a:cubicBezTo>
                    <a:pt x="82" y="805"/>
                    <a:pt x="75" y="802"/>
                    <a:pt x="74" y="800"/>
                  </a:cubicBezTo>
                  <a:cubicBezTo>
                    <a:pt x="73" y="799"/>
                    <a:pt x="77" y="790"/>
                    <a:pt x="76" y="788"/>
                  </a:cubicBezTo>
                  <a:cubicBezTo>
                    <a:pt x="76" y="788"/>
                    <a:pt x="75" y="788"/>
                    <a:pt x="75" y="788"/>
                  </a:cubicBezTo>
                  <a:cubicBezTo>
                    <a:pt x="75" y="786"/>
                    <a:pt x="79" y="786"/>
                    <a:pt x="79" y="786"/>
                  </a:cubicBezTo>
                  <a:cubicBezTo>
                    <a:pt x="80" y="786"/>
                    <a:pt x="81" y="783"/>
                    <a:pt x="81" y="783"/>
                  </a:cubicBezTo>
                  <a:cubicBezTo>
                    <a:pt x="81" y="783"/>
                    <a:pt x="81" y="782"/>
                    <a:pt x="81" y="782"/>
                  </a:cubicBezTo>
                  <a:cubicBezTo>
                    <a:pt x="81" y="782"/>
                    <a:pt x="81" y="782"/>
                    <a:pt x="81" y="782"/>
                  </a:cubicBezTo>
                  <a:cubicBezTo>
                    <a:pt x="81" y="781"/>
                    <a:pt x="81" y="781"/>
                    <a:pt x="81" y="781"/>
                  </a:cubicBezTo>
                  <a:cubicBezTo>
                    <a:pt x="82" y="780"/>
                    <a:pt x="84" y="783"/>
                    <a:pt x="84" y="780"/>
                  </a:cubicBezTo>
                  <a:cubicBezTo>
                    <a:pt x="84" y="778"/>
                    <a:pt x="80" y="778"/>
                    <a:pt x="81" y="777"/>
                  </a:cubicBezTo>
                  <a:cubicBezTo>
                    <a:pt x="81" y="776"/>
                    <a:pt x="83" y="776"/>
                    <a:pt x="83" y="775"/>
                  </a:cubicBezTo>
                  <a:cubicBezTo>
                    <a:pt x="83" y="775"/>
                    <a:pt x="80" y="772"/>
                    <a:pt x="81" y="770"/>
                  </a:cubicBezTo>
                  <a:cubicBezTo>
                    <a:pt x="84" y="768"/>
                    <a:pt x="88" y="770"/>
                    <a:pt x="86" y="763"/>
                  </a:cubicBezTo>
                  <a:cubicBezTo>
                    <a:pt x="85" y="762"/>
                    <a:pt x="84" y="757"/>
                    <a:pt x="83" y="756"/>
                  </a:cubicBezTo>
                  <a:cubicBezTo>
                    <a:pt x="82" y="755"/>
                    <a:pt x="79" y="754"/>
                    <a:pt x="80" y="754"/>
                  </a:cubicBezTo>
                  <a:cubicBezTo>
                    <a:pt x="80" y="754"/>
                    <a:pt x="85" y="752"/>
                    <a:pt x="85" y="749"/>
                  </a:cubicBezTo>
                  <a:cubicBezTo>
                    <a:pt x="85" y="747"/>
                    <a:pt x="79" y="747"/>
                    <a:pt x="81" y="740"/>
                  </a:cubicBezTo>
                  <a:cubicBezTo>
                    <a:pt x="82" y="737"/>
                    <a:pt x="84" y="739"/>
                    <a:pt x="86" y="738"/>
                  </a:cubicBezTo>
                  <a:cubicBezTo>
                    <a:pt x="87" y="737"/>
                    <a:pt x="85" y="736"/>
                    <a:pt x="85" y="735"/>
                  </a:cubicBezTo>
                  <a:cubicBezTo>
                    <a:pt x="86" y="734"/>
                    <a:pt x="89" y="733"/>
                    <a:pt x="89" y="732"/>
                  </a:cubicBezTo>
                  <a:cubicBezTo>
                    <a:pt x="90" y="730"/>
                    <a:pt x="86" y="730"/>
                    <a:pt x="86" y="729"/>
                  </a:cubicBezTo>
                  <a:cubicBezTo>
                    <a:pt x="84" y="728"/>
                    <a:pt x="83" y="725"/>
                    <a:pt x="82" y="724"/>
                  </a:cubicBezTo>
                  <a:cubicBezTo>
                    <a:pt x="78" y="722"/>
                    <a:pt x="70" y="725"/>
                    <a:pt x="71" y="719"/>
                  </a:cubicBezTo>
                  <a:cubicBezTo>
                    <a:pt x="71" y="719"/>
                    <a:pt x="76" y="719"/>
                    <a:pt x="77" y="719"/>
                  </a:cubicBezTo>
                  <a:cubicBezTo>
                    <a:pt x="79" y="719"/>
                    <a:pt x="81" y="718"/>
                    <a:pt x="83" y="718"/>
                  </a:cubicBezTo>
                  <a:cubicBezTo>
                    <a:pt x="85" y="718"/>
                    <a:pt x="87" y="720"/>
                    <a:pt x="88" y="719"/>
                  </a:cubicBezTo>
                  <a:cubicBezTo>
                    <a:pt x="90" y="718"/>
                    <a:pt x="87" y="717"/>
                    <a:pt x="89" y="715"/>
                  </a:cubicBezTo>
                  <a:cubicBezTo>
                    <a:pt x="89" y="714"/>
                    <a:pt x="91" y="714"/>
                    <a:pt x="90" y="712"/>
                  </a:cubicBezTo>
                  <a:cubicBezTo>
                    <a:pt x="89" y="707"/>
                    <a:pt x="79" y="711"/>
                    <a:pt x="75" y="710"/>
                  </a:cubicBezTo>
                  <a:cubicBezTo>
                    <a:pt x="74" y="709"/>
                    <a:pt x="75" y="708"/>
                    <a:pt x="75" y="708"/>
                  </a:cubicBezTo>
                  <a:cubicBezTo>
                    <a:pt x="76" y="706"/>
                    <a:pt x="73" y="704"/>
                    <a:pt x="74" y="702"/>
                  </a:cubicBezTo>
                  <a:cubicBezTo>
                    <a:pt x="74" y="701"/>
                    <a:pt x="78" y="699"/>
                    <a:pt x="77" y="697"/>
                  </a:cubicBezTo>
                  <a:cubicBezTo>
                    <a:pt x="77" y="696"/>
                    <a:pt x="73" y="693"/>
                    <a:pt x="73" y="693"/>
                  </a:cubicBezTo>
                  <a:cubicBezTo>
                    <a:pt x="73" y="691"/>
                    <a:pt x="78" y="692"/>
                    <a:pt x="75" y="689"/>
                  </a:cubicBezTo>
                  <a:cubicBezTo>
                    <a:pt x="74" y="688"/>
                    <a:pt x="69" y="686"/>
                    <a:pt x="70" y="684"/>
                  </a:cubicBezTo>
                  <a:cubicBezTo>
                    <a:pt x="71" y="681"/>
                    <a:pt x="74" y="683"/>
                    <a:pt x="73" y="679"/>
                  </a:cubicBezTo>
                  <a:cubicBezTo>
                    <a:pt x="73" y="677"/>
                    <a:pt x="66" y="678"/>
                    <a:pt x="65" y="676"/>
                  </a:cubicBezTo>
                  <a:cubicBezTo>
                    <a:pt x="64" y="675"/>
                    <a:pt x="62" y="663"/>
                    <a:pt x="63" y="662"/>
                  </a:cubicBezTo>
                  <a:cubicBezTo>
                    <a:pt x="63" y="662"/>
                    <a:pt x="64" y="662"/>
                    <a:pt x="64" y="661"/>
                  </a:cubicBezTo>
                  <a:cubicBezTo>
                    <a:pt x="65" y="659"/>
                    <a:pt x="62" y="657"/>
                    <a:pt x="62" y="656"/>
                  </a:cubicBezTo>
                  <a:cubicBezTo>
                    <a:pt x="62" y="649"/>
                    <a:pt x="68" y="655"/>
                    <a:pt x="70" y="651"/>
                  </a:cubicBezTo>
                  <a:cubicBezTo>
                    <a:pt x="71" y="648"/>
                    <a:pt x="64" y="642"/>
                    <a:pt x="64" y="639"/>
                  </a:cubicBezTo>
                  <a:cubicBezTo>
                    <a:pt x="64" y="638"/>
                    <a:pt x="66" y="638"/>
                    <a:pt x="66" y="637"/>
                  </a:cubicBezTo>
                  <a:cubicBezTo>
                    <a:pt x="66" y="636"/>
                    <a:pt x="64" y="634"/>
                    <a:pt x="64" y="632"/>
                  </a:cubicBezTo>
                  <a:cubicBezTo>
                    <a:pt x="63" y="630"/>
                    <a:pt x="64" y="626"/>
                    <a:pt x="64" y="624"/>
                  </a:cubicBezTo>
                  <a:cubicBezTo>
                    <a:pt x="64" y="623"/>
                    <a:pt x="64" y="622"/>
                    <a:pt x="64" y="622"/>
                  </a:cubicBezTo>
                  <a:cubicBezTo>
                    <a:pt x="63" y="620"/>
                    <a:pt x="61" y="618"/>
                    <a:pt x="61" y="616"/>
                  </a:cubicBezTo>
                  <a:cubicBezTo>
                    <a:pt x="60" y="613"/>
                    <a:pt x="66" y="606"/>
                    <a:pt x="66" y="605"/>
                  </a:cubicBezTo>
                  <a:cubicBezTo>
                    <a:pt x="65" y="605"/>
                    <a:pt x="60" y="603"/>
                    <a:pt x="62" y="600"/>
                  </a:cubicBezTo>
                  <a:cubicBezTo>
                    <a:pt x="62" y="600"/>
                    <a:pt x="65" y="600"/>
                    <a:pt x="65" y="600"/>
                  </a:cubicBezTo>
                  <a:cubicBezTo>
                    <a:pt x="68" y="596"/>
                    <a:pt x="60" y="587"/>
                    <a:pt x="63" y="586"/>
                  </a:cubicBezTo>
                  <a:cubicBezTo>
                    <a:pt x="64" y="585"/>
                    <a:pt x="67" y="588"/>
                    <a:pt x="68" y="587"/>
                  </a:cubicBezTo>
                  <a:cubicBezTo>
                    <a:pt x="69" y="583"/>
                    <a:pt x="67" y="587"/>
                    <a:pt x="66" y="585"/>
                  </a:cubicBezTo>
                  <a:cubicBezTo>
                    <a:pt x="66" y="584"/>
                    <a:pt x="68" y="580"/>
                    <a:pt x="69" y="580"/>
                  </a:cubicBezTo>
                  <a:cubicBezTo>
                    <a:pt x="69" y="578"/>
                    <a:pt x="68" y="575"/>
                    <a:pt x="68" y="573"/>
                  </a:cubicBezTo>
                  <a:cubicBezTo>
                    <a:pt x="68" y="572"/>
                    <a:pt x="67" y="570"/>
                    <a:pt x="67" y="569"/>
                  </a:cubicBezTo>
                  <a:cubicBezTo>
                    <a:pt x="69" y="567"/>
                    <a:pt x="78" y="564"/>
                    <a:pt x="79" y="563"/>
                  </a:cubicBezTo>
                  <a:cubicBezTo>
                    <a:pt x="79" y="562"/>
                    <a:pt x="78" y="562"/>
                    <a:pt x="78" y="561"/>
                  </a:cubicBezTo>
                  <a:cubicBezTo>
                    <a:pt x="78" y="561"/>
                    <a:pt x="79" y="561"/>
                    <a:pt x="79" y="560"/>
                  </a:cubicBezTo>
                  <a:cubicBezTo>
                    <a:pt x="80" y="559"/>
                    <a:pt x="75" y="554"/>
                    <a:pt x="75" y="552"/>
                  </a:cubicBezTo>
                  <a:cubicBezTo>
                    <a:pt x="74" y="550"/>
                    <a:pt x="74" y="549"/>
                    <a:pt x="73" y="548"/>
                  </a:cubicBezTo>
                  <a:cubicBezTo>
                    <a:pt x="72" y="544"/>
                    <a:pt x="70" y="541"/>
                    <a:pt x="69" y="538"/>
                  </a:cubicBezTo>
                  <a:cubicBezTo>
                    <a:pt x="68" y="535"/>
                    <a:pt x="71" y="533"/>
                    <a:pt x="70" y="531"/>
                  </a:cubicBezTo>
                  <a:cubicBezTo>
                    <a:pt x="69" y="529"/>
                    <a:pt x="68" y="529"/>
                    <a:pt x="68" y="527"/>
                  </a:cubicBezTo>
                  <a:cubicBezTo>
                    <a:pt x="67" y="526"/>
                    <a:pt x="70" y="523"/>
                    <a:pt x="70" y="522"/>
                  </a:cubicBezTo>
                  <a:cubicBezTo>
                    <a:pt x="69" y="520"/>
                    <a:pt x="67" y="520"/>
                    <a:pt x="67" y="519"/>
                  </a:cubicBezTo>
                  <a:cubicBezTo>
                    <a:pt x="67" y="518"/>
                    <a:pt x="68" y="519"/>
                    <a:pt x="68" y="518"/>
                  </a:cubicBezTo>
                  <a:cubicBezTo>
                    <a:pt x="67" y="515"/>
                    <a:pt x="67" y="515"/>
                    <a:pt x="67" y="515"/>
                  </a:cubicBezTo>
                  <a:cubicBezTo>
                    <a:pt x="67" y="515"/>
                    <a:pt x="67" y="511"/>
                    <a:pt x="67" y="511"/>
                  </a:cubicBezTo>
                  <a:cubicBezTo>
                    <a:pt x="68" y="510"/>
                    <a:pt x="69" y="512"/>
                    <a:pt x="69" y="511"/>
                  </a:cubicBezTo>
                  <a:cubicBezTo>
                    <a:pt x="69" y="510"/>
                    <a:pt x="69" y="509"/>
                    <a:pt x="69" y="508"/>
                  </a:cubicBezTo>
                  <a:cubicBezTo>
                    <a:pt x="69" y="507"/>
                    <a:pt x="69" y="506"/>
                    <a:pt x="69" y="505"/>
                  </a:cubicBezTo>
                  <a:cubicBezTo>
                    <a:pt x="70" y="505"/>
                    <a:pt x="71" y="506"/>
                    <a:pt x="72" y="505"/>
                  </a:cubicBezTo>
                  <a:cubicBezTo>
                    <a:pt x="72" y="505"/>
                    <a:pt x="72" y="504"/>
                    <a:pt x="72" y="503"/>
                  </a:cubicBezTo>
                  <a:cubicBezTo>
                    <a:pt x="73" y="503"/>
                    <a:pt x="77" y="504"/>
                    <a:pt x="77" y="504"/>
                  </a:cubicBezTo>
                  <a:cubicBezTo>
                    <a:pt x="78" y="501"/>
                    <a:pt x="76" y="499"/>
                    <a:pt x="79" y="496"/>
                  </a:cubicBezTo>
                  <a:cubicBezTo>
                    <a:pt x="80" y="496"/>
                    <a:pt x="84" y="497"/>
                    <a:pt x="84" y="494"/>
                  </a:cubicBezTo>
                  <a:cubicBezTo>
                    <a:pt x="84" y="493"/>
                    <a:pt x="82" y="492"/>
                    <a:pt x="82" y="492"/>
                  </a:cubicBezTo>
                  <a:cubicBezTo>
                    <a:pt x="82" y="490"/>
                    <a:pt x="84" y="489"/>
                    <a:pt x="84" y="487"/>
                  </a:cubicBezTo>
                  <a:cubicBezTo>
                    <a:pt x="84" y="485"/>
                    <a:pt x="80" y="479"/>
                    <a:pt x="80" y="476"/>
                  </a:cubicBezTo>
                  <a:cubicBezTo>
                    <a:pt x="80" y="476"/>
                    <a:pt x="81" y="476"/>
                    <a:pt x="81" y="475"/>
                  </a:cubicBezTo>
                  <a:cubicBezTo>
                    <a:pt x="80" y="474"/>
                    <a:pt x="77" y="476"/>
                    <a:pt x="77" y="473"/>
                  </a:cubicBezTo>
                  <a:cubicBezTo>
                    <a:pt x="77" y="471"/>
                    <a:pt x="81" y="472"/>
                    <a:pt x="81" y="470"/>
                  </a:cubicBezTo>
                  <a:cubicBezTo>
                    <a:pt x="81" y="470"/>
                    <a:pt x="81" y="466"/>
                    <a:pt x="81" y="466"/>
                  </a:cubicBezTo>
                  <a:cubicBezTo>
                    <a:pt x="81" y="465"/>
                    <a:pt x="83" y="462"/>
                    <a:pt x="83" y="461"/>
                  </a:cubicBezTo>
                  <a:cubicBezTo>
                    <a:pt x="83" y="460"/>
                    <a:pt x="82" y="460"/>
                    <a:pt x="82" y="460"/>
                  </a:cubicBezTo>
                  <a:cubicBezTo>
                    <a:pt x="82" y="459"/>
                    <a:pt x="87" y="452"/>
                    <a:pt x="87" y="451"/>
                  </a:cubicBezTo>
                  <a:cubicBezTo>
                    <a:pt x="88" y="450"/>
                    <a:pt x="86" y="448"/>
                    <a:pt x="88" y="447"/>
                  </a:cubicBezTo>
                  <a:cubicBezTo>
                    <a:pt x="88" y="447"/>
                    <a:pt x="93" y="447"/>
                    <a:pt x="92" y="446"/>
                  </a:cubicBezTo>
                  <a:cubicBezTo>
                    <a:pt x="91" y="440"/>
                    <a:pt x="89" y="438"/>
                    <a:pt x="90" y="432"/>
                  </a:cubicBezTo>
                  <a:cubicBezTo>
                    <a:pt x="91" y="431"/>
                    <a:pt x="90" y="430"/>
                    <a:pt x="90" y="429"/>
                  </a:cubicBezTo>
                  <a:cubicBezTo>
                    <a:pt x="90" y="426"/>
                    <a:pt x="93" y="424"/>
                    <a:pt x="91" y="421"/>
                  </a:cubicBezTo>
                  <a:cubicBezTo>
                    <a:pt x="88" y="417"/>
                    <a:pt x="86" y="425"/>
                    <a:pt x="83" y="418"/>
                  </a:cubicBezTo>
                  <a:cubicBezTo>
                    <a:pt x="82" y="415"/>
                    <a:pt x="85" y="414"/>
                    <a:pt x="85" y="411"/>
                  </a:cubicBezTo>
                  <a:cubicBezTo>
                    <a:pt x="85" y="410"/>
                    <a:pt x="82" y="409"/>
                    <a:pt x="81" y="408"/>
                  </a:cubicBezTo>
                  <a:cubicBezTo>
                    <a:pt x="80" y="405"/>
                    <a:pt x="81" y="403"/>
                    <a:pt x="81" y="401"/>
                  </a:cubicBezTo>
                  <a:cubicBezTo>
                    <a:pt x="81" y="399"/>
                    <a:pt x="80" y="400"/>
                    <a:pt x="79" y="399"/>
                  </a:cubicBezTo>
                  <a:cubicBezTo>
                    <a:pt x="79" y="399"/>
                    <a:pt x="78" y="396"/>
                    <a:pt x="78" y="396"/>
                  </a:cubicBezTo>
                  <a:cubicBezTo>
                    <a:pt x="77" y="394"/>
                    <a:pt x="74" y="392"/>
                    <a:pt x="74" y="389"/>
                  </a:cubicBezTo>
                  <a:cubicBezTo>
                    <a:pt x="75" y="387"/>
                    <a:pt x="79" y="392"/>
                    <a:pt x="78" y="387"/>
                  </a:cubicBezTo>
                  <a:cubicBezTo>
                    <a:pt x="77" y="384"/>
                    <a:pt x="75" y="386"/>
                    <a:pt x="73" y="385"/>
                  </a:cubicBezTo>
                  <a:cubicBezTo>
                    <a:pt x="68" y="381"/>
                    <a:pt x="68" y="371"/>
                    <a:pt x="69" y="366"/>
                  </a:cubicBezTo>
                  <a:cubicBezTo>
                    <a:pt x="70" y="363"/>
                    <a:pt x="70" y="365"/>
                    <a:pt x="72" y="365"/>
                  </a:cubicBezTo>
                  <a:cubicBezTo>
                    <a:pt x="72" y="365"/>
                    <a:pt x="73" y="364"/>
                    <a:pt x="73" y="363"/>
                  </a:cubicBezTo>
                  <a:cubicBezTo>
                    <a:pt x="74" y="362"/>
                    <a:pt x="75" y="363"/>
                    <a:pt x="75" y="362"/>
                  </a:cubicBezTo>
                  <a:cubicBezTo>
                    <a:pt x="76" y="361"/>
                    <a:pt x="73" y="361"/>
                    <a:pt x="73" y="360"/>
                  </a:cubicBezTo>
                  <a:cubicBezTo>
                    <a:pt x="73" y="359"/>
                    <a:pt x="73" y="359"/>
                    <a:pt x="73" y="358"/>
                  </a:cubicBezTo>
                  <a:cubicBezTo>
                    <a:pt x="74" y="354"/>
                    <a:pt x="77" y="350"/>
                    <a:pt x="77" y="346"/>
                  </a:cubicBezTo>
                  <a:cubicBezTo>
                    <a:pt x="77" y="346"/>
                    <a:pt x="76" y="345"/>
                    <a:pt x="76" y="344"/>
                  </a:cubicBezTo>
                  <a:cubicBezTo>
                    <a:pt x="76" y="344"/>
                    <a:pt x="80" y="346"/>
                    <a:pt x="81" y="345"/>
                  </a:cubicBezTo>
                  <a:cubicBezTo>
                    <a:pt x="83" y="344"/>
                    <a:pt x="84" y="341"/>
                    <a:pt x="84" y="339"/>
                  </a:cubicBezTo>
                  <a:cubicBezTo>
                    <a:pt x="84" y="336"/>
                    <a:pt x="81" y="339"/>
                    <a:pt x="80" y="337"/>
                  </a:cubicBezTo>
                  <a:cubicBezTo>
                    <a:pt x="79" y="334"/>
                    <a:pt x="83" y="330"/>
                    <a:pt x="81" y="327"/>
                  </a:cubicBezTo>
                  <a:cubicBezTo>
                    <a:pt x="80" y="326"/>
                    <a:pt x="77" y="317"/>
                    <a:pt x="77" y="316"/>
                  </a:cubicBezTo>
                  <a:cubicBezTo>
                    <a:pt x="78" y="314"/>
                    <a:pt x="82" y="313"/>
                    <a:pt x="83" y="311"/>
                  </a:cubicBezTo>
                  <a:cubicBezTo>
                    <a:pt x="84" y="306"/>
                    <a:pt x="83" y="296"/>
                    <a:pt x="85" y="292"/>
                  </a:cubicBezTo>
                  <a:cubicBezTo>
                    <a:pt x="85" y="292"/>
                    <a:pt x="88" y="290"/>
                    <a:pt x="88" y="290"/>
                  </a:cubicBezTo>
                  <a:cubicBezTo>
                    <a:pt x="88" y="290"/>
                    <a:pt x="89" y="286"/>
                    <a:pt x="89" y="286"/>
                  </a:cubicBezTo>
                  <a:cubicBezTo>
                    <a:pt x="90" y="286"/>
                    <a:pt x="90" y="287"/>
                    <a:pt x="91" y="287"/>
                  </a:cubicBezTo>
                  <a:cubicBezTo>
                    <a:pt x="92" y="287"/>
                    <a:pt x="92" y="282"/>
                    <a:pt x="93" y="281"/>
                  </a:cubicBezTo>
                  <a:cubicBezTo>
                    <a:pt x="94" y="281"/>
                    <a:pt x="95" y="281"/>
                    <a:pt x="96" y="280"/>
                  </a:cubicBezTo>
                  <a:cubicBezTo>
                    <a:pt x="97" y="279"/>
                    <a:pt x="103" y="259"/>
                    <a:pt x="104" y="258"/>
                  </a:cubicBezTo>
                  <a:cubicBezTo>
                    <a:pt x="106" y="256"/>
                    <a:pt x="107" y="259"/>
                    <a:pt x="110" y="259"/>
                  </a:cubicBezTo>
                  <a:cubicBezTo>
                    <a:pt x="111" y="259"/>
                    <a:pt x="110" y="257"/>
                    <a:pt x="111" y="257"/>
                  </a:cubicBezTo>
                  <a:cubicBezTo>
                    <a:pt x="112" y="256"/>
                    <a:pt x="115" y="257"/>
                    <a:pt x="116" y="256"/>
                  </a:cubicBezTo>
                  <a:cubicBezTo>
                    <a:pt x="120" y="252"/>
                    <a:pt x="110" y="245"/>
                    <a:pt x="109" y="242"/>
                  </a:cubicBezTo>
                  <a:cubicBezTo>
                    <a:pt x="107" y="236"/>
                    <a:pt x="112" y="236"/>
                    <a:pt x="113" y="232"/>
                  </a:cubicBezTo>
                  <a:cubicBezTo>
                    <a:pt x="114" y="228"/>
                    <a:pt x="108" y="219"/>
                    <a:pt x="107" y="215"/>
                  </a:cubicBezTo>
                  <a:cubicBezTo>
                    <a:pt x="106" y="208"/>
                    <a:pt x="112" y="205"/>
                    <a:pt x="112" y="203"/>
                  </a:cubicBezTo>
                  <a:cubicBezTo>
                    <a:pt x="111" y="198"/>
                    <a:pt x="109" y="199"/>
                    <a:pt x="107" y="198"/>
                  </a:cubicBezTo>
                  <a:cubicBezTo>
                    <a:pt x="106" y="196"/>
                    <a:pt x="110" y="188"/>
                    <a:pt x="111" y="188"/>
                  </a:cubicBezTo>
                  <a:cubicBezTo>
                    <a:pt x="115" y="183"/>
                    <a:pt x="135" y="178"/>
                    <a:pt x="137" y="174"/>
                  </a:cubicBezTo>
                  <a:cubicBezTo>
                    <a:pt x="139" y="173"/>
                    <a:pt x="141" y="157"/>
                    <a:pt x="143" y="154"/>
                  </a:cubicBezTo>
                  <a:cubicBezTo>
                    <a:pt x="143" y="152"/>
                    <a:pt x="145" y="148"/>
                    <a:pt x="145" y="147"/>
                  </a:cubicBezTo>
                  <a:cubicBezTo>
                    <a:pt x="144" y="146"/>
                    <a:pt x="141" y="143"/>
                    <a:pt x="140" y="142"/>
                  </a:cubicBezTo>
                  <a:cubicBezTo>
                    <a:pt x="138" y="143"/>
                    <a:pt x="138" y="143"/>
                    <a:pt x="138" y="143"/>
                  </a:cubicBezTo>
                  <a:cubicBezTo>
                    <a:pt x="133" y="144"/>
                    <a:pt x="127" y="145"/>
                    <a:pt x="124" y="144"/>
                  </a:cubicBezTo>
                  <a:cubicBezTo>
                    <a:pt x="120" y="143"/>
                    <a:pt x="122" y="136"/>
                    <a:pt x="121" y="132"/>
                  </a:cubicBezTo>
                  <a:cubicBezTo>
                    <a:pt x="121" y="130"/>
                    <a:pt x="120" y="125"/>
                    <a:pt x="119" y="122"/>
                  </a:cubicBezTo>
                  <a:cubicBezTo>
                    <a:pt x="118" y="121"/>
                    <a:pt x="116" y="121"/>
                    <a:pt x="116" y="120"/>
                  </a:cubicBezTo>
                  <a:cubicBezTo>
                    <a:pt x="115" y="118"/>
                    <a:pt x="116" y="116"/>
                    <a:pt x="115" y="114"/>
                  </a:cubicBezTo>
                  <a:cubicBezTo>
                    <a:pt x="115" y="113"/>
                    <a:pt x="113" y="112"/>
                    <a:pt x="113" y="110"/>
                  </a:cubicBezTo>
                  <a:cubicBezTo>
                    <a:pt x="112" y="108"/>
                    <a:pt x="113" y="104"/>
                    <a:pt x="112" y="102"/>
                  </a:cubicBezTo>
                  <a:cubicBezTo>
                    <a:pt x="112" y="100"/>
                    <a:pt x="108" y="93"/>
                    <a:pt x="106" y="92"/>
                  </a:cubicBezTo>
                  <a:cubicBezTo>
                    <a:pt x="106" y="92"/>
                    <a:pt x="103" y="93"/>
                    <a:pt x="102" y="92"/>
                  </a:cubicBezTo>
                  <a:cubicBezTo>
                    <a:pt x="100" y="88"/>
                    <a:pt x="104" y="87"/>
                    <a:pt x="104" y="85"/>
                  </a:cubicBezTo>
                  <a:cubicBezTo>
                    <a:pt x="105" y="83"/>
                    <a:pt x="100" y="82"/>
                    <a:pt x="99" y="81"/>
                  </a:cubicBezTo>
                  <a:cubicBezTo>
                    <a:pt x="94" y="78"/>
                    <a:pt x="99" y="77"/>
                    <a:pt x="99" y="76"/>
                  </a:cubicBezTo>
                  <a:cubicBezTo>
                    <a:pt x="99" y="76"/>
                    <a:pt x="97" y="71"/>
                    <a:pt x="96" y="71"/>
                  </a:cubicBezTo>
                  <a:cubicBezTo>
                    <a:pt x="96" y="71"/>
                    <a:pt x="95" y="70"/>
                    <a:pt x="96" y="70"/>
                  </a:cubicBezTo>
                  <a:cubicBezTo>
                    <a:pt x="97" y="68"/>
                    <a:pt x="100" y="69"/>
                    <a:pt x="101" y="69"/>
                  </a:cubicBezTo>
                  <a:cubicBezTo>
                    <a:pt x="105" y="66"/>
                    <a:pt x="98" y="60"/>
                    <a:pt x="98" y="59"/>
                  </a:cubicBezTo>
                  <a:cubicBezTo>
                    <a:pt x="98" y="57"/>
                    <a:pt x="104" y="53"/>
                    <a:pt x="104" y="52"/>
                  </a:cubicBezTo>
                  <a:cubicBezTo>
                    <a:pt x="104" y="52"/>
                    <a:pt x="91" y="42"/>
                    <a:pt x="90" y="39"/>
                  </a:cubicBezTo>
                  <a:cubicBezTo>
                    <a:pt x="90" y="39"/>
                    <a:pt x="90" y="38"/>
                    <a:pt x="90" y="37"/>
                  </a:cubicBezTo>
                  <a:cubicBezTo>
                    <a:pt x="90" y="37"/>
                    <a:pt x="88" y="34"/>
                    <a:pt x="88" y="34"/>
                  </a:cubicBezTo>
                  <a:cubicBezTo>
                    <a:pt x="88" y="31"/>
                    <a:pt x="88" y="28"/>
                    <a:pt x="87" y="26"/>
                  </a:cubicBezTo>
                  <a:cubicBezTo>
                    <a:pt x="87" y="24"/>
                    <a:pt x="84" y="20"/>
                    <a:pt x="84" y="17"/>
                  </a:cubicBezTo>
                  <a:cubicBezTo>
                    <a:pt x="84" y="16"/>
                    <a:pt x="88" y="16"/>
                    <a:pt x="85" y="14"/>
                  </a:cubicBezTo>
                  <a:cubicBezTo>
                    <a:pt x="85" y="14"/>
                    <a:pt x="81" y="14"/>
                    <a:pt x="80" y="13"/>
                  </a:cubicBezTo>
                  <a:cubicBezTo>
                    <a:pt x="79" y="11"/>
                    <a:pt x="79" y="9"/>
                    <a:pt x="79" y="8"/>
                  </a:cubicBezTo>
                  <a:cubicBezTo>
                    <a:pt x="77" y="4"/>
                    <a:pt x="75" y="4"/>
                    <a:pt x="74" y="0"/>
                  </a:cubicBezTo>
                  <a:cubicBezTo>
                    <a:pt x="71" y="5"/>
                    <a:pt x="67" y="4"/>
                    <a:pt x="66" y="4"/>
                  </a:cubicBezTo>
                  <a:cubicBezTo>
                    <a:pt x="63" y="6"/>
                    <a:pt x="67" y="10"/>
                    <a:pt x="67" y="12"/>
                  </a:cubicBezTo>
                  <a:cubicBezTo>
                    <a:pt x="68" y="21"/>
                    <a:pt x="57" y="23"/>
                    <a:pt x="51" y="23"/>
                  </a:cubicBezTo>
                  <a:cubicBezTo>
                    <a:pt x="51" y="24"/>
                    <a:pt x="51" y="24"/>
                    <a:pt x="51" y="24"/>
                  </a:cubicBezTo>
                  <a:cubicBezTo>
                    <a:pt x="53" y="25"/>
                    <a:pt x="54" y="26"/>
                    <a:pt x="54" y="26"/>
                  </a:cubicBezTo>
                  <a:cubicBezTo>
                    <a:pt x="54" y="27"/>
                    <a:pt x="53" y="30"/>
                    <a:pt x="53" y="31"/>
                  </a:cubicBezTo>
                  <a:cubicBezTo>
                    <a:pt x="53" y="35"/>
                    <a:pt x="55" y="40"/>
                    <a:pt x="56" y="44"/>
                  </a:cubicBezTo>
                  <a:cubicBezTo>
                    <a:pt x="56" y="46"/>
                    <a:pt x="55" y="47"/>
                    <a:pt x="56" y="49"/>
                  </a:cubicBezTo>
                  <a:cubicBezTo>
                    <a:pt x="56" y="50"/>
                    <a:pt x="57" y="51"/>
                    <a:pt x="57" y="52"/>
                  </a:cubicBezTo>
                  <a:cubicBezTo>
                    <a:pt x="58" y="53"/>
                    <a:pt x="57" y="55"/>
                    <a:pt x="57" y="57"/>
                  </a:cubicBezTo>
                  <a:cubicBezTo>
                    <a:pt x="57" y="57"/>
                    <a:pt x="58" y="57"/>
                    <a:pt x="59" y="58"/>
                  </a:cubicBezTo>
                  <a:cubicBezTo>
                    <a:pt x="59" y="58"/>
                    <a:pt x="59" y="58"/>
                    <a:pt x="59" y="59"/>
                  </a:cubicBezTo>
                  <a:cubicBezTo>
                    <a:pt x="60" y="61"/>
                    <a:pt x="61" y="65"/>
                    <a:pt x="61" y="67"/>
                  </a:cubicBezTo>
                  <a:cubicBezTo>
                    <a:pt x="61" y="71"/>
                    <a:pt x="58" y="87"/>
                    <a:pt x="59" y="89"/>
                  </a:cubicBezTo>
                  <a:cubicBezTo>
                    <a:pt x="60" y="90"/>
                    <a:pt x="61" y="91"/>
                    <a:pt x="61" y="92"/>
                  </a:cubicBezTo>
                  <a:cubicBezTo>
                    <a:pt x="62" y="93"/>
                    <a:pt x="61" y="94"/>
                    <a:pt x="61" y="95"/>
                  </a:cubicBezTo>
                  <a:cubicBezTo>
                    <a:pt x="61" y="96"/>
                    <a:pt x="62" y="96"/>
                    <a:pt x="62" y="97"/>
                  </a:cubicBezTo>
                  <a:cubicBezTo>
                    <a:pt x="63" y="99"/>
                    <a:pt x="63" y="102"/>
                    <a:pt x="63" y="104"/>
                  </a:cubicBezTo>
                  <a:cubicBezTo>
                    <a:pt x="63" y="105"/>
                    <a:pt x="64" y="105"/>
                    <a:pt x="64" y="106"/>
                  </a:cubicBezTo>
                  <a:cubicBezTo>
                    <a:pt x="64" y="109"/>
                    <a:pt x="63" y="109"/>
                    <a:pt x="62" y="111"/>
                  </a:cubicBezTo>
                  <a:cubicBezTo>
                    <a:pt x="62" y="112"/>
                    <a:pt x="62" y="112"/>
                    <a:pt x="62" y="113"/>
                  </a:cubicBezTo>
                  <a:cubicBezTo>
                    <a:pt x="62" y="114"/>
                    <a:pt x="62" y="115"/>
                    <a:pt x="62" y="116"/>
                  </a:cubicBezTo>
                  <a:cubicBezTo>
                    <a:pt x="62" y="116"/>
                    <a:pt x="63" y="117"/>
                    <a:pt x="62" y="118"/>
                  </a:cubicBezTo>
                  <a:cubicBezTo>
                    <a:pt x="62" y="119"/>
                    <a:pt x="61" y="120"/>
                    <a:pt x="61" y="122"/>
                  </a:cubicBezTo>
                  <a:cubicBezTo>
                    <a:pt x="61" y="127"/>
                    <a:pt x="60" y="133"/>
                    <a:pt x="60" y="138"/>
                  </a:cubicBezTo>
                  <a:cubicBezTo>
                    <a:pt x="61" y="139"/>
                    <a:pt x="59" y="142"/>
                    <a:pt x="59" y="143"/>
                  </a:cubicBezTo>
                  <a:cubicBezTo>
                    <a:pt x="59" y="144"/>
                    <a:pt x="61" y="145"/>
                    <a:pt x="60" y="146"/>
                  </a:cubicBezTo>
                  <a:cubicBezTo>
                    <a:pt x="60" y="148"/>
                    <a:pt x="59" y="151"/>
                    <a:pt x="56" y="151"/>
                  </a:cubicBezTo>
                  <a:cubicBezTo>
                    <a:pt x="55" y="151"/>
                    <a:pt x="55" y="149"/>
                    <a:pt x="55" y="149"/>
                  </a:cubicBezTo>
                  <a:cubicBezTo>
                    <a:pt x="54" y="149"/>
                    <a:pt x="53" y="150"/>
                    <a:pt x="53" y="150"/>
                  </a:cubicBezTo>
                  <a:cubicBezTo>
                    <a:pt x="54" y="153"/>
                    <a:pt x="54" y="153"/>
                    <a:pt x="54" y="153"/>
                  </a:cubicBezTo>
                  <a:cubicBezTo>
                    <a:pt x="54" y="154"/>
                    <a:pt x="53" y="154"/>
                    <a:pt x="53" y="154"/>
                  </a:cubicBezTo>
                  <a:cubicBezTo>
                    <a:pt x="52" y="156"/>
                    <a:pt x="54" y="159"/>
                    <a:pt x="54" y="160"/>
                  </a:cubicBezTo>
                  <a:cubicBezTo>
                    <a:pt x="53" y="161"/>
                    <a:pt x="53" y="161"/>
                    <a:pt x="53" y="162"/>
                  </a:cubicBezTo>
                  <a:cubicBezTo>
                    <a:pt x="53" y="163"/>
                    <a:pt x="54" y="162"/>
                    <a:pt x="55" y="162"/>
                  </a:cubicBezTo>
                  <a:cubicBezTo>
                    <a:pt x="57" y="162"/>
                    <a:pt x="55" y="155"/>
                    <a:pt x="59" y="165"/>
                  </a:cubicBezTo>
                  <a:cubicBezTo>
                    <a:pt x="59" y="166"/>
                    <a:pt x="56" y="171"/>
                    <a:pt x="56" y="172"/>
                  </a:cubicBezTo>
                  <a:cubicBezTo>
                    <a:pt x="56" y="174"/>
                    <a:pt x="57" y="177"/>
                    <a:pt x="57" y="180"/>
                  </a:cubicBezTo>
                  <a:cubicBezTo>
                    <a:pt x="56" y="184"/>
                    <a:pt x="56" y="188"/>
                    <a:pt x="56" y="192"/>
                  </a:cubicBezTo>
                  <a:cubicBezTo>
                    <a:pt x="56" y="192"/>
                    <a:pt x="56" y="195"/>
                    <a:pt x="56" y="195"/>
                  </a:cubicBezTo>
                  <a:cubicBezTo>
                    <a:pt x="57" y="199"/>
                    <a:pt x="61" y="207"/>
                    <a:pt x="60" y="211"/>
                  </a:cubicBezTo>
                  <a:cubicBezTo>
                    <a:pt x="59" y="214"/>
                    <a:pt x="60" y="211"/>
                    <a:pt x="58" y="212"/>
                  </a:cubicBezTo>
                  <a:cubicBezTo>
                    <a:pt x="57" y="214"/>
                    <a:pt x="54" y="222"/>
                    <a:pt x="54" y="224"/>
                  </a:cubicBezTo>
                  <a:cubicBezTo>
                    <a:pt x="54" y="225"/>
                    <a:pt x="55" y="226"/>
                    <a:pt x="56" y="227"/>
                  </a:cubicBezTo>
                  <a:cubicBezTo>
                    <a:pt x="57" y="229"/>
                    <a:pt x="56" y="231"/>
                    <a:pt x="56" y="233"/>
                  </a:cubicBezTo>
                  <a:cubicBezTo>
                    <a:pt x="56" y="234"/>
                    <a:pt x="56" y="235"/>
                    <a:pt x="56" y="236"/>
                  </a:cubicBezTo>
                  <a:cubicBezTo>
                    <a:pt x="56" y="237"/>
                    <a:pt x="57" y="237"/>
                    <a:pt x="57" y="237"/>
                  </a:cubicBezTo>
                  <a:cubicBezTo>
                    <a:pt x="57" y="238"/>
                    <a:pt x="56" y="238"/>
                    <a:pt x="56" y="239"/>
                  </a:cubicBezTo>
                  <a:cubicBezTo>
                    <a:pt x="55" y="240"/>
                    <a:pt x="56" y="243"/>
                    <a:pt x="56" y="244"/>
                  </a:cubicBezTo>
                  <a:cubicBezTo>
                    <a:pt x="56" y="247"/>
                    <a:pt x="54" y="250"/>
                    <a:pt x="53" y="252"/>
                  </a:cubicBezTo>
                  <a:cubicBezTo>
                    <a:pt x="53" y="253"/>
                    <a:pt x="55" y="254"/>
                    <a:pt x="55" y="256"/>
                  </a:cubicBezTo>
                  <a:cubicBezTo>
                    <a:pt x="54" y="260"/>
                    <a:pt x="54" y="255"/>
                    <a:pt x="53" y="257"/>
                  </a:cubicBezTo>
                  <a:cubicBezTo>
                    <a:pt x="53" y="258"/>
                    <a:pt x="53" y="259"/>
                    <a:pt x="52" y="259"/>
                  </a:cubicBezTo>
                  <a:cubicBezTo>
                    <a:pt x="52" y="260"/>
                    <a:pt x="50" y="257"/>
                    <a:pt x="50" y="261"/>
                  </a:cubicBezTo>
                  <a:cubicBezTo>
                    <a:pt x="51" y="265"/>
                    <a:pt x="53" y="268"/>
                    <a:pt x="52" y="272"/>
                  </a:cubicBezTo>
                  <a:cubicBezTo>
                    <a:pt x="52" y="275"/>
                    <a:pt x="50" y="272"/>
                    <a:pt x="49" y="277"/>
                  </a:cubicBezTo>
                  <a:cubicBezTo>
                    <a:pt x="47" y="282"/>
                    <a:pt x="48" y="287"/>
                    <a:pt x="48" y="292"/>
                  </a:cubicBezTo>
                  <a:cubicBezTo>
                    <a:pt x="48" y="295"/>
                    <a:pt x="45" y="295"/>
                    <a:pt x="44" y="298"/>
                  </a:cubicBezTo>
                  <a:cubicBezTo>
                    <a:pt x="44" y="298"/>
                    <a:pt x="45" y="298"/>
                    <a:pt x="45" y="299"/>
                  </a:cubicBezTo>
                  <a:cubicBezTo>
                    <a:pt x="45" y="299"/>
                    <a:pt x="45" y="300"/>
                    <a:pt x="45" y="301"/>
                  </a:cubicBezTo>
                  <a:cubicBezTo>
                    <a:pt x="44" y="303"/>
                    <a:pt x="40" y="305"/>
                    <a:pt x="40" y="308"/>
                  </a:cubicBezTo>
                  <a:cubicBezTo>
                    <a:pt x="40" y="309"/>
                    <a:pt x="42" y="311"/>
                    <a:pt x="42" y="312"/>
                  </a:cubicBezTo>
                  <a:cubicBezTo>
                    <a:pt x="42" y="314"/>
                    <a:pt x="39" y="312"/>
                    <a:pt x="42" y="315"/>
                  </a:cubicBezTo>
                  <a:cubicBezTo>
                    <a:pt x="43" y="317"/>
                    <a:pt x="46" y="317"/>
                    <a:pt x="46" y="320"/>
                  </a:cubicBezTo>
                  <a:cubicBezTo>
                    <a:pt x="46" y="320"/>
                    <a:pt x="46" y="324"/>
                    <a:pt x="46" y="324"/>
                  </a:cubicBezTo>
                  <a:cubicBezTo>
                    <a:pt x="46" y="324"/>
                    <a:pt x="47" y="325"/>
                    <a:pt x="47" y="325"/>
                  </a:cubicBezTo>
                  <a:cubicBezTo>
                    <a:pt x="48" y="326"/>
                    <a:pt x="46" y="327"/>
                    <a:pt x="46" y="328"/>
                  </a:cubicBezTo>
                  <a:cubicBezTo>
                    <a:pt x="47" y="331"/>
                    <a:pt x="48" y="331"/>
                    <a:pt x="48" y="333"/>
                  </a:cubicBezTo>
                  <a:cubicBezTo>
                    <a:pt x="48" y="334"/>
                    <a:pt x="46" y="334"/>
                    <a:pt x="45" y="336"/>
                  </a:cubicBezTo>
                  <a:cubicBezTo>
                    <a:pt x="44" y="337"/>
                    <a:pt x="48" y="338"/>
                    <a:pt x="45" y="340"/>
                  </a:cubicBezTo>
                  <a:cubicBezTo>
                    <a:pt x="44" y="341"/>
                    <a:pt x="44" y="343"/>
                    <a:pt x="42" y="344"/>
                  </a:cubicBezTo>
                  <a:cubicBezTo>
                    <a:pt x="40" y="344"/>
                    <a:pt x="40" y="340"/>
                    <a:pt x="39" y="345"/>
                  </a:cubicBezTo>
                  <a:cubicBezTo>
                    <a:pt x="37" y="356"/>
                    <a:pt x="43" y="367"/>
                    <a:pt x="45" y="378"/>
                  </a:cubicBezTo>
                  <a:cubicBezTo>
                    <a:pt x="45" y="379"/>
                    <a:pt x="46" y="381"/>
                    <a:pt x="46" y="383"/>
                  </a:cubicBezTo>
                  <a:cubicBezTo>
                    <a:pt x="46" y="383"/>
                    <a:pt x="46" y="384"/>
                    <a:pt x="46" y="385"/>
                  </a:cubicBezTo>
                  <a:cubicBezTo>
                    <a:pt x="46" y="385"/>
                    <a:pt x="47" y="385"/>
                    <a:pt x="47" y="385"/>
                  </a:cubicBezTo>
                  <a:cubicBezTo>
                    <a:pt x="47" y="386"/>
                    <a:pt x="47" y="392"/>
                    <a:pt x="47" y="394"/>
                  </a:cubicBezTo>
                  <a:cubicBezTo>
                    <a:pt x="47" y="395"/>
                    <a:pt x="51" y="397"/>
                    <a:pt x="51" y="398"/>
                  </a:cubicBezTo>
                  <a:cubicBezTo>
                    <a:pt x="51" y="399"/>
                    <a:pt x="49" y="401"/>
                    <a:pt x="49" y="402"/>
                  </a:cubicBezTo>
                  <a:cubicBezTo>
                    <a:pt x="49" y="403"/>
                    <a:pt x="51" y="405"/>
                    <a:pt x="50" y="407"/>
                  </a:cubicBezTo>
                  <a:cubicBezTo>
                    <a:pt x="49" y="408"/>
                    <a:pt x="48" y="408"/>
                    <a:pt x="48" y="409"/>
                  </a:cubicBezTo>
                  <a:cubicBezTo>
                    <a:pt x="47" y="411"/>
                    <a:pt x="50" y="413"/>
                    <a:pt x="48" y="415"/>
                  </a:cubicBezTo>
                  <a:cubicBezTo>
                    <a:pt x="48" y="416"/>
                    <a:pt x="47" y="415"/>
                    <a:pt x="46" y="415"/>
                  </a:cubicBezTo>
                  <a:cubicBezTo>
                    <a:pt x="46" y="416"/>
                    <a:pt x="46" y="417"/>
                    <a:pt x="46" y="417"/>
                  </a:cubicBezTo>
                  <a:cubicBezTo>
                    <a:pt x="45" y="417"/>
                    <a:pt x="44" y="417"/>
                    <a:pt x="44" y="418"/>
                  </a:cubicBezTo>
                  <a:cubicBezTo>
                    <a:pt x="44" y="418"/>
                    <a:pt x="46" y="422"/>
                    <a:pt x="46" y="423"/>
                  </a:cubicBezTo>
                  <a:cubicBezTo>
                    <a:pt x="47" y="425"/>
                    <a:pt x="45" y="425"/>
                    <a:pt x="46" y="426"/>
                  </a:cubicBezTo>
                  <a:cubicBezTo>
                    <a:pt x="47" y="430"/>
                    <a:pt x="49" y="428"/>
                    <a:pt x="47" y="433"/>
                  </a:cubicBezTo>
                  <a:cubicBezTo>
                    <a:pt x="47" y="435"/>
                    <a:pt x="45" y="434"/>
                    <a:pt x="44" y="436"/>
                  </a:cubicBezTo>
                  <a:cubicBezTo>
                    <a:pt x="43" y="437"/>
                    <a:pt x="43" y="440"/>
                    <a:pt x="43" y="442"/>
                  </a:cubicBezTo>
                  <a:cubicBezTo>
                    <a:pt x="42" y="443"/>
                    <a:pt x="41" y="444"/>
                    <a:pt x="40" y="445"/>
                  </a:cubicBezTo>
                  <a:cubicBezTo>
                    <a:pt x="40" y="446"/>
                    <a:pt x="41" y="448"/>
                    <a:pt x="41" y="449"/>
                  </a:cubicBezTo>
                  <a:cubicBezTo>
                    <a:pt x="42" y="454"/>
                    <a:pt x="42" y="448"/>
                    <a:pt x="40" y="452"/>
                  </a:cubicBezTo>
                  <a:cubicBezTo>
                    <a:pt x="40" y="453"/>
                    <a:pt x="41" y="457"/>
                    <a:pt x="41" y="458"/>
                  </a:cubicBezTo>
                  <a:cubicBezTo>
                    <a:pt x="41" y="461"/>
                    <a:pt x="39" y="462"/>
                    <a:pt x="38" y="465"/>
                  </a:cubicBezTo>
                  <a:cubicBezTo>
                    <a:pt x="38" y="466"/>
                    <a:pt x="39" y="469"/>
                    <a:pt x="38" y="470"/>
                  </a:cubicBezTo>
                  <a:cubicBezTo>
                    <a:pt x="37" y="473"/>
                    <a:pt x="34" y="475"/>
                    <a:pt x="33" y="477"/>
                  </a:cubicBezTo>
                  <a:cubicBezTo>
                    <a:pt x="33" y="478"/>
                    <a:pt x="33" y="480"/>
                    <a:pt x="33" y="481"/>
                  </a:cubicBezTo>
                  <a:cubicBezTo>
                    <a:pt x="32" y="482"/>
                    <a:pt x="30" y="482"/>
                    <a:pt x="29" y="483"/>
                  </a:cubicBezTo>
                  <a:cubicBezTo>
                    <a:pt x="29" y="484"/>
                    <a:pt x="32" y="488"/>
                    <a:pt x="32" y="489"/>
                  </a:cubicBezTo>
                  <a:cubicBezTo>
                    <a:pt x="32" y="490"/>
                    <a:pt x="27" y="492"/>
                    <a:pt x="27" y="494"/>
                  </a:cubicBezTo>
                  <a:cubicBezTo>
                    <a:pt x="27" y="497"/>
                    <a:pt x="28" y="500"/>
                    <a:pt x="27" y="503"/>
                  </a:cubicBezTo>
                  <a:cubicBezTo>
                    <a:pt x="27" y="504"/>
                    <a:pt x="26" y="508"/>
                    <a:pt x="26" y="508"/>
                  </a:cubicBezTo>
                  <a:cubicBezTo>
                    <a:pt x="25" y="509"/>
                    <a:pt x="25" y="508"/>
                    <a:pt x="25" y="508"/>
                  </a:cubicBezTo>
                  <a:cubicBezTo>
                    <a:pt x="24" y="509"/>
                    <a:pt x="25" y="510"/>
                    <a:pt x="25" y="511"/>
                  </a:cubicBezTo>
                  <a:cubicBezTo>
                    <a:pt x="25" y="511"/>
                    <a:pt x="25" y="512"/>
                    <a:pt x="25" y="513"/>
                  </a:cubicBezTo>
                  <a:cubicBezTo>
                    <a:pt x="24" y="516"/>
                    <a:pt x="22" y="510"/>
                    <a:pt x="22" y="510"/>
                  </a:cubicBezTo>
                  <a:cubicBezTo>
                    <a:pt x="21" y="511"/>
                    <a:pt x="22" y="513"/>
                    <a:pt x="22" y="514"/>
                  </a:cubicBezTo>
                  <a:cubicBezTo>
                    <a:pt x="21" y="514"/>
                    <a:pt x="20" y="514"/>
                    <a:pt x="20" y="515"/>
                  </a:cubicBezTo>
                  <a:cubicBezTo>
                    <a:pt x="20" y="515"/>
                    <a:pt x="21" y="515"/>
                    <a:pt x="22" y="516"/>
                  </a:cubicBezTo>
                  <a:cubicBezTo>
                    <a:pt x="22" y="517"/>
                    <a:pt x="22" y="523"/>
                    <a:pt x="21" y="525"/>
                  </a:cubicBezTo>
                  <a:cubicBezTo>
                    <a:pt x="17" y="532"/>
                    <a:pt x="12" y="519"/>
                    <a:pt x="11" y="530"/>
                  </a:cubicBezTo>
                  <a:cubicBezTo>
                    <a:pt x="11" y="531"/>
                    <a:pt x="13" y="532"/>
                    <a:pt x="13" y="532"/>
                  </a:cubicBezTo>
                  <a:cubicBezTo>
                    <a:pt x="15" y="534"/>
                    <a:pt x="11" y="537"/>
                    <a:pt x="13" y="540"/>
                  </a:cubicBezTo>
                  <a:cubicBezTo>
                    <a:pt x="14" y="543"/>
                    <a:pt x="18" y="545"/>
                    <a:pt x="19" y="548"/>
                  </a:cubicBezTo>
                  <a:cubicBezTo>
                    <a:pt x="20" y="553"/>
                    <a:pt x="17" y="556"/>
                    <a:pt x="19" y="561"/>
                  </a:cubicBezTo>
                  <a:cubicBezTo>
                    <a:pt x="21" y="566"/>
                    <a:pt x="24" y="573"/>
                    <a:pt x="27" y="578"/>
                  </a:cubicBezTo>
                  <a:cubicBezTo>
                    <a:pt x="27" y="578"/>
                    <a:pt x="27" y="577"/>
                    <a:pt x="27" y="577"/>
                  </a:cubicBezTo>
                  <a:cubicBezTo>
                    <a:pt x="28" y="577"/>
                    <a:pt x="28" y="578"/>
                    <a:pt x="28" y="578"/>
                  </a:cubicBezTo>
                  <a:cubicBezTo>
                    <a:pt x="28" y="580"/>
                    <a:pt x="28" y="582"/>
                    <a:pt x="28" y="583"/>
                  </a:cubicBezTo>
                  <a:cubicBezTo>
                    <a:pt x="29" y="586"/>
                    <a:pt x="26" y="589"/>
                    <a:pt x="25" y="591"/>
                  </a:cubicBezTo>
                  <a:cubicBezTo>
                    <a:pt x="25" y="592"/>
                    <a:pt x="27" y="595"/>
                    <a:pt x="26" y="596"/>
                  </a:cubicBezTo>
                  <a:cubicBezTo>
                    <a:pt x="26" y="597"/>
                    <a:pt x="26" y="595"/>
                    <a:pt x="25" y="594"/>
                  </a:cubicBezTo>
                  <a:cubicBezTo>
                    <a:pt x="25" y="594"/>
                    <a:pt x="23" y="595"/>
                    <a:pt x="20" y="597"/>
                  </a:cubicBezTo>
                  <a:cubicBezTo>
                    <a:pt x="18" y="599"/>
                    <a:pt x="22" y="600"/>
                    <a:pt x="21" y="602"/>
                  </a:cubicBezTo>
                  <a:cubicBezTo>
                    <a:pt x="21" y="603"/>
                    <a:pt x="20" y="603"/>
                    <a:pt x="20" y="604"/>
                  </a:cubicBezTo>
                  <a:cubicBezTo>
                    <a:pt x="18" y="607"/>
                    <a:pt x="20" y="610"/>
                    <a:pt x="20" y="612"/>
                  </a:cubicBezTo>
                  <a:cubicBezTo>
                    <a:pt x="20" y="615"/>
                    <a:pt x="16" y="618"/>
                    <a:pt x="17" y="621"/>
                  </a:cubicBezTo>
                  <a:cubicBezTo>
                    <a:pt x="17" y="622"/>
                    <a:pt x="18" y="622"/>
                    <a:pt x="18" y="622"/>
                  </a:cubicBezTo>
                  <a:cubicBezTo>
                    <a:pt x="19" y="623"/>
                    <a:pt x="17" y="623"/>
                    <a:pt x="17" y="624"/>
                  </a:cubicBezTo>
                  <a:cubicBezTo>
                    <a:pt x="16" y="626"/>
                    <a:pt x="18" y="629"/>
                    <a:pt x="20" y="631"/>
                  </a:cubicBezTo>
                  <a:cubicBezTo>
                    <a:pt x="22" y="634"/>
                    <a:pt x="22" y="642"/>
                    <a:pt x="28" y="640"/>
                  </a:cubicBezTo>
                  <a:cubicBezTo>
                    <a:pt x="28" y="640"/>
                    <a:pt x="28" y="638"/>
                    <a:pt x="29" y="638"/>
                  </a:cubicBezTo>
                  <a:cubicBezTo>
                    <a:pt x="30" y="638"/>
                    <a:pt x="29" y="640"/>
                    <a:pt x="28" y="640"/>
                  </a:cubicBezTo>
                  <a:cubicBezTo>
                    <a:pt x="28" y="640"/>
                    <a:pt x="22" y="641"/>
                    <a:pt x="25" y="644"/>
                  </a:cubicBezTo>
                  <a:cubicBezTo>
                    <a:pt x="26" y="645"/>
                    <a:pt x="39" y="645"/>
                    <a:pt x="40" y="642"/>
                  </a:cubicBezTo>
                  <a:cubicBezTo>
                    <a:pt x="40" y="641"/>
                    <a:pt x="36" y="636"/>
                    <a:pt x="41" y="636"/>
                  </a:cubicBezTo>
                  <a:cubicBezTo>
                    <a:pt x="46" y="636"/>
                    <a:pt x="49" y="645"/>
                    <a:pt x="53" y="640"/>
                  </a:cubicBezTo>
                  <a:cubicBezTo>
                    <a:pt x="55" y="639"/>
                    <a:pt x="53" y="632"/>
                    <a:pt x="55" y="633"/>
                  </a:cubicBezTo>
                  <a:cubicBezTo>
                    <a:pt x="55" y="633"/>
                    <a:pt x="55" y="634"/>
                    <a:pt x="55" y="634"/>
                  </a:cubicBezTo>
                  <a:cubicBezTo>
                    <a:pt x="55" y="634"/>
                    <a:pt x="54" y="635"/>
                    <a:pt x="55" y="636"/>
                  </a:cubicBezTo>
                  <a:cubicBezTo>
                    <a:pt x="55" y="636"/>
                    <a:pt x="56" y="640"/>
                    <a:pt x="56" y="640"/>
                  </a:cubicBezTo>
                  <a:cubicBezTo>
                    <a:pt x="55" y="642"/>
                    <a:pt x="44" y="643"/>
                    <a:pt x="44" y="647"/>
                  </a:cubicBezTo>
                  <a:cubicBezTo>
                    <a:pt x="44" y="649"/>
                    <a:pt x="50" y="651"/>
                    <a:pt x="51" y="650"/>
                  </a:cubicBezTo>
                  <a:cubicBezTo>
                    <a:pt x="51" y="650"/>
                    <a:pt x="51" y="649"/>
                    <a:pt x="52" y="648"/>
                  </a:cubicBezTo>
                  <a:cubicBezTo>
                    <a:pt x="52" y="648"/>
                    <a:pt x="53" y="648"/>
                    <a:pt x="53" y="648"/>
                  </a:cubicBezTo>
                  <a:cubicBezTo>
                    <a:pt x="54" y="649"/>
                    <a:pt x="53" y="650"/>
                    <a:pt x="53" y="650"/>
                  </a:cubicBezTo>
                  <a:cubicBezTo>
                    <a:pt x="53" y="651"/>
                    <a:pt x="53" y="652"/>
                    <a:pt x="53" y="652"/>
                  </a:cubicBezTo>
                  <a:cubicBezTo>
                    <a:pt x="54" y="653"/>
                    <a:pt x="55" y="652"/>
                    <a:pt x="55" y="653"/>
                  </a:cubicBezTo>
                  <a:cubicBezTo>
                    <a:pt x="55" y="654"/>
                    <a:pt x="54" y="654"/>
                    <a:pt x="54" y="655"/>
                  </a:cubicBezTo>
                  <a:cubicBezTo>
                    <a:pt x="54" y="655"/>
                    <a:pt x="55" y="655"/>
                    <a:pt x="55" y="655"/>
                  </a:cubicBezTo>
                  <a:cubicBezTo>
                    <a:pt x="55" y="656"/>
                    <a:pt x="54" y="656"/>
                    <a:pt x="54" y="657"/>
                  </a:cubicBezTo>
                  <a:cubicBezTo>
                    <a:pt x="54" y="657"/>
                    <a:pt x="55" y="658"/>
                    <a:pt x="55" y="658"/>
                  </a:cubicBezTo>
                  <a:cubicBezTo>
                    <a:pt x="56" y="659"/>
                    <a:pt x="56" y="660"/>
                    <a:pt x="56" y="661"/>
                  </a:cubicBezTo>
                  <a:cubicBezTo>
                    <a:pt x="56" y="663"/>
                    <a:pt x="52" y="654"/>
                    <a:pt x="51" y="654"/>
                  </a:cubicBezTo>
                  <a:cubicBezTo>
                    <a:pt x="50" y="654"/>
                    <a:pt x="46" y="656"/>
                    <a:pt x="46" y="657"/>
                  </a:cubicBezTo>
                  <a:cubicBezTo>
                    <a:pt x="46" y="657"/>
                    <a:pt x="47" y="657"/>
                    <a:pt x="47" y="657"/>
                  </a:cubicBezTo>
                  <a:cubicBezTo>
                    <a:pt x="49" y="658"/>
                    <a:pt x="49" y="661"/>
                    <a:pt x="50" y="662"/>
                  </a:cubicBezTo>
                  <a:cubicBezTo>
                    <a:pt x="51" y="662"/>
                    <a:pt x="54" y="662"/>
                    <a:pt x="54" y="664"/>
                  </a:cubicBezTo>
                  <a:cubicBezTo>
                    <a:pt x="54" y="664"/>
                    <a:pt x="53" y="663"/>
                    <a:pt x="53" y="663"/>
                  </a:cubicBezTo>
                  <a:cubicBezTo>
                    <a:pt x="51" y="662"/>
                    <a:pt x="49" y="661"/>
                    <a:pt x="47" y="664"/>
                  </a:cubicBezTo>
                  <a:cubicBezTo>
                    <a:pt x="46" y="666"/>
                    <a:pt x="48" y="664"/>
                    <a:pt x="48" y="667"/>
                  </a:cubicBezTo>
                  <a:cubicBezTo>
                    <a:pt x="48" y="667"/>
                    <a:pt x="47" y="667"/>
                    <a:pt x="47" y="667"/>
                  </a:cubicBezTo>
                  <a:cubicBezTo>
                    <a:pt x="47" y="668"/>
                    <a:pt x="47" y="669"/>
                    <a:pt x="47" y="669"/>
                  </a:cubicBezTo>
                  <a:cubicBezTo>
                    <a:pt x="48" y="672"/>
                    <a:pt x="50" y="671"/>
                    <a:pt x="51" y="673"/>
                  </a:cubicBezTo>
                  <a:cubicBezTo>
                    <a:pt x="51" y="674"/>
                    <a:pt x="50" y="675"/>
                    <a:pt x="50" y="675"/>
                  </a:cubicBezTo>
                  <a:cubicBezTo>
                    <a:pt x="51" y="676"/>
                    <a:pt x="52" y="676"/>
                    <a:pt x="51" y="677"/>
                  </a:cubicBezTo>
                  <a:cubicBezTo>
                    <a:pt x="51" y="678"/>
                    <a:pt x="49" y="675"/>
                    <a:pt x="49" y="675"/>
                  </a:cubicBezTo>
                  <a:cubicBezTo>
                    <a:pt x="46" y="676"/>
                    <a:pt x="49" y="680"/>
                    <a:pt x="48" y="681"/>
                  </a:cubicBezTo>
                  <a:cubicBezTo>
                    <a:pt x="48" y="682"/>
                    <a:pt x="46" y="682"/>
                    <a:pt x="45" y="683"/>
                  </a:cubicBezTo>
                  <a:cubicBezTo>
                    <a:pt x="44" y="684"/>
                    <a:pt x="45" y="685"/>
                    <a:pt x="45" y="686"/>
                  </a:cubicBezTo>
                  <a:cubicBezTo>
                    <a:pt x="44" y="688"/>
                    <a:pt x="46" y="689"/>
                    <a:pt x="47" y="690"/>
                  </a:cubicBezTo>
                  <a:cubicBezTo>
                    <a:pt x="47" y="690"/>
                    <a:pt x="50" y="690"/>
                    <a:pt x="50" y="691"/>
                  </a:cubicBezTo>
                  <a:cubicBezTo>
                    <a:pt x="50" y="691"/>
                    <a:pt x="44" y="695"/>
                    <a:pt x="49" y="695"/>
                  </a:cubicBezTo>
                  <a:cubicBezTo>
                    <a:pt x="52" y="695"/>
                    <a:pt x="50" y="691"/>
                    <a:pt x="51" y="694"/>
                  </a:cubicBezTo>
                  <a:cubicBezTo>
                    <a:pt x="52" y="694"/>
                    <a:pt x="53" y="695"/>
                    <a:pt x="52" y="696"/>
                  </a:cubicBezTo>
                  <a:cubicBezTo>
                    <a:pt x="52" y="696"/>
                    <a:pt x="51" y="695"/>
                    <a:pt x="51" y="695"/>
                  </a:cubicBezTo>
                  <a:cubicBezTo>
                    <a:pt x="50" y="695"/>
                    <a:pt x="49" y="696"/>
                    <a:pt x="49" y="696"/>
                  </a:cubicBezTo>
                  <a:cubicBezTo>
                    <a:pt x="48" y="696"/>
                    <a:pt x="49" y="695"/>
                    <a:pt x="48" y="695"/>
                  </a:cubicBezTo>
                  <a:cubicBezTo>
                    <a:pt x="48" y="695"/>
                    <a:pt x="48" y="696"/>
                    <a:pt x="48" y="696"/>
                  </a:cubicBezTo>
                  <a:cubicBezTo>
                    <a:pt x="47" y="698"/>
                    <a:pt x="47" y="699"/>
                    <a:pt x="46" y="700"/>
                  </a:cubicBezTo>
                  <a:cubicBezTo>
                    <a:pt x="46" y="701"/>
                    <a:pt x="48" y="703"/>
                    <a:pt x="47" y="703"/>
                  </a:cubicBezTo>
                  <a:cubicBezTo>
                    <a:pt x="47" y="704"/>
                    <a:pt x="46" y="702"/>
                    <a:pt x="45" y="702"/>
                  </a:cubicBezTo>
                  <a:cubicBezTo>
                    <a:pt x="45" y="703"/>
                    <a:pt x="45" y="703"/>
                    <a:pt x="45" y="703"/>
                  </a:cubicBezTo>
                  <a:cubicBezTo>
                    <a:pt x="45" y="704"/>
                    <a:pt x="45" y="704"/>
                    <a:pt x="45" y="704"/>
                  </a:cubicBezTo>
                  <a:cubicBezTo>
                    <a:pt x="44" y="704"/>
                    <a:pt x="44" y="702"/>
                    <a:pt x="44" y="704"/>
                  </a:cubicBezTo>
                  <a:cubicBezTo>
                    <a:pt x="44" y="708"/>
                    <a:pt x="46" y="704"/>
                    <a:pt x="47" y="705"/>
                  </a:cubicBezTo>
                  <a:cubicBezTo>
                    <a:pt x="48" y="705"/>
                    <a:pt x="46" y="706"/>
                    <a:pt x="46" y="707"/>
                  </a:cubicBezTo>
                  <a:cubicBezTo>
                    <a:pt x="47" y="708"/>
                    <a:pt x="49" y="708"/>
                    <a:pt x="50" y="708"/>
                  </a:cubicBezTo>
                  <a:cubicBezTo>
                    <a:pt x="52" y="709"/>
                    <a:pt x="54" y="712"/>
                    <a:pt x="57" y="713"/>
                  </a:cubicBezTo>
                  <a:cubicBezTo>
                    <a:pt x="58" y="713"/>
                    <a:pt x="59" y="712"/>
                    <a:pt x="59" y="713"/>
                  </a:cubicBezTo>
                  <a:cubicBezTo>
                    <a:pt x="60" y="713"/>
                    <a:pt x="58" y="714"/>
                    <a:pt x="58" y="714"/>
                  </a:cubicBezTo>
                  <a:cubicBezTo>
                    <a:pt x="57" y="715"/>
                    <a:pt x="57" y="716"/>
                    <a:pt x="57" y="717"/>
                  </a:cubicBezTo>
                  <a:cubicBezTo>
                    <a:pt x="57" y="718"/>
                    <a:pt x="58" y="718"/>
                    <a:pt x="58" y="719"/>
                  </a:cubicBezTo>
                  <a:cubicBezTo>
                    <a:pt x="58" y="720"/>
                    <a:pt x="51" y="724"/>
                    <a:pt x="50" y="725"/>
                  </a:cubicBezTo>
                  <a:cubicBezTo>
                    <a:pt x="46" y="727"/>
                    <a:pt x="50" y="724"/>
                    <a:pt x="46" y="725"/>
                  </a:cubicBezTo>
                  <a:cubicBezTo>
                    <a:pt x="42" y="726"/>
                    <a:pt x="47" y="730"/>
                    <a:pt x="47" y="730"/>
                  </a:cubicBezTo>
                  <a:cubicBezTo>
                    <a:pt x="48" y="732"/>
                    <a:pt x="44" y="731"/>
                    <a:pt x="44" y="732"/>
                  </a:cubicBezTo>
                  <a:cubicBezTo>
                    <a:pt x="44" y="732"/>
                    <a:pt x="44" y="733"/>
                    <a:pt x="45" y="734"/>
                  </a:cubicBezTo>
                  <a:cubicBezTo>
                    <a:pt x="47" y="736"/>
                    <a:pt x="47" y="733"/>
                    <a:pt x="48" y="733"/>
                  </a:cubicBezTo>
                  <a:cubicBezTo>
                    <a:pt x="50" y="733"/>
                    <a:pt x="52" y="735"/>
                    <a:pt x="53" y="736"/>
                  </a:cubicBezTo>
                  <a:cubicBezTo>
                    <a:pt x="53" y="736"/>
                    <a:pt x="60" y="736"/>
                    <a:pt x="57" y="738"/>
                  </a:cubicBezTo>
                  <a:cubicBezTo>
                    <a:pt x="55" y="739"/>
                    <a:pt x="50" y="734"/>
                    <a:pt x="49" y="734"/>
                  </a:cubicBezTo>
                  <a:cubicBezTo>
                    <a:pt x="45" y="735"/>
                    <a:pt x="49" y="734"/>
                    <a:pt x="48" y="736"/>
                  </a:cubicBezTo>
                  <a:cubicBezTo>
                    <a:pt x="48" y="737"/>
                    <a:pt x="47" y="736"/>
                    <a:pt x="47" y="736"/>
                  </a:cubicBezTo>
                  <a:cubicBezTo>
                    <a:pt x="45" y="735"/>
                    <a:pt x="46" y="737"/>
                    <a:pt x="46" y="738"/>
                  </a:cubicBezTo>
                  <a:cubicBezTo>
                    <a:pt x="46" y="738"/>
                    <a:pt x="46" y="737"/>
                    <a:pt x="45" y="737"/>
                  </a:cubicBezTo>
                  <a:cubicBezTo>
                    <a:pt x="45" y="737"/>
                    <a:pt x="44" y="737"/>
                    <a:pt x="44" y="738"/>
                  </a:cubicBezTo>
                  <a:cubicBezTo>
                    <a:pt x="43" y="739"/>
                    <a:pt x="43" y="746"/>
                    <a:pt x="46" y="745"/>
                  </a:cubicBezTo>
                  <a:cubicBezTo>
                    <a:pt x="46" y="744"/>
                    <a:pt x="46" y="744"/>
                    <a:pt x="46" y="743"/>
                  </a:cubicBezTo>
                  <a:cubicBezTo>
                    <a:pt x="47" y="743"/>
                    <a:pt x="47" y="742"/>
                    <a:pt x="48" y="742"/>
                  </a:cubicBezTo>
                  <a:cubicBezTo>
                    <a:pt x="49" y="742"/>
                    <a:pt x="49" y="743"/>
                    <a:pt x="49" y="743"/>
                  </a:cubicBezTo>
                  <a:cubicBezTo>
                    <a:pt x="52" y="743"/>
                    <a:pt x="52" y="743"/>
                    <a:pt x="52" y="743"/>
                  </a:cubicBezTo>
                  <a:cubicBezTo>
                    <a:pt x="52" y="744"/>
                    <a:pt x="48" y="744"/>
                    <a:pt x="47" y="744"/>
                  </a:cubicBezTo>
                  <a:cubicBezTo>
                    <a:pt x="47" y="744"/>
                    <a:pt x="46" y="745"/>
                    <a:pt x="46" y="746"/>
                  </a:cubicBezTo>
                  <a:cubicBezTo>
                    <a:pt x="45" y="747"/>
                    <a:pt x="44" y="747"/>
                    <a:pt x="44" y="748"/>
                  </a:cubicBezTo>
                  <a:cubicBezTo>
                    <a:pt x="45" y="747"/>
                    <a:pt x="46" y="747"/>
                    <a:pt x="46" y="749"/>
                  </a:cubicBezTo>
                  <a:cubicBezTo>
                    <a:pt x="45" y="749"/>
                    <a:pt x="44" y="749"/>
                    <a:pt x="44" y="749"/>
                  </a:cubicBezTo>
                  <a:cubicBezTo>
                    <a:pt x="44" y="749"/>
                    <a:pt x="44" y="750"/>
                    <a:pt x="44" y="751"/>
                  </a:cubicBezTo>
                  <a:cubicBezTo>
                    <a:pt x="44" y="751"/>
                    <a:pt x="43" y="751"/>
                    <a:pt x="43" y="751"/>
                  </a:cubicBezTo>
                  <a:cubicBezTo>
                    <a:pt x="42" y="752"/>
                    <a:pt x="44" y="755"/>
                    <a:pt x="44" y="756"/>
                  </a:cubicBezTo>
                  <a:cubicBezTo>
                    <a:pt x="44" y="756"/>
                    <a:pt x="43" y="760"/>
                    <a:pt x="44" y="760"/>
                  </a:cubicBezTo>
                  <a:cubicBezTo>
                    <a:pt x="44" y="760"/>
                    <a:pt x="45" y="759"/>
                    <a:pt x="45" y="759"/>
                  </a:cubicBezTo>
                  <a:cubicBezTo>
                    <a:pt x="45" y="758"/>
                    <a:pt x="48" y="750"/>
                    <a:pt x="50" y="752"/>
                  </a:cubicBezTo>
                  <a:cubicBezTo>
                    <a:pt x="50" y="753"/>
                    <a:pt x="49" y="753"/>
                    <a:pt x="48" y="753"/>
                  </a:cubicBezTo>
                  <a:cubicBezTo>
                    <a:pt x="48" y="754"/>
                    <a:pt x="45" y="758"/>
                    <a:pt x="46" y="759"/>
                  </a:cubicBezTo>
                  <a:cubicBezTo>
                    <a:pt x="47" y="759"/>
                    <a:pt x="48" y="759"/>
                    <a:pt x="48" y="759"/>
                  </a:cubicBezTo>
                  <a:cubicBezTo>
                    <a:pt x="48" y="759"/>
                    <a:pt x="44" y="761"/>
                    <a:pt x="43" y="763"/>
                  </a:cubicBezTo>
                  <a:cubicBezTo>
                    <a:pt x="41" y="765"/>
                    <a:pt x="45" y="762"/>
                    <a:pt x="44" y="766"/>
                  </a:cubicBezTo>
                  <a:cubicBezTo>
                    <a:pt x="44" y="766"/>
                    <a:pt x="43" y="765"/>
                    <a:pt x="42" y="766"/>
                  </a:cubicBezTo>
                  <a:cubicBezTo>
                    <a:pt x="42" y="766"/>
                    <a:pt x="41" y="768"/>
                    <a:pt x="40" y="767"/>
                  </a:cubicBezTo>
                  <a:cubicBezTo>
                    <a:pt x="40" y="767"/>
                    <a:pt x="39" y="767"/>
                    <a:pt x="38" y="766"/>
                  </a:cubicBezTo>
                  <a:cubicBezTo>
                    <a:pt x="38" y="765"/>
                    <a:pt x="42" y="761"/>
                    <a:pt x="42" y="760"/>
                  </a:cubicBezTo>
                  <a:cubicBezTo>
                    <a:pt x="42" y="758"/>
                    <a:pt x="39" y="755"/>
                    <a:pt x="37" y="756"/>
                  </a:cubicBezTo>
                  <a:cubicBezTo>
                    <a:pt x="35" y="758"/>
                    <a:pt x="40" y="759"/>
                    <a:pt x="41" y="761"/>
                  </a:cubicBezTo>
                  <a:cubicBezTo>
                    <a:pt x="41" y="762"/>
                    <a:pt x="39" y="761"/>
                    <a:pt x="39" y="760"/>
                  </a:cubicBezTo>
                  <a:cubicBezTo>
                    <a:pt x="37" y="759"/>
                    <a:pt x="35" y="761"/>
                    <a:pt x="36" y="757"/>
                  </a:cubicBezTo>
                  <a:cubicBezTo>
                    <a:pt x="36" y="757"/>
                    <a:pt x="34" y="759"/>
                    <a:pt x="33" y="759"/>
                  </a:cubicBezTo>
                  <a:cubicBezTo>
                    <a:pt x="31" y="760"/>
                    <a:pt x="29" y="759"/>
                    <a:pt x="27" y="758"/>
                  </a:cubicBezTo>
                  <a:cubicBezTo>
                    <a:pt x="26" y="757"/>
                    <a:pt x="30" y="759"/>
                    <a:pt x="30" y="759"/>
                  </a:cubicBezTo>
                  <a:cubicBezTo>
                    <a:pt x="33" y="759"/>
                    <a:pt x="38" y="756"/>
                    <a:pt x="37" y="754"/>
                  </a:cubicBezTo>
                  <a:cubicBezTo>
                    <a:pt x="36" y="748"/>
                    <a:pt x="36" y="756"/>
                    <a:pt x="33" y="756"/>
                  </a:cubicBezTo>
                  <a:cubicBezTo>
                    <a:pt x="32" y="756"/>
                    <a:pt x="35" y="756"/>
                    <a:pt x="35" y="753"/>
                  </a:cubicBezTo>
                  <a:cubicBezTo>
                    <a:pt x="35" y="752"/>
                    <a:pt x="33" y="754"/>
                    <a:pt x="33" y="753"/>
                  </a:cubicBezTo>
                  <a:cubicBezTo>
                    <a:pt x="33" y="751"/>
                    <a:pt x="35" y="753"/>
                    <a:pt x="35" y="751"/>
                  </a:cubicBezTo>
                  <a:cubicBezTo>
                    <a:pt x="35" y="748"/>
                    <a:pt x="31" y="753"/>
                    <a:pt x="32" y="750"/>
                  </a:cubicBezTo>
                  <a:cubicBezTo>
                    <a:pt x="32" y="749"/>
                    <a:pt x="33" y="749"/>
                    <a:pt x="33" y="749"/>
                  </a:cubicBezTo>
                  <a:cubicBezTo>
                    <a:pt x="34" y="746"/>
                    <a:pt x="29" y="749"/>
                    <a:pt x="29" y="748"/>
                  </a:cubicBezTo>
                  <a:cubicBezTo>
                    <a:pt x="29" y="748"/>
                    <a:pt x="29" y="748"/>
                    <a:pt x="28" y="748"/>
                  </a:cubicBezTo>
                  <a:cubicBezTo>
                    <a:pt x="27" y="748"/>
                    <a:pt x="27" y="747"/>
                    <a:pt x="26" y="748"/>
                  </a:cubicBezTo>
                  <a:cubicBezTo>
                    <a:pt x="25" y="749"/>
                    <a:pt x="30" y="750"/>
                    <a:pt x="27" y="754"/>
                  </a:cubicBezTo>
                  <a:cubicBezTo>
                    <a:pt x="26" y="754"/>
                    <a:pt x="27" y="751"/>
                    <a:pt x="26" y="751"/>
                  </a:cubicBezTo>
                  <a:cubicBezTo>
                    <a:pt x="24" y="751"/>
                    <a:pt x="25" y="748"/>
                    <a:pt x="24" y="748"/>
                  </a:cubicBezTo>
                  <a:cubicBezTo>
                    <a:pt x="23" y="748"/>
                    <a:pt x="24" y="749"/>
                    <a:pt x="23" y="749"/>
                  </a:cubicBezTo>
                  <a:cubicBezTo>
                    <a:pt x="23" y="749"/>
                    <a:pt x="22" y="749"/>
                    <a:pt x="22" y="748"/>
                  </a:cubicBezTo>
                  <a:cubicBezTo>
                    <a:pt x="22" y="748"/>
                    <a:pt x="21" y="749"/>
                    <a:pt x="21" y="753"/>
                  </a:cubicBezTo>
                  <a:cubicBezTo>
                    <a:pt x="22" y="755"/>
                    <a:pt x="21" y="753"/>
                    <a:pt x="20" y="756"/>
                  </a:cubicBezTo>
                  <a:cubicBezTo>
                    <a:pt x="20" y="758"/>
                    <a:pt x="22" y="757"/>
                    <a:pt x="21" y="759"/>
                  </a:cubicBezTo>
                  <a:cubicBezTo>
                    <a:pt x="21" y="759"/>
                    <a:pt x="19" y="756"/>
                    <a:pt x="18" y="757"/>
                  </a:cubicBezTo>
                  <a:cubicBezTo>
                    <a:pt x="18" y="758"/>
                    <a:pt x="17" y="759"/>
                    <a:pt x="17" y="759"/>
                  </a:cubicBezTo>
                  <a:cubicBezTo>
                    <a:pt x="17" y="760"/>
                    <a:pt x="19" y="760"/>
                    <a:pt x="18" y="761"/>
                  </a:cubicBezTo>
                  <a:cubicBezTo>
                    <a:pt x="18" y="761"/>
                    <a:pt x="16" y="758"/>
                    <a:pt x="15" y="759"/>
                  </a:cubicBezTo>
                  <a:cubicBezTo>
                    <a:pt x="14" y="760"/>
                    <a:pt x="14" y="760"/>
                    <a:pt x="14" y="761"/>
                  </a:cubicBezTo>
                  <a:cubicBezTo>
                    <a:pt x="14" y="762"/>
                    <a:pt x="16" y="762"/>
                    <a:pt x="17" y="762"/>
                  </a:cubicBezTo>
                  <a:cubicBezTo>
                    <a:pt x="17" y="763"/>
                    <a:pt x="15" y="762"/>
                    <a:pt x="14" y="762"/>
                  </a:cubicBezTo>
                  <a:cubicBezTo>
                    <a:pt x="14" y="762"/>
                    <a:pt x="13" y="761"/>
                    <a:pt x="13" y="761"/>
                  </a:cubicBezTo>
                  <a:cubicBezTo>
                    <a:pt x="13" y="762"/>
                    <a:pt x="13" y="762"/>
                    <a:pt x="13" y="763"/>
                  </a:cubicBezTo>
                  <a:cubicBezTo>
                    <a:pt x="13" y="763"/>
                    <a:pt x="14" y="764"/>
                    <a:pt x="13" y="764"/>
                  </a:cubicBezTo>
                  <a:cubicBezTo>
                    <a:pt x="13" y="764"/>
                    <a:pt x="13" y="763"/>
                    <a:pt x="12" y="763"/>
                  </a:cubicBezTo>
                  <a:cubicBezTo>
                    <a:pt x="10" y="763"/>
                    <a:pt x="10" y="766"/>
                    <a:pt x="10" y="766"/>
                  </a:cubicBezTo>
                  <a:cubicBezTo>
                    <a:pt x="9" y="768"/>
                    <a:pt x="0" y="768"/>
                    <a:pt x="7" y="776"/>
                  </a:cubicBezTo>
                  <a:cubicBezTo>
                    <a:pt x="7" y="777"/>
                    <a:pt x="7" y="777"/>
                    <a:pt x="8" y="778"/>
                  </a:cubicBezTo>
                  <a:cubicBezTo>
                    <a:pt x="11" y="779"/>
                    <a:pt x="12" y="775"/>
                    <a:pt x="12" y="774"/>
                  </a:cubicBezTo>
                  <a:cubicBezTo>
                    <a:pt x="11" y="773"/>
                    <a:pt x="10" y="774"/>
                    <a:pt x="10" y="774"/>
                  </a:cubicBezTo>
                  <a:cubicBezTo>
                    <a:pt x="9" y="773"/>
                    <a:pt x="12" y="769"/>
                    <a:pt x="8" y="772"/>
                  </a:cubicBezTo>
                  <a:cubicBezTo>
                    <a:pt x="7" y="772"/>
                    <a:pt x="7" y="775"/>
                    <a:pt x="6" y="774"/>
                  </a:cubicBezTo>
                  <a:cubicBezTo>
                    <a:pt x="5" y="772"/>
                    <a:pt x="9" y="770"/>
                    <a:pt x="10" y="770"/>
                  </a:cubicBezTo>
                  <a:cubicBezTo>
                    <a:pt x="11" y="770"/>
                    <a:pt x="11" y="771"/>
                    <a:pt x="12" y="771"/>
                  </a:cubicBezTo>
                  <a:cubicBezTo>
                    <a:pt x="13" y="771"/>
                    <a:pt x="13" y="769"/>
                    <a:pt x="14" y="769"/>
                  </a:cubicBezTo>
                  <a:cubicBezTo>
                    <a:pt x="14" y="769"/>
                    <a:pt x="14" y="770"/>
                    <a:pt x="15" y="770"/>
                  </a:cubicBezTo>
                  <a:cubicBezTo>
                    <a:pt x="16" y="770"/>
                    <a:pt x="19" y="764"/>
                    <a:pt x="19" y="764"/>
                  </a:cubicBezTo>
                  <a:cubicBezTo>
                    <a:pt x="22" y="765"/>
                    <a:pt x="15" y="767"/>
                    <a:pt x="19" y="772"/>
                  </a:cubicBezTo>
                  <a:cubicBezTo>
                    <a:pt x="19" y="773"/>
                    <a:pt x="20" y="773"/>
                    <a:pt x="21" y="773"/>
                  </a:cubicBezTo>
                  <a:cubicBezTo>
                    <a:pt x="22" y="773"/>
                    <a:pt x="22" y="773"/>
                    <a:pt x="22" y="773"/>
                  </a:cubicBezTo>
                  <a:cubicBezTo>
                    <a:pt x="22" y="773"/>
                    <a:pt x="22" y="773"/>
                    <a:pt x="23" y="773"/>
                  </a:cubicBezTo>
                  <a:cubicBezTo>
                    <a:pt x="23" y="773"/>
                    <a:pt x="24" y="775"/>
                    <a:pt x="26" y="775"/>
                  </a:cubicBezTo>
                  <a:cubicBezTo>
                    <a:pt x="28" y="776"/>
                    <a:pt x="32" y="776"/>
                    <a:pt x="31" y="775"/>
                  </a:cubicBezTo>
                  <a:cubicBezTo>
                    <a:pt x="30" y="774"/>
                    <a:pt x="27" y="775"/>
                    <a:pt x="26" y="775"/>
                  </a:cubicBezTo>
                  <a:cubicBezTo>
                    <a:pt x="26" y="774"/>
                    <a:pt x="26" y="774"/>
                    <a:pt x="26" y="773"/>
                  </a:cubicBezTo>
                  <a:cubicBezTo>
                    <a:pt x="26" y="773"/>
                    <a:pt x="30" y="773"/>
                    <a:pt x="30" y="773"/>
                  </a:cubicBezTo>
                  <a:cubicBezTo>
                    <a:pt x="29" y="772"/>
                    <a:pt x="27" y="772"/>
                    <a:pt x="27" y="771"/>
                  </a:cubicBezTo>
                  <a:cubicBezTo>
                    <a:pt x="28" y="771"/>
                    <a:pt x="28" y="772"/>
                    <a:pt x="29" y="772"/>
                  </a:cubicBezTo>
                  <a:cubicBezTo>
                    <a:pt x="30" y="772"/>
                    <a:pt x="33" y="772"/>
                    <a:pt x="34" y="772"/>
                  </a:cubicBezTo>
                  <a:cubicBezTo>
                    <a:pt x="34" y="773"/>
                    <a:pt x="34" y="773"/>
                    <a:pt x="34" y="773"/>
                  </a:cubicBezTo>
                  <a:cubicBezTo>
                    <a:pt x="34" y="774"/>
                    <a:pt x="34" y="774"/>
                    <a:pt x="35" y="774"/>
                  </a:cubicBezTo>
                  <a:cubicBezTo>
                    <a:pt x="36" y="775"/>
                    <a:pt x="36" y="773"/>
                    <a:pt x="37" y="774"/>
                  </a:cubicBezTo>
                  <a:cubicBezTo>
                    <a:pt x="37" y="774"/>
                    <a:pt x="36" y="775"/>
                    <a:pt x="36" y="775"/>
                  </a:cubicBezTo>
                  <a:cubicBezTo>
                    <a:pt x="35" y="777"/>
                    <a:pt x="41" y="778"/>
                    <a:pt x="42" y="778"/>
                  </a:cubicBezTo>
                  <a:cubicBezTo>
                    <a:pt x="42" y="779"/>
                    <a:pt x="41" y="779"/>
                    <a:pt x="41" y="780"/>
                  </a:cubicBezTo>
                  <a:cubicBezTo>
                    <a:pt x="41" y="781"/>
                    <a:pt x="43" y="783"/>
                    <a:pt x="42" y="784"/>
                  </a:cubicBezTo>
                  <a:cubicBezTo>
                    <a:pt x="39" y="786"/>
                    <a:pt x="42" y="779"/>
                    <a:pt x="39" y="783"/>
                  </a:cubicBezTo>
                  <a:cubicBezTo>
                    <a:pt x="38" y="783"/>
                    <a:pt x="39" y="785"/>
                    <a:pt x="39" y="785"/>
                  </a:cubicBezTo>
                  <a:cubicBezTo>
                    <a:pt x="39" y="786"/>
                    <a:pt x="40" y="787"/>
                    <a:pt x="40" y="786"/>
                  </a:cubicBezTo>
                  <a:cubicBezTo>
                    <a:pt x="36" y="785"/>
                    <a:pt x="40" y="785"/>
                    <a:pt x="38" y="783"/>
                  </a:cubicBezTo>
                  <a:cubicBezTo>
                    <a:pt x="38" y="783"/>
                    <a:pt x="37" y="783"/>
                    <a:pt x="37" y="783"/>
                  </a:cubicBezTo>
                  <a:cubicBezTo>
                    <a:pt x="35" y="784"/>
                    <a:pt x="36" y="783"/>
                    <a:pt x="35" y="783"/>
                  </a:cubicBezTo>
                  <a:cubicBezTo>
                    <a:pt x="34" y="783"/>
                    <a:pt x="34" y="785"/>
                    <a:pt x="33" y="786"/>
                  </a:cubicBezTo>
                  <a:cubicBezTo>
                    <a:pt x="33" y="787"/>
                    <a:pt x="32" y="788"/>
                    <a:pt x="32" y="789"/>
                  </a:cubicBezTo>
                  <a:cubicBezTo>
                    <a:pt x="31" y="792"/>
                    <a:pt x="33" y="786"/>
                    <a:pt x="35" y="789"/>
                  </a:cubicBezTo>
                  <a:cubicBezTo>
                    <a:pt x="35" y="790"/>
                    <a:pt x="33" y="790"/>
                    <a:pt x="33" y="790"/>
                  </a:cubicBezTo>
                  <a:cubicBezTo>
                    <a:pt x="34" y="791"/>
                    <a:pt x="34" y="791"/>
                    <a:pt x="35" y="792"/>
                  </a:cubicBezTo>
                  <a:cubicBezTo>
                    <a:pt x="35" y="792"/>
                    <a:pt x="36" y="791"/>
                    <a:pt x="36" y="791"/>
                  </a:cubicBezTo>
                  <a:cubicBezTo>
                    <a:pt x="36" y="792"/>
                    <a:pt x="36" y="793"/>
                    <a:pt x="37" y="793"/>
                  </a:cubicBezTo>
                  <a:cubicBezTo>
                    <a:pt x="37" y="793"/>
                    <a:pt x="40" y="792"/>
                    <a:pt x="41" y="792"/>
                  </a:cubicBezTo>
                  <a:cubicBezTo>
                    <a:pt x="41" y="792"/>
                    <a:pt x="42" y="791"/>
                    <a:pt x="42" y="791"/>
                  </a:cubicBezTo>
                  <a:cubicBezTo>
                    <a:pt x="41" y="792"/>
                    <a:pt x="40" y="792"/>
                    <a:pt x="40" y="793"/>
                  </a:cubicBezTo>
                  <a:cubicBezTo>
                    <a:pt x="40" y="793"/>
                    <a:pt x="42" y="793"/>
                    <a:pt x="42" y="793"/>
                  </a:cubicBezTo>
                  <a:cubicBezTo>
                    <a:pt x="43" y="793"/>
                    <a:pt x="41" y="794"/>
                    <a:pt x="41" y="794"/>
                  </a:cubicBezTo>
                  <a:cubicBezTo>
                    <a:pt x="40" y="794"/>
                    <a:pt x="37" y="793"/>
                    <a:pt x="37" y="795"/>
                  </a:cubicBezTo>
                  <a:cubicBezTo>
                    <a:pt x="37" y="796"/>
                    <a:pt x="40" y="796"/>
                    <a:pt x="40" y="797"/>
                  </a:cubicBezTo>
                  <a:cubicBezTo>
                    <a:pt x="40" y="797"/>
                    <a:pt x="40" y="797"/>
                    <a:pt x="39" y="797"/>
                  </a:cubicBezTo>
                  <a:cubicBezTo>
                    <a:pt x="41" y="797"/>
                    <a:pt x="42" y="797"/>
                    <a:pt x="42" y="797"/>
                  </a:cubicBezTo>
                  <a:cubicBezTo>
                    <a:pt x="43" y="797"/>
                    <a:pt x="46" y="801"/>
                    <a:pt x="48" y="797"/>
                  </a:cubicBezTo>
                  <a:cubicBezTo>
                    <a:pt x="49" y="795"/>
                    <a:pt x="47" y="793"/>
                    <a:pt x="48" y="791"/>
                  </a:cubicBezTo>
                  <a:cubicBezTo>
                    <a:pt x="48" y="790"/>
                    <a:pt x="49" y="791"/>
                    <a:pt x="49" y="791"/>
                  </a:cubicBezTo>
                  <a:cubicBezTo>
                    <a:pt x="50" y="793"/>
                    <a:pt x="48" y="796"/>
                    <a:pt x="50" y="797"/>
                  </a:cubicBezTo>
                  <a:cubicBezTo>
                    <a:pt x="53" y="797"/>
                    <a:pt x="53" y="797"/>
                    <a:pt x="53" y="797"/>
                  </a:cubicBezTo>
                  <a:cubicBezTo>
                    <a:pt x="53" y="798"/>
                    <a:pt x="52" y="798"/>
                    <a:pt x="52" y="799"/>
                  </a:cubicBezTo>
                  <a:cubicBezTo>
                    <a:pt x="52" y="800"/>
                    <a:pt x="54" y="799"/>
                    <a:pt x="54" y="799"/>
                  </a:cubicBezTo>
                  <a:cubicBezTo>
                    <a:pt x="54" y="800"/>
                    <a:pt x="54" y="800"/>
                    <a:pt x="54" y="801"/>
                  </a:cubicBezTo>
                  <a:cubicBezTo>
                    <a:pt x="54" y="801"/>
                    <a:pt x="59" y="802"/>
                    <a:pt x="60" y="802"/>
                  </a:cubicBezTo>
                  <a:cubicBezTo>
                    <a:pt x="61" y="802"/>
                    <a:pt x="58" y="802"/>
                    <a:pt x="56" y="802"/>
                  </a:cubicBezTo>
                  <a:cubicBezTo>
                    <a:pt x="55" y="802"/>
                    <a:pt x="52" y="799"/>
                    <a:pt x="51" y="800"/>
                  </a:cubicBezTo>
                  <a:cubicBezTo>
                    <a:pt x="51" y="801"/>
                    <a:pt x="57" y="810"/>
                    <a:pt x="59" y="804"/>
                  </a:cubicBezTo>
                  <a:cubicBezTo>
                    <a:pt x="60" y="802"/>
                    <a:pt x="60" y="807"/>
                    <a:pt x="58" y="807"/>
                  </a:cubicBezTo>
                  <a:cubicBezTo>
                    <a:pt x="58" y="808"/>
                    <a:pt x="57" y="806"/>
                    <a:pt x="56" y="807"/>
                  </a:cubicBezTo>
                  <a:cubicBezTo>
                    <a:pt x="56" y="807"/>
                    <a:pt x="55" y="807"/>
                    <a:pt x="55" y="807"/>
                  </a:cubicBezTo>
                  <a:cubicBezTo>
                    <a:pt x="54" y="808"/>
                    <a:pt x="55" y="808"/>
                    <a:pt x="55" y="808"/>
                  </a:cubicBezTo>
                  <a:cubicBezTo>
                    <a:pt x="53" y="809"/>
                    <a:pt x="54" y="806"/>
                    <a:pt x="53" y="805"/>
                  </a:cubicBezTo>
                  <a:cubicBezTo>
                    <a:pt x="50" y="804"/>
                    <a:pt x="50" y="804"/>
                    <a:pt x="50" y="804"/>
                  </a:cubicBezTo>
                  <a:cubicBezTo>
                    <a:pt x="49" y="805"/>
                    <a:pt x="49" y="806"/>
                    <a:pt x="49" y="805"/>
                  </a:cubicBezTo>
                  <a:cubicBezTo>
                    <a:pt x="49" y="805"/>
                    <a:pt x="50" y="804"/>
                    <a:pt x="49" y="803"/>
                  </a:cubicBezTo>
                  <a:cubicBezTo>
                    <a:pt x="49" y="802"/>
                    <a:pt x="48" y="805"/>
                    <a:pt x="48" y="805"/>
                  </a:cubicBezTo>
                  <a:cubicBezTo>
                    <a:pt x="47" y="805"/>
                    <a:pt x="48" y="804"/>
                    <a:pt x="47" y="803"/>
                  </a:cubicBezTo>
                  <a:cubicBezTo>
                    <a:pt x="47" y="803"/>
                    <a:pt x="46" y="804"/>
                    <a:pt x="46" y="804"/>
                  </a:cubicBezTo>
                  <a:cubicBezTo>
                    <a:pt x="44" y="804"/>
                    <a:pt x="42" y="801"/>
                    <a:pt x="40" y="803"/>
                  </a:cubicBezTo>
                  <a:cubicBezTo>
                    <a:pt x="38" y="805"/>
                    <a:pt x="44" y="810"/>
                    <a:pt x="41" y="809"/>
                  </a:cubicBezTo>
                  <a:cubicBezTo>
                    <a:pt x="39" y="808"/>
                    <a:pt x="38" y="802"/>
                    <a:pt x="34" y="802"/>
                  </a:cubicBezTo>
                  <a:cubicBezTo>
                    <a:pt x="33" y="802"/>
                    <a:pt x="31" y="804"/>
                    <a:pt x="32" y="805"/>
                  </a:cubicBezTo>
                  <a:cubicBezTo>
                    <a:pt x="33" y="807"/>
                    <a:pt x="35" y="804"/>
                    <a:pt x="36" y="804"/>
                  </a:cubicBezTo>
                  <a:cubicBezTo>
                    <a:pt x="36" y="804"/>
                    <a:pt x="35" y="805"/>
                    <a:pt x="35" y="805"/>
                  </a:cubicBezTo>
                  <a:cubicBezTo>
                    <a:pt x="35" y="808"/>
                    <a:pt x="39" y="808"/>
                    <a:pt x="41" y="810"/>
                  </a:cubicBezTo>
                  <a:cubicBezTo>
                    <a:pt x="41" y="810"/>
                    <a:pt x="40" y="811"/>
                    <a:pt x="41" y="811"/>
                  </a:cubicBezTo>
                  <a:cubicBezTo>
                    <a:pt x="41" y="811"/>
                    <a:pt x="42" y="810"/>
                    <a:pt x="43" y="810"/>
                  </a:cubicBezTo>
                  <a:cubicBezTo>
                    <a:pt x="43" y="810"/>
                    <a:pt x="45" y="810"/>
                    <a:pt x="44" y="811"/>
                  </a:cubicBezTo>
                  <a:cubicBezTo>
                    <a:pt x="44" y="812"/>
                    <a:pt x="41" y="811"/>
                    <a:pt x="42" y="812"/>
                  </a:cubicBezTo>
                  <a:cubicBezTo>
                    <a:pt x="44" y="813"/>
                    <a:pt x="46" y="813"/>
                    <a:pt x="48" y="813"/>
                  </a:cubicBezTo>
                  <a:cubicBezTo>
                    <a:pt x="49" y="813"/>
                    <a:pt x="46" y="813"/>
                    <a:pt x="46" y="814"/>
                  </a:cubicBezTo>
                  <a:cubicBezTo>
                    <a:pt x="46" y="815"/>
                    <a:pt x="48" y="818"/>
                    <a:pt x="48" y="818"/>
                  </a:cubicBezTo>
                  <a:cubicBezTo>
                    <a:pt x="46" y="817"/>
                    <a:pt x="45" y="815"/>
                    <a:pt x="43" y="815"/>
                  </a:cubicBezTo>
                  <a:cubicBezTo>
                    <a:pt x="42" y="815"/>
                    <a:pt x="39" y="818"/>
                    <a:pt x="39" y="819"/>
                  </a:cubicBezTo>
                  <a:cubicBezTo>
                    <a:pt x="39" y="822"/>
                    <a:pt x="41" y="819"/>
                    <a:pt x="42" y="820"/>
                  </a:cubicBezTo>
                  <a:cubicBezTo>
                    <a:pt x="42" y="820"/>
                    <a:pt x="41" y="821"/>
                    <a:pt x="42" y="821"/>
                  </a:cubicBezTo>
                  <a:cubicBezTo>
                    <a:pt x="42" y="822"/>
                    <a:pt x="43" y="820"/>
                    <a:pt x="44" y="820"/>
                  </a:cubicBezTo>
                  <a:cubicBezTo>
                    <a:pt x="46" y="820"/>
                    <a:pt x="46" y="821"/>
                    <a:pt x="47" y="821"/>
                  </a:cubicBezTo>
                  <a:cubicBezTo>
                    <a:pt x="46" y="821"/>
                    <a:pt x="46" y="821"/>
                    <a:pt x="45" y="821"/>
                  </a:cubicBezTo>
                  <a:cubicBezTo>
                    <a:pt x="43" y="821"/>
                    <a:pt x="42" y="822"/>
                    <a:pt x="41" y="821"/>
                  </a:cubicBezTo>
                  <a:cubicBezTo>
                    <a:pt x="41" y="821"/>
                    <a:pt x="40" y="821"/>
                    <a:pt x="40" y="821"/>
                  </a:cubicBezTo>
                  <a:cubicBezTo>
                    <a:pt x="38" y="825"/>
                    <a:pt x="40" y="824"/>
                    <a:pt x="42" y="826"/>
                  </a:cubicBezTo>
                  <a:cubicBezTo>
                    <a:pt x="42" y="828"/>
                    <a:pt x="41" y="826"/>
                    <a:pt x="40" y="829"/>
                  </a:cubicBezTo>
                  <a:cubicBezTo>
                    <a:pt x="40" y="832"/>
                    <a:pt x="41" y="829"/>
                    <a:pt x="42" y="830"/>
                  </a:cubicBezTo>
                  <a:cubicBezTo>
                    <a:pt x="43" y="832"/>
                    <a:pt x="42" y="833"/>
                    <a:pt x="42" y="835"/>
                  </a:cubicBezTo>
                  <a:cubicBezTo>
                    <a:pt x="43" y="835"/>
                    <a:pt x="44" y="842"/>
                    <a:pt x="47" y="841"/>
                  </a:cubicBezTo>
                  <a:cubicBezTo>
                    <a:pt x="47" y="841"/>
                    <a:pt x="48" y="841"/>
                    <a:pt x="48" y="840"/>
                  </a:cubicBezTo>
                  <a:cubicBezTo>
                    <a:pt x="48" y="839"/>
                    <a:pt x="48" y="835"/>
                    <a:pt x="47" y="834"/>
                  </a:cubicBezTo>
                  <a:cubicBezTo>
                    <a:pt x="47" y="834"/>
                    <a:pt x="46" y="834"/>
                    <a:pt x="46" y="833"/>
                  </a:cubicBezTo>
                  <a:cubicBezTo>
                    <a:pt x="47" y="833"/>
                    <a:pt x="50" y="835"/>
                    <a:pt x="48" y="830"/>
                  </a:cubicBezTo>
                  <a:cubicBezTo>
                    <a:pt x="48" y="830"/>
                    <a:pt x="47" y="828"/>
                    <a:pt x="48" y="828"/>
                  </a:cubicBezTo>
                  <a:cubicBezTo>
                    <a:pt x="49" y="828"/>
                    <a:pt x="54" y="829"/>
                    <a:pt x="52" y="829"/>
                  </a:cubicBezTo>
                  <a:cubicBezTo>
                    <a:pt x="52" y="829"/>
                    <a:pt x="48" y="828"/>
                    <a:pt x="49" y="830"/>
                  </a:cubicBezTo>
                  <a:cubicBezTo>
                    <a:pt x="49" y="831"/>
                    <a:pt x="50" y="831"/>
                    <a:pt x="50" y="832"/>
                  </a:cubicBezTo>
                  <a:cubicBezTo>
                    <a:pt x="50" y="832"/>
                    <a:pt x="50" y="834"/>
                    <a:pt x="50" y="834"/>
                  </a:cubicBezTo>
                  <a:cubicBezTo>
                    <a:pt x="51" y="835"/>
                    <a:pt x="54" y="835"/>
                    <a:pt x="53" y="836"/>
                  </a:cubicBezTo>
                  <a:cubicBezTo>
                    <a:pt x="51" y="839"/>
                    <a:pt x="50" y="831"/>
                    <a:pt x="49" y="837"/>
                  </a:cubicBezTo>
                  <a:cubicBezTo>
                    <a:pt x="48" y="838"/>
                    <a:pt x="49" y="839"/>
                    <a:pt x="49" y="840"/>
                  </a:cubicBezTo>
                  <a:cubicBezTo>
                    <a:pt x="49" y="840"/>
                    <a:pt x="50" y="840"/>
                    <a:pt x="50" y="840"/>
                  </a:cubicBezTo>
                  <a:cubicBezTo>
                    <a:pt x="51" y="841"/>
                    <a:pt x="53" y="840"/>
                    <a:pt x="54" y="840"/>
                  </a:cubicBezTo>
                  <a:cubicBezTo>
                    <a:pt x="54" y="840"/>
                    <a:pt x="55" y="844"/>
                    <a:pt x="55" y="844"/>
                  </a:cubicBezTo>
                  <a:cubicBezTo>
                    <a:pt x="56" y="844"/>
                    <a:pt x="58" y="844"/>
                    <a:pt x="58" y="846"/>
                  </a:cubicBezTo>
                  <a:cubicBezTo>
                    <a:pt x="59" y="848"/>
                    <a:pt x="55" y="845"/>
                    <a:pt x="54" y="844"/>
                  </a:cubicBezTo>
                  <a:cubicBezTo>
                    <a:pt x="54" y="844"/>
                    <a:pt x="52" y="841"/>
                    <a:pt x="52" y="841"/>
                  </a:cubicBezTo>
                  <a:cubicBezTo>
                    <a:pt x="51" y="841"/>
                    <a:pt x="51" y="843"/>
                    <a:pt x="51" y="843"/>
                  </a:cubicBezTo>
                  <a:cubicBezTo>
                    <a:pt x="51" y="843"/>
                    <a:pt x="51" y="842"/>
                    <a:pt x="51" y="842"/>
                  </a:cubicBezTo>
                  <a:cubicBezTo>
                    <a:pt x="50" y="840"/>
                    <a:pt x="46" y="842"/>
                    <a:pt x="46" y="843"/>
                  </a:cubicBezTo>
                  <a:cubicBezTo>
                    <a:pt x="43" y="848"/>
                    <a:pt x="50" y="845"/>
                    <a:pt x="51" y="846"/>
                  </a:cubicBezTo>
                  <a:cubicBezTo>
                    <a:pt x="52" y="846"/>
                    <a:pt x="46" y="848"/>
                    <a:pt x="46" y="848"/>
                  </a:cubicBezTo>
                  <a:cubicBezTo>
                    <a:pt x="46" y="849"/>
                    <a:pt x="52" y="852"/>
                    <a:pt x="53" y="851"/>
                  </a:cubicBezTo>
                  <a:cubicBezTo>
                    <a:pt x="53" y="851"/>
                    <a:pt x="55" y="849"/>
                    <a:pt x="55" y="849"/>
                  </a:cubicBezTo>
                  <a:cubicBezTo>
                    <a:pt x="56" y="851"/>
                    <a:pt x="53" y="850"/>
                    <a:pt x="53" y="853"/>
                  </a:cubicBezTo>
                  <a:cubicBezTo>
                    <a:pt x="53" y="853"/>
                    <a:pt x="58" y="853"/>
                    <a:pt x="56" y="855"/>
                  </a:cubicBezTo>
                  <a:cubicBezTo>
                    <a:pt x="56" y="855"/>
                    <a:pt x="55" y="854"/>
                    <a:pt x="55" y="853"/>
                  </a:cubicBezTo>
                  <a:cubicBezTo>
                    <a:pt x="54" y="853"/>
                    <a:pt x="52" y="854"/>
                    <a:pt x="51" y="853"/>
                  </a:cubicBezTo>
                  <a:cubicBezTo>
                    <a:pt x="50" y="853"/>
                    <a:pt x="48" y="850"/>
                    <a:pt x="46" y="851"/>
                  </a:cubicBezTo>
                  <a:cubicBezTo>
                    <a:pt x="45" y="852"/>
                    <a:pt x="47" y="854"/>
                    <a:pt x="47" y="854"/>
                  </a:cubicBezTo>
                  <a:cubicBezTo>
                    <a:pt x="48" y="854"/>
                    <a:pt x="51" y="858"/>
                    <a:pt x="51" y="858"/>
                  </a:cubicBezTo>
                  <a:cubicBezTo>
                    <a:pt x="53" y="858"/>
                    <a:pt x="52" y="856"/>
                    <a:pt x="54" y="858"/>
                  </a:cubicBezTo>
                  <a:cubicBezTo>
                    <a:pt x="55" y="859"/>
                    <a:pt x="59" y="860"/>
                    <a:pt x="57" y="860"/>
                  </a:cubicBezTo>
                  <a:cubicBezTo>
                    <a:pt x="55" y="860"/>
                    <a:pt x="49" y="859"/>
                    <a:pt x="48" y="857"/>
                  </a:cubicBezTo>
                  <a:cubicBezTo>
                    <a:pt x="48" y="857"/>
                    <a:pt x="48" y="857"/>
                    <a:pt x="48" y="856"/>
                  </a:cubicBezTo>
                  <a:cubicBezTo>
                    <a:pt x="48" y="856"/>
                    <a:pt x="48" y="855"/>
                    <a:pt x="47" y="855"/>
                  </a:cubicBezTo>
                  <a:cubicBezTo>
                    <a:pt x="44" y="854"/>
                    <a:pt x="45" y="856"/>
                    <a:pt x="44" y="857"/>
                  </a:cubicBezTo>
                  <a:cubicBezTo>
                    <a:pt x="44" y="857"/>
                    <a:pt x="43" y="855"/>
                    <a:pt x="43" y="856"/>
                  </a:cubicBezTo>
                  <a:cubicBezTo>
                    <a:pt x="42" y="856"/>
                    <a:pt x="40" y="858"/>
                    <a:pt x="41" y="858"/>
                  </a:cubicBezTo>
                  <a:cubicBezTo>
                    <a:pt x="49" y="862"/>
                    <a:pt x="36" y="856"/>
                    <a:pt x="45" y="859"/>
                  </a:cubicBezTo>
                  <a:cubicBezTo>
                    <a:pt x="45" y="859"/>
                    <a:pt x="45" y="861"/>
                    <a:pt x="48" y="862"/>
                  </a:cubicBezTo>
                  <a:cubicBezTo>
                    <a:pt x="49" y="863"/>
                    <a:pt x="48" y="859"/>
                    <a:pt x="49" y="860"/>
                  </a:cubicBezTo>
                  <a:cubicBezTo>
                    <a:pt x="51" y="861"/>
                    <a:pt x="48" y="863"/>
                    <a:pt x="50" y="864"/>
                  </a:cubicBezTo>
                  <a:cubicBezTo>
                    <a:pt x="51" y="864"/>
                    <a:pt x="53" y="862"/>
                    <a:pt x="54" y="862"/>
                  </a:cubicBezTo>
                  <a:cubicBezTo>
                    <a:pt x="54" y="862"/>
                    <a:pt x="55" y="861"/>
                    <a:pt x="55" y="862"/>
                  </a:cubicBezTo>
                  <a:cubicBezTo>
                    <a:pt x="55" y="862"/>
                    <a:pt x="53" y="863"/>
                    <a:pt x="53" y="863"/>
                  </a:cubicBezTo>
                  <a:cubicBezTo>
                    <a:pt x="53" y="864"/>
                    <a:pt x="60" y="866"/>
                    <a:pt x="58" y="866"/>
                  </a:cubicBezTo>
                  <a:cubicBezTo>
                    <a:pt x="54" y="867"/>
                    <a:pt x="52" y="863"/>
                    <a:pt x="54" y="867"/>
                  </a:cubicBezTo>
                  <a:cubicBezTo>
                    <a:pt x="54" y="868"/>
                    <a:pt x="53" y="867"/>
                    <a:pt x="53" y="866"/>
                  </a:cubicBezTo>
                  <a:cubicBezTo>
                    <a:pt x="53" y="866"/>
                    <a:pt x="50" y="863"/>
                    <a:pt x="50" y="865"/>
                  </a:cubicBezTo>
                  <a:cubicBezTo>
                    <a:pt x="50" y="867"/>
                    <a:pt x="52" y="865"/>
                    <a:pt x="52" y="866"/>
                  </a:cubicBezTo>
                  <a:cubicBezTo>
                    <a:pt x="52" y="867"/>
                    <a:pt x="52" y="871"/>
                    <a:pt x="54" y="871"/>
                  </a:cubicBezTo>
                  <a:cubicBezTo>
                    <a:pt x="54" y="871"/>
                    <a:pt x="54" y="870"/>
                    <a:pt x="54" y="870"/>
                  </a:cubicBezTo>
                  <a:cubicBezTo>
                    <a:pt x="56" y="869"/>
                    <a:pt x="54" y="873"/>
                    <a:pt x="56" y="873"/>
                  </a:cubicBezTo>
                  <a:cubicBezTo>
                    <a:pt x="62" y="875"/>
                    <a:pt x="59" y="867"/>
                    <a:pt x="60" y="866"/>
                  </a:cubicBezTo>
                  <a:cubicBezTo>
                    <a:pt x="62" y="863"/>
                    <a:pt x="64" y="862"/>
                    <a:pt x="64" y="862"/>
                  </a:cubicBezTo>
                  <a:cubicBezTo>
                    <a:pt x="64" y="864"/>
                    <a:pt x="61" y="866"/>
                    <a:pt x="61" y="866"/>
                  </a:cubicBezTo>
                  <a:cubicBezTo>
                    <a:pt x="62" y="867"/>
                    <a:pt x="67" y="868"/>
                    <a:pt x="67" y="869"/>
                  </a:cubicBezTo>
                  <a:cubicBezTo>
                    <a:pt x="67" y="869"/>
                    <a:pt x="66" y="868"/>
                    <a:pt x="65" y="869"/>
                  </a:cubicBezTo>
                  <a:cubicBezTo>
                    <a:pt x="65" y="869"/>
                    <a:pt x="66" y="869"/>
                    <a:pt x="66" y="870"/>
                  </a:cubicBezTo>
                  <a:cubicBezTo>
                    <a:pt x="65" y="870"/>
                    <a:pt x="65" y="869"/>
                    <a:pt x="64" y="869"/>
                  </a:cubicBezTo>
                  <a:cubicBezTo>
                    <a:pt x="64" y="868"/>
                    <a:pt x="61" y="868"/>
                    <a:pt x="61" y="869"/>
                  </a:cubicBezTo>
                  <a:cubicBezTo>
                    <a:pt x="61" y="871"/>
                    <a:pt x="63" y="873"/>
                    <a:pt x="62" y="873"/>
                  </a:cubicBezTo>
                  <a:cubicBezTo>
                    <a:pt x="62" y="873"/>
                    <a:pt x="60" y="871"/>
                    <a:pt x="60" y="873"/>
                  </a:cubicBezTo>
                  <a:cubicBezTo>
                    <a:pt x="60" y="873"/>
                    <a:pt x="63" y="876"/>
                    <a:pt x="62" y="876"/>
                  </a:cubicBezTo>
                  <a:cubicBezTo>
                    <a:pt x="61" y="877"/>
                    <a:pt x="55" y="871"/>
                    <a:pt x="53" y="876"/>
                  </a:cubicBezTo>
                  <a:cubicBezTo>
                    <a:pt x="52" y="877"/>
                    <a:pt x="54" y="879"/>
                    <a:pt x="55" y="879"/>
                  </a:cubicBezTo>
                  <a:cubicBezTo>
                    <a:pt x="55" y="878"/>
                    <a:pt x="56" y="875"/>
                    <a:pt x="57" y="876"/>
                  </a:cubicBezTo>
                  <a:cubicBezTo>
                    <a:pt x="57" y="877"/>
                    <a:pt x="56" y="879"/>
                    <a:pt x="56" y="879"/>
                  </a:cubicBezTo>
                  <a:cubicBezTo>
                    <a:pt x="56" y="880"/>
                    <a:pt x="57" y="884"/>
                    <a:pt x="59" y="882"/>
                  </a:cubicBezTo>
                  <a:cubicBezTo>
                    <a:pt x="59" y="882"/>
                    <a:pt x="58" y="879"/>
                    <a:pt x="58" y="880"/>
                  </a:cubicBezTo>
                  <a:cubicBezTo>
                    <a:pt x="59" y="881"/>
                    <a:pt x="59" y="883"/>
                    <a:pt x="61" y="883"/>
                  </a:cubicBezTo>
                  <a:cubicBezTo>
                    <a:pt x="63" y="884"/>
                    <a:pt x="63" y="879"/>
                    <a:pt x="64" y="880"/>
                  </a:cubicBezTo>
                  <a:cubicBezTo>
                    <a:pt x="64" y="880"/>
                    <a:pt x="66" y="883"/>
                    <a:pt x="65" y="884"/>
                  </a:cubicBezTo>
                  <a:cubicBezTo>
                    <a:pt x="65" y="884"/>
                    <a:pt x="65" y="882"/>
                    <a:pt x="64" y="882"/>
                  </a:cubicBezTo>
                  <a:cubicBezTo>
                    <a:pt x="64" y="882"/>
                    <a:pt x="63" y="883"/>
                    <a:pt x="63" y="883"/>
                  </a:cubicBezTo>
                  <a:cubicBezTo>
                    <a:pt x="63" y="884"/>
                    <a:pt x="64" y="884"/>
                    <a:pt x="65" y="884"/>
                  </a:cubicBezTo>
                  <a:cubicBezTo>
                    <a:pt x="65" y="885"/>
                    <a:pt x="65" y="888"/>
                    <a:pt x="67" y="888"/>
                  </a:cubicBezTo>
                  <a:cubicBezTo>
                    <a:pt x="67" y="888"/>
                    <a:pt x="68" y="887"/>
                    <a:pt x="68" y="888"/>
                  </a:cubicBezTo>
                  <a:cubicBezTo>
                    <a:pt x="68" y="888"/>
                    <a:pt x="66" y="889"/>
                    <a:pt x="67" y="890"/>
                  </a:cubicBezTo>
                  <a:cubicBezTo>
                    <a:pt x="69" y="891"/>
                    <a:pt x="68" y="893"/>
                    <a:pt x="68" y="893"/>
                  </a:cubicBezTo>
                  <a:cubicBezTo>
                    <a:pt x="68" y="893"/>
                    <a:pt x="64" y="886"/>
                    <a:pt x="62" y="886"/>
                  </a:cubicBezTo>
                  <a:cubicBezTo>
                    <a:pt x="61" y="886"/>
                    <a:pt x="61" y="887"/>
                    <a:pt x="61" y="887"/>
                  </a:cubicBezTo>
                  <a:cubicBezTo>
                    <a:pt x="63" y="896"/>
                    <a:pt x="61" y="880"/>
                    <a:pt x="64" y="890"/>
                  </a:cubicBezTo>
                  <a:cubicBezTo>
                    <a:pt x="64" y="891"/>
                    <a:pt x="63" y="892"/>
                    <a:pt x="63" y="893"/>
                  </a:cubicBezTo>
                  <a:cubicBezTo>
                    <a:pt x="63" y="893"/>
                    <a:pt x="64" y="893"/>
                    <a:pt x="64" y="893"/>
                  </a:cubicBezTo>
                  <a:cubicBezTo>
                    <a:pt x="65" y="894"/>
                    <a:pt x="66" y="896"/>
                    <a:pt x="67" y="896"/>
                  </a:cubicBezTo>
                  <a:cubicBezTo>
                    <a:pt x="68" y="897"/>
                    <a:pt x="67" y="894"/>
                    <a:pt x="68" y="894"/>
                  </a:cubicBezTo>
                  <a:cubicBezTo>
                    <a:pt x="68" y="894"/>
                    <a:pt x="69" y="895"/>
                    <a:pt x="70" y="895"/>
                  </a:cubicBezTo>
                  <a:cubicBezTo>
                    <a:pt x="70" y="895"/>
                    <a:pt x="71" y="893"/>
                    <a:pt x="71" y="894"/>
                  </a:cubicBezTo>
                  <a:cubicBezTo>
                    <a:pt x="72" y="894"/>
                    <a:pt x="69" y="895"/>
                    <a:pt x="69" y="895"/>
                  </a:cubicBezTo>
                  <a:cubicBezTo>
                    <a:pt x="69" y="896"/>
                    <a:pt x="71" y="897"/>
                    <a:pt x="71" y="897"/>
                  </a:cubicBezTo>
                  <a:cubicBezTo>
                    <a:pt x="71" y="897"/>
                    <a:pt x="74" y="901"/>
                    <a:pt x="74" y="902"/>
                  </a:cubicBezTo>
                  <a:cubicBezTo>
                    <a:pt x="74" y="902"/>
                    <a:pt x="73" y="901"/>
                    <a:pt x="72" y="901"/>
                  </a:cubicBezTo>
                  <a:cubicBezTo>
                    <a:pt x="72" y="900"/>
                    <a:pt x="68" y="896"/>
                    <a:pt x="68" y="898"/>
                  </a:cubicBezTo>
                  <a:cubicBezTo>
                    <a:pt x="68" y="899"/>
                    <a:pt x="73" y="906"/>
                    <a:pt x="76" y="905"/>
                  </a:cubicBezTo>
                  <a:cubicBezTo>
                    <a:pt x="77" y="905"/>
                    <a:pt x="76" y="901"/>
                    <a:pt x="75" y="901"/>
                  </a:cubicBezTo>
                  <a:cubicBezTo>
                    <a:pt x="75" y="899"/>
                    <a:pt x="75" y="897"/>
                    <a:pt x="74" y="895"/>
                  </a:cubicBezTo>
                  <a:cubicBezTo>
                    <a:pt x="74" y="894"/>
                    <a:pt x="72" y="892"/>
                    <a:pt x="73" y="893"/>
                  </a:cubicBezTo>
                  <a:cubicBezTo>
                    <a:pt x="76" y="894"/>
                    <a:pt x="74" y="902"/>
                    <a:pt x="77" y="903"/>
                  </a:cubicBezTo>
                  <a:cubicBezTo>
                    <a:pt x="80" y="905"/>
                    <a:pt x="78" y="900"/>
                    <a:pt x="79" y="899"/>
                  </a:cubicBezTo>
                  <a:cubicBezTo>
                    <a:pt x="80" y="899"/>
                    <a:pt x="82" y="899"/>
                    <a:pt x="82" y="898"/>
                  </a:cubicBezTo>
                  <a:cubicBezTo>
                    <a:pt x="83" y="895"/>
                    <a:pt x="78" y="899"/>
                    <a:pt x="77" y="899"/>
                  </a:cubicBezTo>
                  <a:cubicBezTo>
                    <a:pt x="76" y="899"/>
                    <a:pt x="77" y="898"/>
                    <a:pt x="78" y="898"/>
                  </a:cubicBezTo>
                  <a:cubicBezTo>
                    <a:pt x="78" y="897"/>
                    <a:pt x="79" y="891"/>
                    <a:pt x="80" y="897"/>
                  </a:cubicBezTo>
                  <a:cubicBezTo>
                    <a:pt x="80" y="897"/>
                    <a:pt x="80" y="896"/>
                    <a:pt x="80" y="896"/>
                  </a:cubicBezTo>
                  <a:cubicBezTo>
                    <a:pt x="81" y="895"/>
                    <a:pt x="79" y="894"/>
                    <a:pt x="79" y="894"/>
                  </a:cubicBezTo>
                  <a:cubicBezTo>
                    <a:pt x="78" y="894"/>
                    <a:pt x="78" y="894"/>
                    <a:pt x="78" y="894"/>
                  </a:cubicBezTo>
                  <a:cubicBezTo>
                    <a:pt x="77" y="894"/>
                    <a:pt x="77" y="894"/>
                    <a:pt x="77" y="894"/>
                  </a:cubicBezTo>
                  <a:cubicBezTo>
                    <a:pt x="77" y="894"/>
                    <a:pt x="77" y="894"/>
                    <a:pt x="77" y="893"/>
                  </a:cubicBezTo>
                  <a:cubicBezTo>
                    <a:pt x="76" y="893"/>
                    <a:pt x="77" y="894"/>
                    <a:pt x="74" y="892"/>
                  </a:cubicBezTo>
                  <a:cubicBezTo>
                    <a:pt x="74" y="892"/>
                    <a:pt x="74" y="892"/>
                    <a:pt x="74" y="892"/>
                  </a:cubicBezTo>
                  <a:cubicBezTo>
                    <a:pt x="75" y="892"/>
                    <a:pt x="76" y="892"/>
                    <a:pt x="76" y="892"/>
                  </a:cubicBezTo>
                  <a:cubicBezTo>
                    <a:pt x="77" y="892"/>
                    <a:pt x="76" y="893"/>
                    <a:pt x="77" y="893"/>
                  </a:cubicBezTo>
                  <a:cubicBezTo>
                    <a:pt x="77" y="894"/>
                    <a:pt x="77" y="894"/>
                    <a:pt x="78" y="894"/>
                  </a:cubicBezTo>
                  <a:cubicBezTo>
                    <a:pt x="78" y="894"/>
                    <a:pt x="79" y="894"/>
                    <a:pt x="79" y="894"/>
                  </a:cubicBezTo>
                  <a:cubicBezTo>
                    <a:pt x="81" y="894"/>
                    <a:pt x="87" y="899"/>
                    <a:pt x="88" y="895"/>
                  </a:cubicBezTo>
                  <a:cubicBezTo>
                    <a:pt x="89" y="894"/>
                    <a:pt x="80" y="889"/>
                    <a:pt x="80" y="889"/>
                  </a:cubicBezTo>
                  <a:cubicBezTo>
                    <a:pt x="79" y="890"/>
                    <a:pt x="77" y="892"/>
                    <a:pt x="77" y="891"/>
                  </a:cubicBezTo>
                  <a:cubicBezTo>
                    <a:pt x="77" y="891"/>
                    <a:pt x="79" y="890"/>
                    <a:pt x="78" y="889"/>
                  </a:cubicBezTo>
                  <a:cubicBezTo>
                    <a:pt x="77" y="887"/>
                    <a:pt x="71" y="890"/>
                    <a:pt x="76" y="888"/>
                  </a:cubicBezTo>
                  <a:cubicBezTo>
                    <a:pt x="77" y="887"/>
                    <a:pt x="77" y="887"/>
                    <a:pt x="77" y="887"/>
                  </a:cubicBezTo>
                  <a:cubicBezTo>
                    <a:pt x="78" y="887"/>
                    <a:pt x="80" y="889"/>
                    <a:pt x="81" y="890"/>
                  </a:cubicBezTo>
                  <a:cubicBezTo>
                    <a:pt x="81" y="890"/>
                    <a:pt x="84" y="890"/>
                    <a:pt x="84" y="890"/>
                  </a:cubicBezTo>
                  <a:cubicBezTo>
                    <a:pt x="89" y="892"/>
                    <a:pt x="90" y="896"/>
                    <a:pt x="91" y="899"/>
                  </a:cubicBezTo>
                  <a:cubicBezTo>
                    <a:pt x="91" y="900"/>
                    <a:pt x="87" y="899"/>
                    <a:pt x="87" y="900"/>
                  </a:cubicBezTo>
                  <a:cubicBezTo>
                    <a:pt x="87" y="903"/>
                    <a:pt x="91" y="903"/>
                    <a:pt x="92" y="905"/>
                  </a:cubicBezTo>
                  <a:cubicBezTo>
                    <a:pt x="93" y="908"/>
                    <a:pt x="90" y="909"/>
                    <a:pt x="90" y="910"/>
                  </a:cubicBezTo>
                  <a:cubicBezTo>
                    <a:pt x="90" y="911"/>
                    <a:pt x="92" y="911"/>
                    <a:pt x="92" y="911"/>
                  </a:cubicBezTo>
                  <a:cubicBezTo>
                    <a:pt x="93" y="911"/>
                    <a:pt x="92" y="912"/>
                    <a:pt x="92" y="912"/>
                  </a:cubicBezTo>
                  <a:cubicBezTo>
                    <a:pt x="91" y="912"/>
                    <a:pt x="91" y="911"/>
                    <a:pt x="91" y="911"/>
                  </a:cubicBezTo>
                  <a:cubicBezTo>
                    <a:pt x="90" y="911"/>
                    <a:pt x="89" y="911"/>
                    <a:pt x="88" y="911"/>
                  </a:cubicBezTo>
                  <a:cubicBezTo>
                    <a:pt x="88" y="911"/>
                    <a:pt x="85" y="912"/>
                    <a:pt x="85" y="912"/>
                  </a:cubicBezTo>
                  <a:cubicBezTo>
                    <a:pt x="85" y="913"/>
                    <a:pt x="85" y="910"/>
                    <a:pt x="90" y="909"/>
                  </a:cubicBezTo>
                  <a:cubicBezTo>
                    <a:pt x="91" y="909"/>
                    <a:pt x="91" y="908"/>
                    <a:pt x="91" y="908"/>
                  </a:cubicBezTo>
                  <a:cubicBezTo>
                    <a:pt x="91" y="902"/>
                    <a:pt x="89" y="905"/>
                    <a:pt x="87" y="902"/>
                  </a:cubicBezTo>
                  <a:cubicBezTo>
                    <a:pt x="85" y="900"/>
                    <a:pt x="89" y="900"/>
                    <a:pt x="85" y="900"/>
                  </a:cubicBezTo>
                  <a:cubicBezTo>
                    <a:pt x="83" y="899"/>
                    <a:pt x="82" y="904"/>
                    <a:pt x="83" y="905"/>
                  </a:cubicBezTo>
                  <a:cubicBezTo>
                    <a:pt x="85" y="907"/>
                    <a:pt x="85" y="902"/>
                    <a:pt x="86" y="902"/>
                  </a:cubicBezTo>
                  <a:cubicBezTo>
                    <a:pt x="86" y="902"/>
                    <a:pt x="85" y="907"/>
                    <a:pt x="85" y="907"/>
                  </a:cubicBezTo>
                  <a:cubicBezTo>
                    <a:pt x="84" y="907"/>
                    <a:pt x="84" y="905"/>
                    <a:pt x="82" y="906"/>
                  </a:cubicBezTo>
                  <a:cubicBezTo>
                    <a:pt x="82" y="906"/>
                    <a:pt x="81" y="907"/>
                    <a:pt x="81" y="907"/>
                  </a:cubicBezTo>
                  <a:cubicBezTo>
                    <a:pt x="80" y="906"/>
                    <a:pt x="81" y="905"/>
                    <a:pt x="81" y="905"/>
                  </a:cubicBezTo>
                  <a:cubicBezTo>
                    <a:pt x="82" y="904"/>
                    <a:pt x="82" y="905"/>
                    <a:pt x="82" y="905"/>
                  </a:cubicBezTo>
                  <a:cubicBezTo>
                    <a:pt x="82" y="904"/>
                    <a:pt x="82" y="903"/>
                    <a:pt x="82" y="903"/>
                  </a:cubicBezTo>
                  <a:cubicBezTo>
                    <a:pt x="81" y="902"/>
                    <a:pt x="80" y="903"/>
                    <a:pt x="80" y="903"/>
                  </a:cubicBezTo>
                  <a:cubicBezTo>
                    <a:pt x="79" y="903"/>
                    <a:pt x="80" y="904"/>
                    <a:pt x="79" y="904"/>
                  </a:cubicBezTo>
                  <a:cubicBezTo>
                    <a:pt x="79" y="905"/>
                    <a:pt x="78" y="904"/>
                    <a:pt x="78" y="904"/>
                  </a:cubicBezTo>
                  <a:cubicBezTo>
                    <a:pt x="77" y="905"/>
                    <a:pt x="79" y="907"/>
                    <a:pt x="76" y="907"/>
                  </a:cubicBezTo>
                  <a:cubicBezTo>
                    <a:pt x="70" y="906"/>
                    <a:pt x="79" y="906"/>
                    <a:pt x="73" y="905"/>
                  </a:cubicBezTo>
                  <a:cubicBezTo>
                    <a:pt x="72" y="905"/>
                    <a:pt x="73" y="905"/>
                    <a:pt x="73" y="906"/>
                  </a:cubicBezTo>
                  <a:cubicBezTo>
                    <a:pt x="73" y="906"/>
                    <a:pt x="73" y="907"/>
                    <a:pt x="72" y="907"/>
                  </a:cubicBezTo>
                  <a:cubicBezTo>
                    <a:pt x="72" y="906"/>
                    <a:pt x="68" y="902"/>
                    <a:pt x="68" y="903"/>
                  </a:cubicBezTo>
                  <a:cubicBezTo>
                    <a:pt x="67" y="905"/>
                    <a:pt x="71" y="906"/>
                    <a:pt x="72" y="907"/>
                  </a:cubicBezTo>
                  <a:cubicBezTo>
                    <a:pt x="72" y="908"/>
                    <a:pt x="71" y="908"/>
                    <a:pt x="71" y="909"/>
                  </a:cubicBezTo>
                  <a:cubicBezTo>
                    <a:pt x="71" y="910"/>
                    <a:pt x="73" y="910"/>
                    <a:pt x="72" y="911"/>
                  </a:cubicBezTo>
                  <a:cubicBezTo>
                    <a:pt x="70" y="913"/>
                    <a:pt x="73" y="911"/>
                    <a:pt x="74" y="912"/>
                  </a:cubicBezTo>
                  <a:cubicBezTo>
                    <a:pt x="76" y="913"/>
                    <a:pt x="72" y="914"/>
                    <a:pt x="72" y="914"/>
                  </a:cubicBezTo>
                  <a:cubicBezTo>
                    <a:pt x="73" y="915"/>
                    <a:pt x="73" y="915"/>
                    <a:pt x="74" y="915"/>
                  </a:cubicBezTo>
                  <a:cubicBezTo>
                    <a:pt x="74" y="915"/>
                    <a:pt x="74" y="915"/>
                    <a:pt x="74" y="915"/>
                  </a:cubicBezTo>
                  <a:cubicBezTo>
                    <a:pt x="74" y="915"/>
                    <a:pt x="74" y="915"/>
                    <a:pt x="74" y="915"/>
                  </a:cubicBezTo>
                  <a:cubicBezTo>
                    <a:pt x="73" y="915"/>
                    <a:pt x="73" y="915"/>
                    <a:pt x="72" y="916"/>
                  </a:cubicBezTo>
                  <a:cubicBezTo>
                    <a:pt x="72" y="916"/>
                    <a:pt x="71" y="916"/>
                    <a:pt x="71" y="917"/>
                  </a:cubicBezTo>
                  <a:cubicBezTo>
                    <a:pt x="71" y="921"/>
                    <a:pt x="73" y="915"/>
                    <a:pt x="74" y="917"/>
                  </a:cubicBezTo>
                  <a:cubicBezTo>
                    <a:pt x="74" y="918"/>
                    <a:pt x="71" y="918"/>
                    <a:pt x="72" y="920"/>
                  </a:cubicBezTo>
                  <a:cubicBezTo>
                    <a:pt x="73" y="921"/>
                    <a:pt x="75" y="919"/>
                    <a:pt x="75" y="918"/>
                  </a:cubicBezTo>
                  <a:cubicBezTo>
                    <a:pt x="76" y="918"/>
                    <a:pt x="77" y="918"/>
                    <a:pt x="77" y="917"/>
                  </a:cubicBezTo>
                  <a:cubicBezTo>
                    <a:pt x="77" y="916"/>
                    <a:pt x="76" y="915"/>
                    <a:pt x="76" y="915"/>
                  </a:cubicBezTo>
                  <a:cubicBezTo>
                    <a:pt x="78" y="913"/>
                    <a:pt x="78" y="918"/>
                    <a:pt x="79" y="918"/>
                  </a:cubicBezTo>
                  <a:cubicBezTo>
                    <a:pt x="80" y="918"/>
                    <a:pt x="80" y="917"/>
                    <a:pt x="80" y="917"/>
                  </a:cubicBezTo>
                  <a:cubicBezTo>
                    <a:pt x="80" y="917"/>
                    <a:pt x="80" y="917"/>
                    <a:pt x="80" y="917"/>
                  </a:cubicBezTo>
                  <a:cubicBezTo>
                    <a:pt x="80" y="917"/>
                    <a:pt x="80" y="917"/>
                    <a:pt x="80" y="917"/>
                  </a:cubicBezTo>
                  <a:cubicBezTo>
                    <a:pt x="82" y="916"/>
                    <a:pt x="79" y="914"/>
                    <a:pt x="79" y="913"/>
                  </a:cubicBezTo>
                  <a:cubicBezTo>
                    <a:pt x="79" y="913"/>
                    <a:pt x="79" y="912"/>
                    <a:pt x="80" y="912"/>
                  </a:cubicBezTo>
                  <a:cubicBezTo>
                    <a:pt x="80" y="912"/>
                    <a:pt x="80" y="913"/>
                    <a:pt x="81" y="913"/>
                  </a:cubicBezTo>
                  <a:cubicBezTo>
                    <a:pt x="82" y="914"/>
                    <a:pt x="85" y="912"/>
                    <a:pt x="86" y="914"/>
                  </a:cubicBezTo>
                  <a:cubicBezTo>
                    <a:pt x="86" y="914"/>
                    <a:pt x="86" y="914"/>
                    <a:pt x="85" y="914"/>
                  </a:cubicBezTo>
                  <a:cubicBezTo>
                    <a:pt x="85" y="914"/>
                    <a:pt x="81" y="914"/>
                    <a:pt x="82" y="914"/>
                  </a:cubicBezTo>
                  <a:cubicBezTo>
                    <a:pt x="82" y="915"/>
                    <a:pt x="83" y="914"/>
                    <a:pt x="84" y="915"/>
                  </a:cubicBezTo>
                  <a:cubicBezTo>
                    <a:pt x="84" y="915"/>
                    <a:pt x="83" y="915"/>
                    <a:pt x="83" y="915"/>
                  </a:cubicBezTo>
                  <a:cubicBezTo>
                    <a:pt x="82" y="915"/>
                    <a:pt x="82" y="915"/>
                    <a:pt x="81" y="915"/>
                  </a:cubicBezTo>
                  <a:cubicBezTo>
                    <a:pt x="81" y="916"/>
                    <a:pt x="82" y="917"/>
                    <a:pt x="81" y="917"/>
                  </a:cubicBezTo>
                  <a:cubicBezTo>
                    <a:pt x="81" y="917"/>
                    <a:pt x="81" y="917"/>
                    <a:pt x="80" y="917"/>
                  </a:cubicBezTo>
                  <a:cubicBezTo>
                    <a:pt x="80" y="917"/>
                    <a:pt x="80" y="917"/>
                    <a:pt x="80" y="917"/>
                  </a:cubicBezTo>
                  <a:cubicBezTo>
                    <a:pt x="80" y="918"/>
                    <a:pt x="79" y="920"/>
                    <a:pt x="79" y="920"/>
                  </a:cubicBezTo>
                  <a:cubicBezTo>
                    <a:pt x="80" y="921"/>
                    <a:pt x="81" y="920"/>
                    <a:pt x="81" y="921"/>
                  </a:cubicBezTo>
                  <a:cubicBezTo>
                    <a:pt x="79" y="923"/>
                    <a:pt x="76" y="920"/>
                    <a:pt x="74" y="921"/>
                  </a:cubicBezTo>
                  <a:cubicBezTo>
                    <a:pt x="74" y="922"/>
                    <a:pt x="76" y="922"/>
                    <a:pt x="76" y="922"/>
                  </a:cubicBezTo>
                  <a:cubicBezTo>
                    <a:pt x="80" y="923"/>
                    <a:pt x="82" y="923"/>
                    <a:pt x="82" y="923"/>
                  </a:cubicBezTo>
                  <a:cubicBezTo>
                    <a:pt x="82" y="925"/>
                    <a:pt x="79" y="925"/>
                    <a:pt x="78" y="926"/>
                  </a:cubicBezTo>
                  <a:cubicBezTo>
                    <a:pt x="77" y="926"/>
                    <a:pt x="78" y="926"/>
                    <a:pt x="79" y="926"/>
                  </a:cubicBezTo>
                  <a:cubicBezTo>
                    <a:pt x="79" y="927"/>
                    <a:pt x="82" y="929"/>
                    <a:pt x="83" y="928"/>
                  </a:cubicBezTo>
                  <a:cubicBezTo>
                    <a:pt x="83" y="928"/>
                    <a:pt x="82" y="927"/>
                    <a:pt x="82" y="926"/>
                  </a:cubicBezTo>
                  <a:cubicBezTo>
                    <a:pt x="82" y="926"/>
                    <a:pt x="83" y="928"/>
                    <a:pt x="84" y="928"/>
                  </a:cubicBezTo>
                  <a:cubicBezTo>
                    <a:pt x="85" y="928"/>
                    <a:pt x="85" y="927"/>
                    <a:pt x="86" y="927"/>
                  </a:cubicBezTo>
                  <a:cubicBezTo>
                    <a:pt x="86" y="927"/>
                    <a:pt x="86" y="927"/>
                    <a:pt x="86" y="927"/>
                  </a:cubicBezTo>
                  <a:cubicBezTo>
                    <a:pt x="88" y="925"/>
                    <a:pt x="85" y="923"/>
                    <a:pt x="85" y="922"/>
                  </a:cubicBezTo>
                  <a:cubicBezTo>
                    <a:pt x="85" y="921"/>
                    <a:pt x="86" y="921"/>
                    <a:pt x="87" y="920"/>
                  </a:cubicBezTo>
                  <a:cubicBezTo>
                    <a:pt x="88" y="920"/>
                    <a:pt x="89" y="919"/>
                    <a:pt x="89" y="919"/>
                  </a:cubicBezTo>
                  <a:cubicBezTo>
                    <a:pt x="90" y="918"/>
                    <a:pt x="90" y="917"/>
                    <a:pt x="90" y="917"/>
                  </a:cubicBezTo>
                  <a:cubicBezTo>
                    <a:pt x="90" y="916"/>
                    <a:pt x="90" y="916"/>
                    <a:pt x="90" y="916"/>
                  </a:cubicBezTo>
                  <a:cubicBezTo>
                    <a:pt x="85" y="915"/>
                    <a:pt x="88" y="916"/>
                    <a:pt x="85" y="919"/>
                  </a:cubicBezTo>
                  <a:cubicBezTo>
                    <a:pt x="84" y="919"/>
                    <a:pt x="86" y="917"/>
                    <a:pt x="86" y="916"/>
                  </a:cubicBezTo>
                  <a:cubicBezTo>
                    <a:pt x="86" y="913"/>
                    <a:pt x="86" y="913"/>
                    <a:pt x="86" y="913"/>
                  </a:cubicBezTo>
                  <a:cubicBezTo>
                    <a:pt x="87" y="913"/>
                    <a:pt x="87" y="914"/>
                    <a:pt x="88" y="914"/>
                  </a:cubicBezTo>
                  <a:cubicBezTo>
                    <a:pt x="88" y="914"/>
                    <a:pt x="89" y="914"/>
                    <a:pt x="89" y="913"/>
                  </a:cubicBezTo>
                  <a:cubicBezTo>
                    <a:pt x="91" y="913"/>
                    <a:pt x="90" y="915"/>
                    <a:pt x="92" y="914"/>
                  </a:cubicBezTo>
                  <a:cubicBezTo>
                    <a:pt x="94" y="913"/>
                    <a:pt x="90" y="912"/>
                    <a:pt x="95" y="913"/>
                  </a:cubicBezTo>
                  <a:cubicBezTo>
                    <a:pt x="95" y="913"/>
                    <a:pt x="92" y="914"/>
                    <a:pt x="92" y="915"/>
                  </a:cubicBezTo>
                  <a:cubicBezTo>
                    <a:pt x="92" y="916"/>
                    <a:pt x="94" y="916"/>
                    <a:pt x="95" y="916"/>
                  </a:cubicBezTo>
                  <a:cubicBezTo>
                    <a:pt x="95" y="916"/>
                    <a:pt x="94" y="916"/>
                    <a:pt x="94" y="916"/>
                  </a:cubicBezTo>
                  <a:cubicBezTo>
                    <a:pt x="97" y="911"/>
                    <a:pt x="112" y="913"/>
                    <a:pt x="112" y="915"/>
                  </a:cubicBezTo>
                  <a:cubicBezTo>
                    <a:pt x="112" y="916"/>
                    <a:pt x="111" y="915"/>
                    <a:pt x="111" y="915"/>
                  </a:cubicBezTo>
                  <a:cubicBezTo>
                    <a:pt x="106" y="917"/>
                    <a:pt x="101" y="915"/>
                    <a:pt x="99" y="916"/>
                  </a:cubicBezTo>
                  <a:cubicBezTo>
                    <a:pt x="99" y="916"/>
                    <a:pt x="100" y="917"/>
                    <a:pt x="99" y="917"/>
                  </a:cubicBezTo>
                  <a:cubicBezTo>
                    <a:pt x="99" y="918"/>
                    <a:pt x="97" y="919"/>
                    <a:pt x="96" y="920"/>
                  </a:cubicBezTo>
                  <a:cubicBezTo>
                    <a:pt x="96" y="920"/>
                    <a:pt x="96" y="922"/>
                    <a:pt x="95" y="922"/>
                  </a:cubicBezTo>
                  <a:cubicBezTo>
                    <a:pt x="95" y="922"/>
                    <a:pt x="95" y="920"/>
                    <a:pt x="94" y="920"/>
                  </a:cubicBezTo>
                  <a:cubicBezTo>
                    <a:pt x="91" y="920"/>
                    <a:pt x="93" y="922"/>
                    <a:pt x="90" y="922"/>
                  </a:cubicBezTo>
                  <a:cubicBezTo>
                    <a:pt x="89" y="922"/>
                    <a:pt x="92" y="920"/>
                    <a:pt x="92" y="919"/>
                  </a:cubicBezTo>
                  <a:cubicBezTo>
                    <a:pt x="92" y="918"/>
                    <a:pt x="91" y="918"/>
                    <a:pt x="89" y="919"/>
                  </a:cubicBezTo>
                  <a:cubicBezTo>
                    <a:pt x="89" y="919"/>
                    <a:pt x="88" y="920"/>
                    <a:pt x="87" y="920"/>
                  </a:cubicBezTo>
                  <a:cubicBezTo>
                    <a:pt x="87" y="921"/>
                    <a:pt x="87" y="921"/>
                    <a:pt x="87" y="921"/>
                  </a:cubicBezTo>
                  <a:cubicBezTo>
                    <a:pt x="85" y="923"/>
                    <a:pt x="88" y="924"/>
                    <a:pt x="88" y="926"/>
                  </a:cubicBezTo>
                  <a:cubicBezTo>
                    <a:pt x="88" y="927"/>
                    <a:pt x="87" y="927"/>
                    <a:pt x="87" y="928"/>
                  </a:cubicBezTo>
                  <a:cubicBezTo>
                    <a:pt x="88" y="931"/>
                    <a:pt x="94" y="926"/>
                    <a:pt x="93" y="929"/>
                  </a:cubicBezTo>
                  <a:cubicBezTo>
                    <a:pt x="92" y="930"/>
                    <a:pt x="91" y="929"/>
                    <a:pt x="91" y="929"/>
                  </a:cubicBezTo>
                  <a:cubicBezTo>
                    <a:pt x="90" y="929"/>
                    <a:pt x="91" y="931"/>
                    <a:pt x="91" y="931"/>
                  </a:cubicBezTo>
                  <a:cubicBezTo>
                    <a:pt x="93" y="932"/>
                    <a:pt x="92" y="933"/>
                    <a:pt x="91" y="932"/>
                  </a:cubicBezTo>
                  <a:cubicBezTo>
                    <a:pt x="91" y="932"/>
                    <a:pt x="92" y="931"/>
                    <a:pt x="91" y="931"/>
                  </a:cubicBezTo>
                  <a:cubicBezTo>
                    <a:pt x="89" y="929"/>
                    <a:pt x="87" y="930"/>
                    <a:pt x="84" y="931"/>
                  </a:cubicBezTo>
                  <a:cubicBezTo>
                    <a:pt x="83" y="931"/>
                    <a:pt x="82" y="930"/>
                    <a:pt x="81" y="930"/>
                  </a:cubicBezTo>
                  <a:cubicBezTo>
                    <a:pt x="80" y="930"/>
                    <a:pt x="82" y="931"/>
                    <a:pt x="83" y="932"/>
                  </a:cubicBezTo>
                  <a:cubicBezTo>
                    <a:pt x="84" y="932"/>
                    <a:pt x="86" y="933"/>
                    <a:pt x="87" y="934"/>
                  </a:cubicBezTo>
                  <a:cubicBezTo>
                    <a:pt x="88" y="934"/>
                    <a:pt x="90" y="934"/>
                    <a:pt x="91" y="935"/>
                  </a:cubicBezTo>
                  <a:cubicBezTo>
                    <a:pt x="92" y="935"/>
                    <a:pt x="91" y="936"/>
                    <a:pt x="92" y="936"/>
                  </a:cubicBezTo>
                  <a:cubicBezTo>
                    <a:pt x="92" y="937"/>
                    <a:pt x="92" y="935"/>
                    <a:pt x="92" y="935"/>
                  </a:cubicBezTo>
                  <a:cubicBezTo>
                    <a:pt x="92" y="935"/>
                    <a:pt x="96" y="939"/>
                    <a:pt x="97" y="939"/>
                  </a:cubicBezTo>
                  <a:cubicBezTo>
                    <a:pt x="98" y="939"/>
                    <a:pt x="99" y="939"/>
                    <a:pt x="100" y="938"/>
                  </a:cubicBezTo>
                  <a:cubicBezTo>
                    <a:pt x="100" y="937"/>
                    <a:pt x="92" y="933"/>
                    <a:pt x="94" y="933"/>
                  </a:cubicBezTo>
                  <a:cubicBezTo>
                    <a:pt x="94" y="933"/>
                    <a:pt x="95" y="934"/>
                    <a:pt x="96" y="934"/>
                  </a:cubicBezTo>
                  <a:cubicBezTo>
                    <a:pt x="96" y="934"/>
                    <a:pt x="95" y="932"/>
                    <a:pt x="95" y="932"/>
                  </a:cubicBezTo>
                  <a:cubicBezTo>
                    <a:pt x="95" y="932"/>
                    <a:pt x="97" y="932"/>
                    <a:pt x="98" y="932"/>
                  </a:cubicBezTo>
                  <a:cubicBezTo>
                    <a:pt x="98" y="931"/>
                    <a:pt x="96" y="931"/>
                    <a:pt x="95" y="930"/>
                  </a:cubicBezTo>
                  <a:cubicBezTo>
                    <a:pt x="95" y="930"/>
                    <a:pt x="97" y="931"/>
                    <a:pt x="97" y="931"/>
                  </a:cubicBezTo>
                  <a:cubicBezTo>
                    <a:pt x="98" y="930"/>
                    <a:pt x="96" y="930"/>
                    <a:pt x="96" y="930"/>
                  </a:cubicBezTo>
                  <a:cubicBezTo>
                    <a:pt x="96" y="929"/>
                    <a:pt x="101" y="931"/>
                    <a:pt x="101" y="929"/>
                  </a:cubicBezTo>
                  <a:cubicBezTo>
                    <a:pt x="101" y="928"/>
                    <a:pt x="99" y="929"/>
                    <a:pt x="99" y="929"/>
                  </a:cubicBezTo>
                  <a:cubicBezTo>
                    <a:pt x="98" y="928"/>
                    <a:pt x="98" y="927"/>
                    <a:pt x="98" y="927"/>
                  </a:cubicBezTo>
                  <a:cubicBezTo>
                    <a:pt x="97" y="927"/>
                    <a:pt x="97" y="927"/>
                    <a:pt x="97" y="927"/>
                  </a:cubicBezTo>
                  <a:cubicBezTo>
                    <a:pt x="96" y="927"/>
                    <a:pt x="94" y="928"/>
                    <a:pt x="94" y="927"/>
                  </a:cubicBezTo>
                  <a:cubicBezTo>
                    <a:pt x="94" y="927"/>
                    <a:pt x="96" y="927"/>
                    <a:pt x="97" y="927"/>
                  </a:cubicBezTo>
                  <a:cubicBezTo>
                    <a:pt x="97" y="927"/>
                    <a:pt x="97" y="927"/>
                    <a:pt x="98" y="927"/>
                  </a:cubicBezTo>
                  <a:cubicBezTo>
                    <a:pt x="98" y="927"/>
                    <a:pt x="98" y="927"/>
                    <a:pt x="98" y="927"/>
                  </a:cubicBezTo>
                  <a:cubicBezTo>
                    <a:pt x="99" y="927"/>
                    <a:pt x="99" y="927"/>
                    <a:pt x="99" y="926"/>
                  </a:cubicBezTo>
                  <a:cubicBezTo>
                    <a:pt x="100" y="926"/>
                    <a:pt x="98" y="926"/>
                    <a:pt x="99" y="926"/>
                  </a:cubicBezTo>
                  <a:cubicBezTo>
                    <a:pt x="101" y="926"/>
                    <a:pt x="101" y="928"/>
                    <a:pt x="103" y="928"/>
                  </a:cubicBezTo>
                  <a:cubicBezTo>
                    <a:pt x="103" y="928"/>
                    <a:pt x="104" y="928"/>
                    <a:pt x="104" y="927"/>
                  </a:cubicBezTo>
                  <a:cubicBezTo>
                    <a:pt x="105" y="926"/>
                    <a:pt x="106" y="924"/>
                    <a:pt x="107" y="923"/>
                  </a:cubicBezTo>
                  <a:cubicBezTo>
                    <a:pt x="108" y="922"/>
                    <a:pt x="113" y="921"/>
                    <a:pt x="114" y="920"/>
                  </a:cubicBezTo>
                  <a:cubicBezTo>
                    <a:pt x="114" y="919"/>
                    <a:pt x="113" y="918"/>
                    <a:pt x="114" y="917"/>
                  </a:cubicBezTo>
                  <a:cubicBezTo>
                    <a:pt x="114" y="917"/>
                    <a:pt x="115" y="918"/>
                    <a:pt x="115" y="919"/>
                  </a:cubicBezTo>
                  <a:cubicBezTo>
                    <a:pt x="117" y="919"/>
                    <a:pt x="118" y="918"/>
                    <a:pt x="120" y="920"/>
                  </a:cubicBezTo>
                  <a:cubicBezTo>
                    <a:pt x="120" y="921"/>
                    <a:pt x="116" y="927"/>
                    <a:pt x="116" y="927"/>
                  </a:cubicBezTo>
                  <a:cubicBezTo>
                    <a:pt x="114" y="928"/>
                    <a:pt x="112" y="929"/>
                    <a:pt x="109" y="930"/>
                  </a:cubicBezTo>
                  <a:cubicBezTo>
                    <a:pt x="109" y="930"/>
                    <a:pt x="109" y="931"/>
                    <a:pt x="110" y="931"/>
                  </a:cubicBezTo>
                  <a:cubicBezTo>
                    <a:pt x="110" y="933"/>
                    <a:pt x="111" y="940"/>
                    <a:pt x="107" y="938"/>
                  </a:cubicBezTo>
                  <a:cubicBezTo>
                    <a:pt x="105" y="938"/>
                    <a:pt x="110" y="936"/>
                    <a:pt x="110" y="935"/>
                  </a:cubicBezTo>
                  <a:cubicBezTo>
                    <a:pt x="110" y="935"/>
                    <a:pt x="108" y="930"/>
                    <a:pt x="108" y="930"/>
                  </a:cubicBezTo>
                  <a:cubicBezTo>
                    <a:pt x="103" y="929"/>
                    <a:pt x="108" y="935"/>
                    <a:pt x="103" y="936"/>
                  </a:cubicBezTo>
                  <a:cubicBezTo>
                    <a:pt x="101" y="936"/>
                    <a:pt x="106" y="933"/>
                    <a:pt x="103" y="931"/>
                  </a:cubicBezTo>
                  <a:cubicBezTo>
                    <a:pt x="101" y="929"/>
                    <a:pt x="94" y="934"/>
                    <a:pt x="100" y="938"/>
                  </a:cubicBezTo>
                  <a:cubicBezTo>
                    <a:pt x="102" y="939"/>
                    <a:pt x="107" y="943"/>
                    <a:pt x="108" y="942"/>
                  </a:cubicBezTo>
                  <a:cubicBezTo>
                    <a:pt x="109" y="942"/>
                    <a:pt x="109" y="941"/>
                    <a:pt x="109" y="941"/>
                  </a:cubicBezTo>
                  <a:cubicBezTo>
                    <a:pt x="110" y="941"/>
                    <a:pt x="109" y="942"/>
                    <a:pt x="109" y="942"/>
                  </a:cubicBezTo>
                  <a:cubicBezTo>
                    <a:pt x="110" y="943"/>
                    <a:pt x="111" y="943"/>
                    <a:pt x="111" y="943"/>
                  </a:cubicBezTo>
                  <a:cubicBezTo>
                    <a:pt x="114" y="944"/>
                    <a:pt x="117" y="944"/>
                    <a:pt x="121" y="946"/>
                  </a:cubicBezTo>
                  <a:cubicBezTo>
                    <a:pt x="121" y="946"/>
                    <a:pt x="122" y="945"/>
                    <a:pt x="123" y="945"/>
                  </a:cubicBezTo>
                  <a:cubicBezTo>
                    <a:pt x="129" y="943"/>
                    <a:pt x="124" y="937"/>
                    <a:pt x="124" y="933"/>
                  </a:cubicBezTo>
                  <a:cubicBezTo>
                    <a:pt x="124" y="929"/>
                    <a:pt x="126" y="926"/>
                    <a:pt x="126" y="923"/>
                  </a:cubicBezTo>
                  <a:cubicBezTo>
                    <a:pt x="126" y="919"/>
                    <a:pt x="125" y="924"/>
                    <a:pt x="124" y="921"/>
                  </a:cubicBezTo>
                  <a:cubicBezTo>
                    <a:pt x="124" y="920"/>
                    <a:pt x="126" y="918"/>
                    <a:pt x="126" y="918"/>
                  </a:cubicBezTo>
                  <a:cubicBezTo>
                    <a:pt x="126" y="918"/>
                    <a:pt x="125" y="918"/>
                    <a:pt x="125" y="918"/>
                  </a:cubicBezTo>
                  <a:cubicBezTo>
                    <a:pt x="125" y="918"/>
                    <a:pt x="124" y="917"/>
                    <a:pt x="124" y="917"/>
                  </a:cubicBezTo>
                  <a:cubicBezTo>
                    <a:pt x="124" y="916"/>
                    <a:pt x="125" y="917"/>
                    <a:pt x="125" y="917"/>
                  </a:cubicBezTo>
                  <a:cubicBezTo>
                    <a:pt x="127" y="916"/>
                    <a:pt x="128" y="916"/>
                    <a:pt x="130" y="915"/>
                  </a:cubicBezTo>
                  <a:cubicBezTo>
                    <a:pt x="130" y="914"/>
                    <a:pt x="130" y="916"/>
                    <a:pt x="130" y="916"/>
                  </a:cubicBezTo>
                  <a:cubicBezTo>
                    <a:pt x="131" y="916"/>
                    <a:pt x="132" y="914"/>
                    <a:pt x="133" y="914"/>
                  </a:cubicBezTo>
                  <a:cubicBezTo>
                    <a:pt x="134" y="914"/>
                    <a:pt x="135" y="915"/>
                    <a:pt x="135" y="914"/>
                  </a:cubicBezTo>
                  <a:cubicBezTo>
                    <a:pt x="136" y="914"/>
                    <a:pt x="136" y="913"/>
                    <a:pt x="136" y="913"/>
                  </a:cubicBezTo>
                  <a:cubicBezTo>
                    <a:pt x="136" y="912"/>
                    <a:pt x="141" y="910"/>
                    <a:pt x="142" y="910"/>
                  </a:cubicBezTo>
                  <a:cubicBezTo>
                    <a:pt x="142" y="910"/>
                    <a:pt x="142" y="911"/>
                    <a:pt x="143" y="911"/>
                  </a:cubicBezTo>
                  <a:cubicBezTo>
                    <a:pt x="144" y="911"/>
                    <a:pt x="144" y="911"/>
                    <a:pt x="145" y="911"/>
                  </a:cubicBezTo>
                  <a:cubicBezTo>
                    <a:pt x="149" y="910"/>
                    <a:pt x="146" y="902"/>
                    <a:pt x="152" y="903"/>
                  </a:cubicBezTo>
                  <a:cubicBezTo>
                    <a:pt x="154" y="903"/>
                    <a:pt x="163" y="906"/>
                    <a:pt x="167" y="906"/>
                  </a:cubicBezTo>
                  <a:cubicBezTo>
                    <a:pt x="164" y="904"/>
                    <a:pt x="152" y="901"/>
                    <a:pt x="150" y="901"/>
                  </a:cubicBezTo>
                  <a:cubicBezTo>
                    <a:pt x="145" y="902"/>
                    <a:pt x="141" y="899"/>
                    <a:pt x="137" y="89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1" name="Freeform 44"/>
            <p:cNvSpPr>
              <a:spLocks/>
            </p:cNvSpPr>
            <p:nvPr/>
          </p:nvSpPr>
          <p:spPr bwMode="auto">
            <a:xfrm>
              <a:off x="5010151" y="1614488"/>
              <a:ext cx="14288" cy="7938"/>
            </a:xfrm>
            <a:custGeom>
              <a:avLst/>
              <a:gdLst/>
              <a:ahLst/>
              <a:cxnLst>
                <a:cxn ang="0">
                  <a:pos x="3" y="0"/>
                </a:cxn>
                <a:cxn ang="0">
                  <a:pos x="0" y="2"/>
                </a:cxn>
                <a:cxn ang="0">
                  <a:pos x="3" y="0"/>
                </a:cxn>
              </a:cxnLst>
              <a:rect l="0" t="0" r="r" b="b"/>
              <a:pathLst>
                <a:path w="7" h="4">
                  <a:moveTo>
                    <a:pt x="3" y="0"/>
                  </a:moveTo>
                  <a:cubicBezTo>
                    <a:pt x="7" y="3"/>
                    <a:pt x="0" y="4"/>
                    <a:pt x="0" y="2"/>
                  </a:cubicBezTo>
                  <a:cubicBezTo>
                    <a:pt x="0" y="1"/>
                    <a:pt x="3" y="0"/>
                    <a:pt x="3"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2" name="Freeform 45"/>
            <p:cNvSpPr>
              <a:spLocks/>
            </p:cNvSpPr>
            <p:nvPr/>
          </p:nvSpPr>
          <p:spPr bwMode="auto">
            <a:xfrm>
              <a:off x="5308601" y="3079751"/>
              <a:ext cx="19050" cy="6350"/>
            </a:xfrm>
            <a:custGeom>
              <a:avLst/>
              <a:gdLst/>
              <a:ahLst/>
              <a:cxnLst>
                <a:cxn ang="0">
                  <a:pos x="2" y="3"/>
                </a:cxn>
                <a:cxn ang="0">
                  <a:pos x="9" y="2"/>
                </a:cxn>
                <a:cxn ang="0">
                  <a:pos x="2" y="3"/>
                </a:cxn>
              </a:cxnLst>
              <a:rect l="0" t="0" r="r" b="b"/>
              <a:pathLst>
                <a:path w="9" h="3">
                  <a:moveTo>
                    <a:pt x="2" y="3"/>
                  </a:moveTo>
                  <a:cubicBezTo>
                    <a:pt x="0" y="0"/>
                    <a:pt x="9" y="1"/>
                    <a:pt x="9" y="2"/>
                  </a:cubicBezTo>
                  <a:cubicBezTo>
                    <a:pt x="8" y="3"/>
                    <a:pt x="3" y="3"/>
                    <a:pt x="2"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3" name="Freeform 46"/>
            <p:cNvSpPr>
              <a:spLocks/>
            </p:cNvSpPr>
            <p:nvPr/>
          </p:nvSpPr>
          <p:spPr bwMode="auto">
            <a:xfrm>
              <a:off x="5018088" y="1706563"/>
              <a:ext cx="26988" cy="25400"/>
            </a:xfrm>
            <a:custGeom>
              <a:avLst/>
              <a:gdLst/>
              <a:ahLst/>
              <a:cxnLst>
                <a:cxn ang="0">
                  <a:pos x="10" y="0"/>
                </a:cxn>
                <a:cxn ang="0">
                  <a:pos x="3" y="4"/>
                </a:cxn>
                <a:cxn ang="0">
                  <a:pos x="5" y="1"/>
                </a:cxn>
                <a:cxn ang="0">
                  <a:pos x="8" y="2"/>
                </a:cxn>
                <a:cxn ang="0">
                  <a:pos x="8" y="1"/>
                </a:cxn>
                <a:cxn ang="0">
                  <a:pos x="10" y="0"/>
                </a:cxn>
              </a:cxnLst>
              <a:rect l="0" t="0" r="r" b="b"/>
              <a:pathLst>
                <a:path w="13" h="12">
                  <a:moveTo>
                    <a:pt x="10" y="0"/>
                  </a:moveTo>
                  <a:cubicBezTo>
                    <a:pt x="13" y="7"/>
                    <a:pt x="0" y="12"/>
                    <a:pt x="3" y="4"/>
                  </a:cubicBezTo>
                  <a:cubicBezTo>
                    <a:pt x="3" y="3"/>
                    <a:pt x="4" y="2"/>
                    <a:pt x="5" y="1"/>
                  </a:cubicBezTo>
                  <a:cubicBezTo>
                    <a:pt x="6" y="1"/>
                    <a:pt x="7" y="3"/>
                    <a:pt x="8" y="2"/>
                  </a:cubicBezTo>
                  <a:cubicBezTo>
                    <a:pt x="9" y="2"/>
                    <a:pt x="8" y="2"/>
                    <a:pt x="8" y="1"/>
                  </a:cubicBezTo>
                  <a:cubicBezTo>
                    <a:pt x="8" y="1"/>
                    <a:pt x="9" y="1"/>
                    <a:pt x="1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4" name="Freeform 47"/>
            <p:cNvSpPr>
              <a:spLocks/>
            </p:cNvSpPr>
            <p:nvPr/>
          </p:nvSpPr>
          <p:spPr bwMode="auto">
            <a:xfrm>
              <a:off x="5011738" y="1709738"/>
              <a:ext cx="14288" cy="26988"/>
            </a:xfrm>
            <a:custGeom>
              <a:avLst/>
              <a:gdLst/>
              <a:ahLst/>
              <a:cxnLst>
                <a:cxn ang="0">
                  <a:pos x="4" y="0"/>
                </a:cxn>
                <a:cxn ang="0">
                  <a:pos x="5" y="6"/>
                </a:cxn>
                <a:cxn ang="0">
                  <a:pos x="7" y="9"/>
                </a:cxn>
                <a:cxn ang="0">
                  <a:pos x="0" y="11"/>
                </a:cxn>
                <a:cxn ang="0">
                  <a:pos x="1" y="10"/>
                </a:cxn>
                <a:cxn ang="0">
                  <a:pos x="2" y="10"/>
                </a:cxn>
                <a:cxn ang="0">
                  <a:pos x="4" y="0"/>
                </a:cxn>
              </a:cxnLst>
              <a:rect l="0" t="0" r="r" b="b"/>
              <a:pathLst>
                <a:path w="7" h="13">
                  <a:moveTo>
                    <a:pt x="4" y="0"/>
                  </a:moveTo>
                  <a:cubicBezTo>
                    <a:pt x="5" y="2"/>
                    <a:pt x="4" y="5"/>
                    <a:pt x="5" y="6"/>
                  </a:cubicBezTo>
                  <a:cubicBezTo>
                    <a:pt x="7" y="9"/>
                    <a:pt x="7" y="9"/>
                    <a:pt x="7" y="9"/>
                  </a:cubicBezTo>
                  <a:cubicBezTo>
                    <a:pt x="7" y="12"/>
                    <a:pt x="0" y="13"/>
                    <a:pt x="0" y="11"/>
                  </a:cubicBezTo>
                  <a:cubicBezTo>
                    <a:pt x="0" y="11"/>
                    <a:pt x="0" y="10"/>
                    <a:pt x="1" y="10"/>
                  </a:cubicBezTo>
                  <a:cubicBezTo>
                    <a:pt x="1" y="9"/>
                    <a:pt x="2" y="10"/>
                    <a:pt x="2" y="10"/>
                  </a:cubicBezTo>
                  <a:cubicBezTo>
                    <a:pt x="3" y="6"/>
                    <a:pt x="2" y="3"/>
                    <a:pt x="4"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5" name="Freeform 48"/>
            <p:cNvSpPr>
              <a:spLocks/>
            </p:cNvSpPr>
            <p:nvPr/>
          </p:nvSpPr>
          <p:spPr bwMode="auto">
            <a:xfrm>
              <a:off x="5019676" y="1725613"/>
              <a:ext cx="41275" cy="23813"/>
            </a:xfrm>
            <a:custGeom>
              <a:avLst/>
              <a:gdLst/>
              <a:ahLst/>
              <a:cxnLst>
                <a:cxn ang="0">
                  <a:pos x="13" y="0"/>
                </a:cxn>
                <a:cxn ang="0">
                  <a:pos x="19" y="3"/>
                </a:cxn>
                <a:cxn ang="0">
                  <a:pos x="10" y="10"/>
                </a:cxn>
                <a:cxn ang="0">
                  <a:pos x="9" y="8"/>
                </a:cxn>
                <a:cxn ang="0">
                  <a:pos x="0" y="6"/>
                </a:cxn>
                <a:cxn ang="0">
                  <a:pos x="0" y="3"/>
                </a:cxn>
                <a:cxn ang="0">
                  <a:pos x="7" y="3"/>
                </a:cxn>
                <a:cxn ang="0">
                  <a:pos x="13" y="0"/>
                </a:cxn>
              </a:cxnLst>
              <a:rect l="0" t="0" r="r" b="b"/>
              <a:pathLst>
                <a:path w="19" h="11">
                  <a:moveTo>
                    <a:pt x="13" y="0"/>
                  </a:moveTo>
                  <a:cubicBezTo>
                    <a:pt x="14" y="1"/>
                    <a:pt x="19" y="1"/>
                    <a:pt x="19" y="3"/>
                  </a:cubicBezTo>
                  <a:cubicBezTo>
                    <a:pt x="19" y="6"/>
                    <a:pt x="13" y="10"/>
                    <a:pt x="10" y="10"/>
                  </a:cubicBezTo>
                  <a:cubicBezTo>
                    <a:pt x="10" y="10"/>
                    <a:pt x="9" y="9"/>
                    <a:pt x="9" y="8"/>
                  </a:cubicBezTo>
                  <a:cubicBezTo>
                    <a:pt x="5" y="7"/>
                    <a:pt x="1" y="11"/>
                    <a:pt x="0" y="6"/>
                  </a:cubicBezTo>
                  <a:cubicBezTo>
                    <a:pt x="0" y="5"/>
                    <a:pt x="0" y="4"/>
                    <a:pt x="0" y="3"/>
                  </a:cubicBezTo>
                  <a:cubicBezTo>
                    <a:pt x="1" y="2"/>
                    <a:pt x="6" y="3"/>
                    <a:pt x="7" y="3"/>
                  </a:cubicBezTo>
                  <a:cubicBezTo>
                    <a:pt x="9" y="3"/>
                    <a:pt x="11" y="1"/>
                    <a:pt x="13"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6" name="Freeform 49"/>
            <p:cNvSpPr>
              <a:spLocks/>
            </p:cNvSpPr>
            <p:nvPr/>
          </p:nvSpPr>
          <p:spPr bwMode="auto">
            <a:xfrm>
              <a:off x="4992688" y="1731963"/>
              <a:ext cx="38100" cy="22225"/>
            </a:xfrm>
            <a:custGeom>
              <a:avLst/>
              <a:gdLst/>
              <a:ahLst/>
              <a:cxnLst>
                <a:cxn ang="0">
                  <a:pos x="8" y="0"/>
                </a:cxn>
                <a:cxn ang="0">
                  <a:pos x="11" y="2"/>
                </a:cxn>
                <a:cxn ang="0">
                  <a:pos x="8" y="0"/>
                </a:cxn>
              </a:cxnLst>
              <a:rect l="0" t="0" r="r" b="b"/>
              <a:pathLst>
                <a:path w="18" h="10">
                  <a:moveTo>
                    <a:pt x="8" y="0"/>
                  </a:moveTo>
                  <a:cubicBezTo>
                    <a:pt x="11" y="2"/>
                    <a:pt x="11" y="2"/>
                    <a:pt x="11" y="2"/>
                  </a:cubicBezTo>
                  <a:cubicBezTo>
                    <a:pt x="18" y="10"/>
                    <a:pt x="0" y="6"/>
                    <a:pt x="8"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7" name="Freeform 50"/>
            <p:cNvSpPr>
              <a:spLocks/>
            </p:cNvSpPr>
            <p:nvPr/>
          </p:nvSpPr>
          <p:spPr bwMode="auto">
            <a:xfrm>
              <a:off x="5045076" y="1738313"/>
              <a:ext cx="42863" cy="15875"/>
            </a:xfrm>
            <a:custGeom>
              <a:avLst/>
              <a:gdLst/>
              <a:ahLst/>
              <a:cxnLst>
                <a:cxn ang="0">
                  <a:pos x="14" y="1"/>
                </a:cxn>
                <a:cxn ang="0">
                  <a:pos x="3" y="6"/>
                </a:cxn>
                <a:cxn ang="0">
                  <a:pos x="14" y="1"/>
                </a:cxn>
              </a:cxnLst>
              <a:rect l="0" t="0" r="r" b="b"/>
              <a:pathLst>
                <a:path w="20" h="7">
                  <a:moveTo>
                    <a:pt x="14" y="1"/>
                  </a:moveTo>
                  <a:cubicBezTo>
                    <a:pt x="20" y="6"/>
                    <a:pt x="7" y="7"/>
                    <a:pt x="3" y="6"/>
                  </a:cubicBezTo>
                  <a:cubicBezTo>
                    <a:pt x="0" y="5"/>
                    <a:pt x="11" y="0"/>
                    <a:pt x="14"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8" name="Freeform 51"/>
            <p:cNvSpPr>
              <a:spLocks/>
            </p:cNvSpPr>
            <p:nvPr/>
          </p:nvSpPr>
          <p:spPr bwMode="auto">
            <a:xfrm>
              <a:off x="4978401" y="1744663"/>
              <a:ext cx="28575" cy="19050"/>
            </a:xfrm>
            <a:custGeom>
              <a:avLst/>
              <a:gdLst/>
              <a:ahLst/>
              <a:cxnLst>
                <a:cxn ang="0">
                  <a:pos x="12" y="0"/>
                </a:cxn>
                <a:cxn ang="0">
                  <a:pos x="11" y="5"/>
                </a:cxn>
                <a:cxn ang="0">
                  <a:pos x="6" y="9"/>
                </a:cxn>
                <a:cxn ang="0">
                  <a:pos x="8" y="1"/>
                </a:cxn>
                <a:cxn ang="0">
                  <a:pos x="12" y="0"/>
                </a:cxn>
              </a:cxnLst>
              <a:rect l="0" t="0" r="r" b="b"/>
              <a:pathLst>
                <a:path w="14" h="9">
                  <a:moveTo>
                    <a:pt x="12" y="0"/>
                  </a:moveTo>
                  <a:cubicBezTo>
                    <a:pt x="14" y="3"/>
                    <a:pt x="13" y="3"/>
                    <a:pt x="11" y="5"/>
                  </a:cubicBezTo>
                  <a:cubicBezTo>
                    <a:pt x="10" y="6"/>
                    <a:pt x="7" y="9"/>
                    <a:pt x="6" y="9"/>
                  </a:cubicBezTo>
                  <a:cubicBezTo>
                    <a:pt x="2" y="9"/>
                    <a:pt x="0" y="3"/>
                    <a:pt x="8" y="1"/>
                  </a:cubicBezTo>
                  <a:cubicBezTo>
                    <a:pt x="10" y="1"/>
                    <a:pt x="10" y="1"/>
                    <a:pt x="12"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9" name="Freeform 52"/>
            <p:cNvSpPr>
              <a:spLocks/>
            </p:cNvSpPr>
            <p:nvPr/>
          </p:nvSpPr>
          <p:spPr bwMode="auto">
            <a:xfrm>
              <a:off x="4960938" y="1754188"/>
              <a:ext cx="17463" cy="19050"/>
            </a:xfrm>
            <a:custGeom>
              <a:avLst/>
              <a:gdLst/>
              <a:ahLst/>
              <a:cxnLst>
                <a:cxn ang="0">
                  <a:pos x="8" y="0"/>
                </a:cxn>
                <a:cxn ang="0">
                  <a:pos x="4" y="7"/>
                </a:cxn>
                <a:cxn ang="0">
                  <a:pos x="0" y="9"/>
                </a:cxn>
                <a:cxn ang="0">
                  <a:pos x="8" y="0"/>
                </a:cxn>
              </a:cxnLst>
              <a:rect l="0" t="0" r="r" b="b"/>
              <a:pathLst>
                <a:path w="8" h="9">
                  <a:moveTo>
                    <a:pt x="8" y="0"/>
                  </a:moveTo>
                  <a:cubicBezTo>
                    <a:pt x="7" y="3"/>
                    <a:pt x="7" y="5"/>
                    <a:pt x="4" y="7"/>
                  </a:cubicBezTo>
                  <a:cubicBezTo>
                    <a:pt x="0" y="9"/>
                    <a:pt x="0" y="9"/>
                    <a:pt x="0" y="9"/>
                  </a:cubicBezTo>
                  <a:cubicBezTo>
                    <a:pt x="0" y="8"/>
                    <a:pt x="6" y="0"/>
                    <a:pt x="8"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0" name="Freeform 53"/>
            <p:cNvSpPr>
              <a:spLocks/>
            </p:cNvSpPr>
            <p:nvPr/>
          </p:nvSpPr>
          <p:spPr bwMode="auto">
            <a:xfrm>
              <a:off x="4978401" y="1776413"/>
              <a:ext cx="15875" cy="17463"/>
            </a:xfrm>
            <a:custGeom>
              <a:avLst/>
              <a:gdLst/>
              <a:ahLst/>
              <a:cxnLst>
                <a:cxn ang="0">
                  <a:pos x="8" y="0"/>
                </a:cxn>
                <a:cxn ang="0">
                  <a:pos x="4" y="6"/>
                </a:cxn>
                <a:cxn ang="0">
                  <a:pos x="0" y="8"/>
                </a:cxn>
                <a:cxn ang="0">
                  <a:pos x="0" y="7"/>
                </a:cxn>
                <a:cxn ang="0">
                  <a:pos x="8" y="0"/>
                </a:cxn>
              </a:cxnLst>
              <a:rect l="0" t="0" r="r" b="b"/>
              <a:pathLst>
                <a:path w="8" h="8">
                  <a:moveTo>
                    <a:pt x="8" y="0"/>
                  </a:moveTo>
                  <a:cubicBezTo>
                    <a:pt x="8" y="5"/>
                    <a:pt x="8" y="4"/>
                    <a:pt x="4" y="6"/>
                  </a:cubicBezTo>
                  <a:cubicBezTo>
                    <a:pt x="3" y="6"/>
                    <a:pt x="2" y="8"/>
                    <a:pt x="0" y="8"/>
                  </a:cubicBezTo>
                  <a:cubicBezTo>
                    <a:pt x="0" y="8"/>
                    <a:pt x="0" y="7"/>
                    <a:pt x="0" y="7"/>
                  </a:cubicBezTo>
                  <a:cubicBezTo>
                    <a:pt x="0" y="4"/>
                    <a:pt x="5" y="0"/>
                    <a:pt x="8"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1" name="Freeform 54"/>
            <p:cNvSpPr>
              <a:spLocks/>
            </p:cNvSpPr>
            <p:nvPr/>
          </p:nvSpPr>
          <p:spPr bwMode="auto">
            <a:xfrm>
              <a:off x="4994276" y="1751013"/>
              <a:ext cx="144463" cy="101600"/>
            </a:xfrm>
            <a:custGeom>
              <a:avLst/>
              <a:gdLst/>
              <a:ahLst/>
              <a:cxnLst>
                <a:cxn ang="0">
                  <a:pos x="64" y="15"/>
                </a:cxn>
                <a:cxn ang="0">
                  <a:pos x="62" y="17"/>
                </a:cxn>
                <a:cxn ang="0">
                  <a:pos x="59" y="24"/>
                </a:cxn>
                <a:cxn ang="0">
                  <a:pos x="53" y="29"/>
                </a:cxn>
                <a:cxn ang="0">
                  <a:pos x="50" y="32"/>
                </a:cxn>
                <a:cxn ang="0">
                  <a:pos x="50" y="35"/>
                </a:cxn>
                <a:cxn ang="0">
                  <a:pos x="52" y="35"/>
                </a:cxn>
                <a:cxn ang="0">
                  <a:pos x="48" y="39"/>
                </a:cxn>
                <a:cxn ang="0">
                  <a:pos x="45" y="37"/>
                </a:cxn>
                <a:cxn ang="0">
                  <a:pos x="45" y="40"/>
                </a:cxn>
                <a:cxn ang="0">
                  <a:pos x="45" y="41"/>
                </a:cxn>
                <a:cxn ang="0">
                  <a:pos x="39" y="39"/>
                </a:cxn>
                <a:cxn ang="0">
                  <a:pos x="36" y="40"/>
                </a:cxn>
                <a:cxn ang="0">
                  <a:pos x="33" y="44"/>
                </a:cxn>
                <a:cxn ang="0">
                  <a:pos x="29" y="42"/>
                </a:cxn>
                <a:cxn ang="0">
                  <a:pos x="29" y="46"/>
                </a:cxn>
                <a:cxn ang="0">
                  <a:pos x="21" y="42"/>
                </a:cxn>
                <a:cxn ang="0">
                  <a:pos x="16" y="43"/>
                </a:cxn>
                <a:cxn ang="0">
                  <a:pos x="15" y="41"/>
                </a:cxn>
                <a:cxn ang="0">
                  <a:pos x="15" y="37"/>
                </a:cxn>
                <a:cxn ang="0">
                  <a:pos x="14" y="42"/>
                </a:cxn>
                <a:cxn ang="0">
                  <a:pos x="12" y="45"/>
                </a:cxn>
                <a:cxn ang="0">
                  <a:pos x="7" y="46"/>
                </a:cxn>
                <a:cxn ang="0">
                  <a:pos x="0" y="33"/>
                </a:cxn>
                <a:cxn ang="0">
                  <a:pos x="1" y="27"/>
                </a:cxn>
                <a:cxn ang="0">
                  <a:pos x="6" y="28"/>
                </a:cxn>
                <a:cxn ang="0">
                  <a:pos x="8" y="25"/>
                </a:cxn>
                <a:cxn ang="0">
                  <a:pos x="7" y="26"/>
                </a:cxn>
                <a:cxn ang="0">
                  <a:pos x="2" y="19"/>
                </a:cxn>
                <a:cxn ang="0">
                  <a:pos x="1" y="15"/>
                </a:cxn>
                <a:cxn ang="0">
                  <a:pos x="13" y="0"/>
                </a:cxn>
                <a:cxn ang="0">
                  <a:pos x="29" y="2"/>
                </a:cxn>
                <a:cxn ang="0">
                  <a:pos x="38" y="3"/>
                </a:cxn>
                <a:cxn ang="0">
                  <a:pos x="39" y="3"/>
                </a:cxn>
                <a:cxn ang="0">
                  <a:pos x="58" y="4"/>
                </a:cxn>
              </a:cxnLst>
              <a:rect l="0" t="0" r="r" b="b"/>
              <a:pathLst>
                <a:path w="68" h="48">
                  <a:moveTo>
                    <a:pt x="66" y="4"/>
                  </a:moveTo>
                  <a:cubicBezTo>
                    <a:pt x="68" y="6"/>
                    <a:pt x="64" y="12"/>
                    <a:pt x="64" y="15"/>
                  </a:cubicBezTo>
                  <a:cubicBezTo>
                    <a:pt x="63" y="19"/>
                    <a:pt x="64" y="16"/>
                    <a:pt x="61" y="16"/>
                  </a:cubicBezTo>
                  <a:cubicBezTo>
                    <a:pt x="61" y="15"/>
                    <a:pt x="62" y="16"/>
                    <a:pt x="62" y="17"/>
                  </a:cubicBezTo>
                  <a:cubicBezTo>
                    <a:pt x="63" y="18"/>
                    <a:pt x="63" y="21"/>
                    <a:pt x="62" y="22"/>
                  </a:cubicBezTo>
                  <a:cubicBezTo>
                    <a:pt x="61" y="23"/>
                    <a:pt x="59" y="23"/>
                    <a:pt x="59" y="24"/>
                  </a:cubicBezTo>
                  <a:cubicBezTo>
                    <a:pt x="59" y="25"/>
                    <a:pt x="60" y="25"/>
                    <a:pt x="60" y="26"/>
                  </a:cubicBezTo>
                  <a:cubicBezTo>
                    <a:pt x="59" y="28"/>
                    <a:pt x="54" y="30"/>
                    <a:pt x="53" y="29"/>
                  </a:cubicBezTo>
                  <a:cubicBezTo>
                    <a:pt x="50" y="27"/>
                    <a:pt x="58" y="33"/>
                    <a:pt x="54" y="36"/>
                  </a:cubicBezTo>
                  <a:cubicBezTo>
                    <a:pt x="54" y="36"/>
                    <a:pt x="50" y="31"/>
                    <a:pt x="50" y="32"/>
                  </a:cubicBezTo>
                  <a:cubicBezTo>
                    <a:pt x="50" y="33"/>
                    <a:pt x="51" y="32"/>
                    <a:pt x="51" y="33"/>
                  </a:cubicBezTo>
                  <a:cubicBezTo>
                    <a:pt x="51" y="34"/>
                    <a:pt x="49" y="34"/>
                    <a:pt x="50" y="35"/>
                  </a:cubicBezTo>
                  <a:cubicBezTo>
                    <a:pt x="50" y="35"/>
                    <a:pt x="51" y="34"/>
                    <a:pt x="51" y="34"/>
                  </a:cubicBezTo>
                  <a:cubicBezTo>
                    <a:pt x="51" y="34"/>
                    <a:pt x="52" y="34"/>
                    <a:pt x="52" y="35"/>
                  </a:cubicBezTo>
                  <a:cubicBezTo>
                    <a:pt x="53" y="35"/>
                    <a:pt x="55" y="36"/>
                    <a:pt x="54" y="37"/>
                  </a:cubicBezTo>
                  <a:cubicBezTo>
                    <a:pt x="54" y="37"/>
                    <a:pt x="49" y="39"/>
                    <a:pt x="48" y="39"/>
                  </a:cubicBezTo>
                  <a:cubicBezTo>
                    <a:pt x="47" y="39"/>
                    <a:pt x="45" y="34"/>
                    <a:pt x="44" y="35"/>
                  </a:cubicBezTo>
                  <a:cubicBezTo>
                    <a:pt x="44" y="36"/>
                    <a:pt x="45" y="36"/>
                    <a:pt x="45" y="37"/>
                  </a:cubicBezTo>
                  <a:cubicBezTo>
                    <a:pt x="45" y="37"/>
                    <a:pt x="44" y="38"/>
                    <a:pt x="44" y="39"/>
                  </a:cubicBezTo>
                  <a:cubicBezTo>
                    <a:pt x="44" y="39"/>
                    <a:pt x="45" y="39"/>
                    <a:pt x="45" y="40"/>
                  </a:cubicBezTo>
                  <a:cubicBezTo>
                    <a:pt x="44" y="40"/>
                    <a:pt x="43" y="40"/>
                    <a:pt x="43" y="40"/>
                  </a:cubicBezTo>
                  <a:cubicBezTo>
                    <a:pt x="44" y="41"/>
                    <a:pt x="45" y="40"/>
                    <a:pt x="45" y="41"/>
                  </a:cubicBezTo>
                  <a:cubicBezTo>
                    <a:pt x="45" y="41"/>
                    <a:pt x="44" y="41"/>
                    <a:pt x="43" y="41"/>
                  </a:cubicBezTo>
                  <a:cubicBezTo>
                    <a:pt x="43" y="41"/>
                    <a:pt x="39" y="39"/>
                    <a:pt x="39" y="39"/>
                  </a:cubicBezTo>
                  <a:cubicBezTo>
                    <a:pt x="39" y="38"/>
                    <a:pt x="40" y="37"/>
                    <a:pt x="39" y="37"/>
                  </a:cubicBezTo>
                  <a:cubicBezTo>
                    <a:pt x="37" y="37"/>
                    <a:pt x="40" y="41"/>
                    <a:pt x="36" y="40"/>
                  </a:cubicBezTo>
                  <a:cubicBezTo>
                    <a:pt x="36" y="39"/>
                    <a:pt x="35" y="37"/>
                    <a:pt x="35" y="38"/>
                  </a:cubicBezTo>
                  <a:cubicBezTo>
                    <a:pt x="35" y="41"/>
                    <a:pt x="36" y="43"/>
                    <a:pt x="33" y="44"/>
                  </a:cubicBezTo>
                  <a:cubicBezTo>
                    <a:pt x="32" y="45"/>
                    <a:pt x="32" y="46"/>
                    <a:pt x="31" y="46"/>
                  </a:cubicBezTo>
                  <a:cubicBezTo>
                    <a:pt x="30" y="46"/>
                    <a:pt x="29" y="43"/>
                    <a:pt x="29" y="42"/>
                  </a:cubicBezTo>
                  <a:cubicBezTo>
                    <a:pt x="29" y="41"/>
                    <a:pt x="30" y="40"/>
                    <a:pt x="30" y="40"/>
                  </a:cubicBezTo>
                  <a:cubicBezTo>
                    <a:pt x="28" y="40"/>
                    <a:pt x="31" y="45"/>
                    <a:pt x="29" y="46"/>
                  </a:cubicBezTo>
                  <a:cubicBezTo>
                    <a:pt x="27" y="47"/>
                    <a:pt x="23" y="45"/>
                    <a:pt x="22" y="45"/>
                  </a:cubicBezTo>
                  <a:cubicBezTo>
                    <a:pt x="22" y="45"/>
                    <a:pt x="21" y="42"/>
                    <a:pt x="21" y="42"/>
                  </a:cubicBezTo>
                  <a:cubicBezTo>
                    <a:pt x="20" y="44"/>
                    <a:pt x="19" y="48"/>
                    <a:pt x="16" y="44"/>
                  </a:cubicBezTo>
                  <a:cubicBezTo>
                    <a:pt x="16" y="44"/>
                    <a:pt x="16" y="43"/>
                    <a:pt x="16" y="43"/>
                  </a:cubicBezTo>
                  <a:cubicBezTo>
                    <a:pt x="16" y="42"/>
                    <a:pt x="16" y="42"/>
                    <a:pt x="16" y="41"/>
                  </a:cubicBezTo>
                  <a:cubicBezTo>
                    <a:pt x="16" y="41"/>
                    <a:pt x="15" y="41"/>
                    <a:pt x="15" y="41"/>
                  </a:cubicBezTo>
                  <a:cubicBezTo>
                    <a:pt x="15" y="40"/>
                    <a:pt x="16" y="40"/>
                    <a:pt x="16" y="40"/>
                  </a:cubicBezTo>
                  <a:cubicBezTo>
                    <a:pt x="16" y="39"/>
                    <a:pt x="16" y="38"/>
                    <a:pt x="15" y="37"/>
                  </a:cubicBezTo>
                  <a:cubicBezTo>
                    <a:pt x="15" y="37"/>
                    <a:pt x="16" y="45"/>
                    <a:pt x="15" y="44"/>
                  </a:cubicBezTo>
                  <a:cubicBezTo>
                    <a:pt x="14" y="44"/>
                    <a:pt x="15" y="43"/>
                    <a:pt x="14" y="42"/>
                  </a:cubicBezTo>
                  <a:cubicBezTo>
                    <a:pt x="13" y="41"/>
                    <a:pt x="16" y="44"/>
                    <a:pt x="15" y="45"/>
                  </a:cubicBezTo>
                  <a:cubicBezTo>
                    <a:pt x="14" y="46"/>
                    <a:pt x="13" y="44"/>
                    <a:pt x="12" y="45"/>
                  </a:cubicBezTo>
                  <a:cubicBezTo>
                    <a:pt x="12" y="46"/>
                    <a:pt x="14" y="46"/>
                    <a:pt x="14" y="46"/>
                  </a:cubicBezTo>
                  <a:cubicBezTo>
                    <a:pt x="14" y="48"/>
                    <a:pt x="7" y="47"/>
                    <a:pt x="7" y="46"/>
                  </a:cubicBezTo>
                  <a:cubicBezTo>
                    <a:pt x="5" y="45"/>
                    <a:pt x="7" y="45"/>
                    <a:pt x="6" y="43"/>
                  </a:cubicBezTo>
                  <a:cubicBezTo>
                    <a:pt x="4" y="39"/>
                    <a:pt x="0" y="37"/>
                    <a:pt x="0" y="33"/>
                  </a:cubicBezTo>
                  <a:cubicBezTo>
                    <a:pt x="0" y="32"/>
                    <a:pt x="1" y="31"/>
                    <a:pt x="2" y="30"/>
                  </a:cubicBezTo>
                  <a:cubicBezTo>
                    <a:pt x="2" y="29"/>
                    <a:pt x="0" y="27"/>
                    <a:pt x="1" y="27"/>
                  </a:cubicBezTo>
                  <a:cubicBezTo>
                    <a:pt x="2" y="27"/>
                    <a:pt x="6" y="30"/>
                    <a:pt x="7" y="29"/>
                  </a:cubicBezTo>
                  <a:cubicBezTo>
                    <a:pt x="8" y="29"/>
                    <a:pt x="6" y="28"/>
                    <a:pt x="6" y="28"/>
                  </a:cubicBezTo>
                  <a:cubicBezTo>
                    <a:pt x="6" y="26"/>
                    <a:pt x="8" y="28"/>
                    <a:pt x="8" y="27"/>
                  </a:cubicBezTo>
                  <a:cubicBezTo>
                    <a:pt x="9" y="26"/>
                    <a:pt x="6" y="26"/>
                    <a:pt x="8" y="25"/>
                  </a:cubicBezTo>
                  <a:cubicBezTo>
                    <a:pt x="8" y="25"/>
                    <a:pt x="9" y="25"/>
                    <a:pt x="9" y="25"/>
                  </a:cubicBezTo>
                  <a:cubicBezTo>
                    <a:pt x="10" y="25"/>
                    <a:pt x="8" y="25"/>
                    <a:pt x="7" y="26"/>
                  </a:cubicBezTo>
                  <a:cubicBezTo>
                    <a:pt x="6" y="27"/>
                    <a:pt x="3" y="28"/>
                    <a:pt x="1" y="26"/>
                  </a:cubicBezTo>
                  <a:cubicBezTo>
                    <a:pt x="0" y="25"/>
                    <a:pt x="0" y="19"/>
                    <a:pt x="2" y="19"/>
                  </a:cubicBezTo>
                  <a:cubicBezTo>
                    <a:pt x="2" y="19"/>
                    <a:pt x="3" y="19"/>
                    <a:pt x="2" y="19"/>
                  </a:cubicBezTo>
                  <a:cubicBezTo>
                    <a:pt x="2" y="18"/>
                    <a:pt x="1" y="17"/>
                    <a:pt x="1" y="15"/>
                  </a:cubicBezTo>
                  <a:cubicBezTo>
                    <a:pt x="2" y="13"/>
                    <a:pt x="4" y="2"/>
                    <a:pt x="7" y="2"/>
                  </a:cubicBezTo>
                  <a:cubicBezTo>
                    <a:pt x="10" y="2"/>
                    <a:pt x="11" y="0"/>
                    <a:pt x="13" y="0"/>
                  </a:cubicBezTo>
                  <a:cubicBezTo>
                    <a:pt x="16" y="1"/>
                    <a:pt x="16" y="1"/>
                    <a:pt x="16" y="1"/>
                  </a:cubicBezTo>
                  <a:cubicBezTo>
                    <a:pt x="20" y="1"/>
                    <a:pt x="25" y="2"/>
                    <a:pt x="29" y="2"/>
                  </a:cubicBezTo>
                  <a:cubicBezTo>
                    <a:pt x="30" y="3"/>
                    <a:pt x="31" y="4"/>
                    <a:pt x="32" y="4"/>
                  </a:cubicBezTo>
                  <a:cubicBezTo>
                    <a:pt x="34" y="3"/>
                    <a:pt x="37" y="3"/>
                    <a:pt x="38" y="3"/>
                  </a:cubicBezTo>
                  <a:cubicBezTo>
                    <a:pt x="38" y="3"/>
                    <a:pt x="39" y="4"/>
                    <a:pt x="39" y="4"/>
                  </a:cubicBezTo>
                  <a:cubicBezTo>
                    <a:pt x="40" y="4"/>
                    <a:pt x="39" y="3"/>
                    <a:pt x="39" y="3"/>
                  </a:cubicBezTo>
                  <a:cubicBezTo>
                    <a:pt x="38" y="2"/>
                    <a:pt x="43" y="1"/>
                    <a:pt x="44" y="1"/>
                  </a:cubicBezTo>
                  <a:cubicBezTo>
                    <a:pt x="49" y="1"/>
                    <a:pt x="53" y="3"/>
                    <a:pt x="58" y="4"/>
                  </a:cubicBezTo>
                  <a:cubicBezTo>
                    <a:pt x="61" y="4"/>
                    <a:pt x="66" y="4"/>
                    <a:pt x="66"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2" name="Freeform 55"/>
            <p:cNvSpPr>
              <a:spLocks/>
            </p:cNvSpPr>
            <p:nvPr/>
          </p:nvSpPr>
          <p:spPr bwMode="auto">
            <a:xfrm>
              <a:off x="4927601" y="1770063"/>
              <a:ext cx="50800" cy="66675"/>
            </a:xfrm>
            <a:custGeom>
              <a:avLst/>
              <a:gdLst/>
              <a:ahLst/>
              <a:cxnLst>
                <a:cxn ang="0">
                  <a:pos x="9" y="16"/>
                </a:cxn>
                <a:cxn ang="0">
                  <a:pos x="18" y="2"/>
                </a:cxn>
                <a:cxn ang="0">
                  <a:pos x="19" y="4"/>
                </a:cxn>
                <a:cxn ang="0">
                  <a:pos x="18" y="2"/>
                </a:cxn>
                <a:cxn ang="0">
                  <a:pos x="23" y="7"/>
                </a:cxn>
                <a:cxn ang="0">
                  <a:pos x="10" y="24"/>
                </a:cxn>
                <a:cxn ang="0">
                  <a:pos x="1" y="27"/>
                </a:cxn>
                <a:cxn ang="0">
                  <a:pos x="9" y="16"/>
                </a:cxn>
              </a:cxnLst>
              <a:rect l="0" t="0" r="r" b="b"/>
              <a:pathLst>
                <a:path w="24" h="31">
                  <a:moveTo>
                    <a:pt x="9" y="16"/>
                  </a:moveTo>
                  <a:cubicBezTo>
                    <a:pt x="9" y="12"/>
                    <a:pt x="12" y="2"/>
                    <a:pt x="18" y="2"/>
                  </a:cubicBezTo>
                  <a:cubicBezTo>
                    <a:pt x="18" y="3"/>
                    <a:pt x="18" y="4"/>
                    <a:pt x="19" y="4"/>
                  </a:cubicBezTo>
                  <a:cubicBezTo>
                    <a:pt x="19" y="4"/>
                    <a:pt x="18" y="3"/>
                    <a:pt x="18" y="2"/>
                  </a:cubicBezTo>
                  <a:cubicBezTo>
                    <a:pt x="19" y="0"/>
                    <a:pt x="24" y="5"/>
                    <a:pt x="23" y="7"/>
                  </a:cubicBezTo>
                  <a:cubicBezTo>
                    <a:pt x="21" y="14"/>
                    <a:pt x="17" y="20"/>
                    <a:pt x="10" y="24"/>
                  </a:cubicBezTo>
                  <a:cubicBezTo>
                    <a:pt x="9" y="25"/>
                    <a:pt x="2" y="31"/>
                    <a:pt x="1" y="27"/>
                  </a:cubicBezTo>
                  <a:cubicBezTo>
                    <a:pt x="0" y="23"/>
                    <a:pt x="9" y="20"/>
                    <a:pt x="9" y="1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3" name="Freeform 56"/>
            <p:cNvSpPr>
              <a:spLocks/>
            </p:cNvSpPr>
            <p:nvPr/>
          </p:nvSpPr>
          <p:spPr bwMode="auto">
            <a:xfrm>
              <a:off x="5249863" y="3109913"/>
              <a:ext cx="15875" cy="20638"/>
            </a:xfrm>
            <a:custGeom>
              <a:avLst/>
              <a:gdLst/>
              <a:ahLst/>
              <a:cxnLst>
                <a:cxn ang="0">
                  <a:pos x="5" y="9"/>
                </a:cxn>
                <a:cxn ang="0">
                  <a:pos x="1" y="8"/>
                </a:cxn>
                <a:cxn ang="0">
                  <a:pos x="6" y="4"/>
                </a:cxn>
                <a:cxn ang="0">
                  <a:pos x="5" y="6"/>
                </a:cxn>
                <a:cxn ang="0">
                  <a:pos x="5" y="9"/>
                </a:cxn>
              </a:cxnLst>
              <a:rect l="0" t="0" r="r" b="b"/>
              <a:pathLst>
                <a:path w="8" h="10">
                  <a:moveTo>
                    <a:pt x="5" y="9"/>
                  </a:moveTo>
                  <a:cubicBezTo>
                    <a:pt x="4" y="6"/>
                    <a:pt x="2" y="10"/>
                    <a:pt x="1" y="8"/>
                  </a:cubicBezTo>
                  <a:cubicBezTo>
                    <a:pt x="0" y="6"/>
                    <a:pt x="6" y="0"/>
                    <a:pt x="6" y="4"/>
                  </a:cubicBezTo>
                  <a:cubicBezTo>
                    <a:pt x="6" y="5"/>
                    <a:pt x="5" y="5"/>
                    <a:pt x="5" y="6"/>
                  </a:cubicBezTo>
                  <a:cubicBezTo>
                    <a:pt x="4" y="8"/>
                    <a:pt x="8" y="8"/>
                    <a:pt x="5"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4" name="Freeform 57"/>
            <p:cNvSpPr>
              <a:spLocks/>
            </p:cNvSpPr>
            <p:nvPr/>
          </p:nvSpPr>
          <p:spPr bwMode="auto">
            <a:xfrm>
              <a:off x="5064126" y="3243263"/>
              <a:ext cx="17463" cy="19050"/>
            </a:xfrm>
            <a:custGeom>
              <a:avLst/>
              <a:gdLst/>
              <a:ahLst/>
              <a:cxnLst>
                <a:cxn ang="0">
                  <a:pos x="3" y="9"/>
                </a:cxn>
                <a:cxn ang="0">
                  <a:pos x="0" y="7"/>
                </a:cxn>
                <a:cxn ang="0">
                  <a:pos x="2" y="6"/>
                </a:cxn>
                <a:cxn ang="0">
                  <a:pos x="3" y="9"/>
                </a:cxn>
              </a:cxnLst>
              <a:rect l="0" t="0" r="r" b="b"/>
              <a:pathLst>
                <a:path w="8" h="9">
                  <a:moveTo>
                    <a:pt x="3" y="9"/>
                  </a:moveTo>
                  <a:cubicBezTo>
                    <a:pt x="2" y="8"/>
                    <a:pt x="1" y="8"/>
                    <a:pt x="0" y="7"/>
                  </a:cubicBezTo>
                  <a:cubicBezTo>
                    <a:pt x="0" y="6"/>
                    <a:pt x="1" y="6"/>
                    <a:pt x="2" y="6"/>
                  </a:cubicBezTo>
                  <a:cubicBezTo>
                    <a:pt x="8" y="0"/>
                    <a:pt x="6" y="5"/>
                    <a:pt x="3"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5" name="Freeform 58"/>
            <p:cNvSpPr>
              <a:spLocks/>
            </p:cNvSpPr>
            <p:nvPr/>
          </p:nvSpPr>
          <p:spPr bwMode="auto">
            <a:xfrm>
              <a:off x="5067301" y="3317876"/>
              <a:ext cx="12700" cy="25400"/>
            </a:xfrm>
            <a:custGeom>
              <a:avLst/>
              <a:gdLst/>
              <a:ahLst/>
              <a:cxnLst>
                <a:cxn ang="0">
                  <a:pos x="0" y="12"/>
                </a:cxn>
                <a:cxn ang="0">
                  <a:pos x="1" y="8"/>
                </a:cxn>
                <a:cxn ang="0">
                  <a:pos x="2" y="2"/>
                </a:cxn>
                <a:cxn ang="0">
                  <a:pos x="6" y="2"/>
                </a:cxn>
                <a:cxn ang="0">
                  <a:pos x="0" y="12"/>
                </a:cxn>
              </a:cxnLst>
              <a:rect l="0" t="0" r="r" b="b"/>
              <a:pathLst>
                <a:path w="6" h="12">
                  <a:moveTo>
                    <a:pt x="0" y="12"/>
                  </a:moveTo>
                  <a:cubicBezTo>
                    <a:pt x="0" y="10"/>
                    <a:pt x="0" y="9"/>
                    <a:pt x="1" y="8"/>
                  </a:cubicBezTo>
                  <a:cubicBezTo>
                    <a:pt x="1" y="6"/>
                    <a:pt x="1" y="3"/>
                    <a:pt x="2" y="2"/>
                  </a:cubicBezTo>
                  <a:cubicBezTo>
                    <a:pt x="3" y="0"/>
                    <a:pt x="5" y="0"/>
                    <a:pt x="6" y="2"/>
                  </a:cubicBezTo>
                  <a:cubicBezTo>
                    <a:pt x="6" y="4"/>
                    <a:pt x="2" y="11"/>
                    <a:pt x="0" y="1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6" name="Freeform 59"/>
            <p:cNvSpPr>
              <a:spLocks/>
            </p:cNvSpPr>
            <p:nvPr/>
          </p:nvSpPr>
          <p:spPr bwMode="auto">
            <a:xfrm>
              <a:off x="5351463" y="1863726"/>
              <a:ext cx="3175" cy="1588"/>
            </a:xfrm>
            <a:custGeom>
              <a:avLst/>
              <a:gdLst/>
              <a:ahLst/>
              <a:cxnLst>
                <a:cxn ang="0">
                  <a:pos x="1" y="0"/>
                </a:cxn>
                <a:cxn ang="0">
                  <a:pos x="2" y="0"/>
                </a:cxn>
                <a:cxn ang="0">
                  <a:pos x="1" y="0"/>
                </a:cxn>
                <a:cxn ang="0">
                  <a:pos x="1" y="0"/>
                </a:cxn>
              </a:cxnLst>
              <a:rect l="0" t="0" r="r" b="b"/>
              <a:pathLst>
                <a:path w="2">
                  <a:moveTo>
                    <a:pt x="1" y="0"/>
                  </a:moveTo>
                  <a:cubicBezTo>
                    <a:pt x="1" y="0"/>
                    <a:pt x="1" y="0"/>
                    <a:pt x="2" y="0"/>
                  </a:cubicBezTo>
                  <a:cubicBezTo>
                    <a:pt x="1" y="0"/>
                    <a:pt x="1" y="0"/>
                    <a:pt x="1" y="0"/>
                  </a:cubicBezTo>
                  <a:cubicBezTo>
                    <a:pt x="0"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7" name="Freeform 60"/>
            <p:cNvSpPr>
              <a:spLocks/>
            </p:cNvSpPr>
            <p:nvPr/>
          </p:nvSpPr>
          <p:spPr bwMode="auto">
            <a:xfrm>
              <a:off x="5232401" y="1800226"/>
              <a:ext cx="1588" cy="1588"/>
            </a:xfrm>
            <a:custGeom>
              <a:avLst/>
              <a:gdLst/>
              <a:ahLst/>
              <a:cxnLst>
                <a:cxn ang="0">
                  <a:pos x="0" y="0"/>
                </a:cxn>
                <a:cxn ang="0">
                  <a:pos x="1" y="0"/>
                </a:cxn>
                <a:cxn ang="0">
                  <a:pos x="0" y="0"/>
                </a:cxn>
              </a:cxnLst>
              <a:rect l="0" t="0" r="r" b="b"/>
              <a:pathLst>
                <a:path w="1">
                  <a:moveTo>
                    <a:pt x="0" y="0"/>
                  </a:moveTo>
                  <a:cubicBezTo>
                    <a:pt x="1" y="0"/>
                    <a:pt x="1" y="0"/>
                    <a:pt x="1" y="0"/>
                  </a:cubicBezTo>
                  <a:cubicBezTo>
                    <a:pt x="1" y="0"/>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8" name="Freeform 61"/>
            <p:cNvSpPr>
              <a:spLocks/>
            </p:cNvSpPr>
            <p:nvPr/>
          </p:nvSpPr>
          <p:spPr bwMode="auto">
            <a:xfrm>
              <a:off x="5348288" y="1851026"/>
              <a:ext cx="3175" cy="1588"/>
            </a:xfrm>
            <a:custGeom>
              <a:avLst/>
              <a:gdLst/>
              <a:ahLst/>
              <a:cxnLst>
                <a:cxn ang="0">
                  <a:pos x="1" y="0"/>
                </a:cxn>
                <a:cxn ang="0">
                  <a:pos x="0" y="0"/>
                </a:cxn>
                <a:cxn ang="0">
                  <a:pos x="1" y="0"/>
                </a:cxn>
              </a:cxnLst>
              <a:rect l="0" t="0" r="r" b="b"/>
              <a:pathLst>
                <a:path w="1">
                  <a:moveTo>
                    <a:pt x="1" y="0"/>
                  </a:moveTo>
                  <a:cubicBezTo>
                    <a:pt x="1" y="0"/>
                    <a:pt x="0" y="0"/>
                    <a:pt x="0" y="0"/>
                  </a:cubicBezTo>
                  <a:cubicBezTo>
                    <a:pt x="0" y="0"/>
                    <a:pt x="0"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9" name="Freeform 62"/>
            <p:cNvSpPr>
              <a:spLocks/>
            </p:cNvSpPr>
            <p:nvPr/>
          </p:nvSpPr>
          <p:spPr bwMode="auto">
            <a:xfrm>
              <a:off x="5219701" y="1792288"/>
              <a:ext cx="3175" cy="1588"/>
            </a:xfrm>
            <a:custGeom>
              <a:avLst/>
              <a:gdLst/>
              <a:ahLst/>
              <a:cxnLst>
                <a:cxn ang="0">
                  <a:pos x="1" y="0"/>
                </a:cxn>
                <a:cxn ang="0">
                  <a:pos x="0" y="1"/>
                </a:cxn>
                <a:cxn ang="0">
                  <a:pos x="2" y="0"/>
                </a:cxn>
                <a:cxn ang="0">
                  <a:pos x="1" y="0"/>
                </a:cxn>
              </a:cxnLst>
              <a:rect l="0" t="0" r="r" b="b"/>
              <a:pathLst>
                <a:path w="2" h="1">
                  <a:moveTo>
                    <a:pt x="1" y="0"/>
                  </a:moveTo>
                  <a:cubicBezTo>
                    <a:pt x="0" y="0"/>
                    <a:pt x="0" y="1"/>
                    <a:pt x="0" y="1"/>
                  </a:cubicBezTo>
                  <a:cubicBezTo>
                    <a:pt x="1" y="1"/>
                    <a:pt x="1" y="0"/>
                    <a:pt x="2"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0" name="Freeform 63"/>
            <p:cNvSpPr>
              <a:spLocks/>
            </p:cNvSpPr>
            <p:nvPr/>
          </p:nvSpPr>
          <p:spPr bwMode="auto">
            <a:xfrm>
              <a:off x="5238751" y="1800226"/>
              <a:ext cx="1588" cy="1588"/>
            </a:xfrm>
            <a:custGeom>
              <a:avLst/>
              <a:gdLst/>
              <a:ahLst/>
              <a:cxnLst>
                <a:cxn ang="0">
                  <a:pos x="0" y="1"/>
                </a:cxn>
                <a:cxn ang="0">
                  <a:pos x="0" y="1"/>
                </a:cxn>
              </a:cxnLst>
              <a:rect l="0" t="0" r="r" b="b"/>
              <a:pathLst>
                <a:path w="1" h="1">
                  <a:moveTo>
                    <a:pt x="0" y="1"/>
                  </a:moveTo>
                  <a:cubicBezTo>
                    <a:pt x="1" y="0"/>
                    <a:pt x="1" y="0"/>
                    <a:pt x="0"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1" name="Freeform 64"/>
            <p:cNvSpPr>
              <a:spLocks/>
            </p:cNvSpPr>
            <p:nvPr/>
          </p:nvSpPr>
          <p:spPr bwMode="auto">
            <a:xfrm>
              <a:off x="5278438" y="1811338"/>
              <a:ext cx="1588" cy="1588"/>
            </a:xfrm>
            <a:custGeom>
              <a:avLst/>
              <a:gdLst/>
              <a:ahLst/>
              <a:cxnLst>
                <a:cxn ang="0">
                  <a:pos x="0" y="0"/>
                </a:cxn>
                <a:cxn ang="0">
                  <a:pos x="0" y="1"/>
                </a:cxn>
                <a:cxn ang="0">
                  <a:pos x="0" y="0"/>
                </a:cxn>
              </a:cxnLst>
              <a:rect l="0" t="0" r="r" b="b"/>
              <a:pathLst>
                <a:path h="1">
                  <a:moveTo>
                    <a:pt x="0" y="0"/>
                  </a:moveTo>
                  <a:cubicBezTo>
                    <a:pt x="0" y="0"/>
                    <a:pt x="0" y="0"/>
                    <a:pt x="0" y="1"/>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2" name="Freeform 65"/>
            <p:cNvSpPr>
              <a:spLocks/>
            </p:cNvSpPr>
            <p:nvPr/>
          </p:nvSpPr>
          <p:spPr bwMode="auto">
            <a:xfrm>
              <a:off x="5276851" y="1812926"/>
              <a:ext cx="1588" cy="1588"/>
            </a:xfrm>
            <a:custGeom>
              <a:avLst/>
              <a:gdLst/>
              <a:ahLst/>
              <a:cxnLst>
                <a:cxn ang="0">
                  <a:pos x="1" y="0"/>
                </a:cxn>
                <a:cxn ang="0">
                  <a:pos x="0" y="0"/>
                </a:cxn>
                <a:cxn ang="0">
                  <a:pos x="1" y="1"/>
                </a:cxn>
                <a:cxn ang="0">
                  <a:pos x="1" y="0"/>
                </a:cxn>
              </a:cxnLst>
              <a:rect l="0" t="0" r="r" b="b"/>
              <a:pathLst>
                <a:path w="1" h="1">
                  <a:moveTo>
                    <a:pt x="1" y="0"/>
                  </a:moveTo>
                  <a:cubicBezTo>
                    <a:pt x="0" y="0"/>
                    <a:pt x="0" y="0"/>
                    <a:pt x="0" y="0"/>
                  </a:cubicBezTo>
                  <a:cubicBezTo>
                    <a:pt x="0" y="1"/>
                    <a:pt x="0" y="1"/>
                    <a:pt x="1" y="1"/>
                  </a:cubicBezTo>
                  <a:cubicBezTo>
                    <a:pt x="1" y="1"/>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3" name="Freeform 66"/>
            <p:cNvSpPr>
              <a:spLocks/>
            </p:cNvSpPr>
            <p:nvPr/>
          </p:nvSpPr>
          <p:spPr bwMode="auto">
            <a:xfrm>
              <a:off x="5222876" y="1792288"/>
              <a:ext cx="20638" cy="7938"/>
            </a:xfrm>
            <a:custGeom>
              <a:avLst/>
              <a:gdLst/>
              <a:ahLst/>
              <a:cxnLst>
                <a:cxn ang="0">
                  <a:pos x="6" y="3"/>
                </a:cxn>
                <a:cxn ang="0">
                  <a:pos x="6" y="0"/>
                </a:cxn>
                <a:cxn ang="0">
                  <a:pos x="5" y="4"/>
                </a:cxn>
                <a:cxn ang="0">
                  <a:pos x="6" y="3"/>
                </a:cxn>
              </a:cxnLst>
              <a:rect l="0" t="0" r="r" b="b"/>
              <a:pathLst>
                <a:path w="9" h="4">
                  <a:moveTo>
                    <a:pt x="6" y="3"/>
                  </a:moveTo>
                  <a:cubicBezTo>
                    <a:pt x="7" y="3"/>
                    <a:pt x="7" y="0"/>
                    <a:pt x="6" y="0"/>
                  </a:cubicBezTo>
                  <a:cubicBezTo>
                    <a:pt x="0" y="0"/>
                    <a:pt x="9" y="3"/>
                    <a:pt x="5" y="4"/>
                  </a:cubicBezTo>
                  <a:cubicBezTo>
                    <a:pt x="6" y="4"/>
                    <a:pt x="6" y="4"/>
                    <a:pt x="6"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4" name="Freeform 67"/>
            <p:cNvSpPr>
              <a:spLocks/>
            </p:cNvSpPr>
            <p:nvPr/>
          </p:nvSpPr>
          <p:spPr bwMode="auto">
            <a:xfrm>
              <a:off x="5357813" y="1882776"/>
              <a:ext cx="1588" cy="1588"/>
            </a:xfrm>
            <a:custGeom>
              <a:avLst/>
              <a:gdLst/>
              <a:ahLst/>
              <a:cxnLst>
                <a:cxn ang="0">
                  <a:pos x="0" y="0"/>
                </a:cxn>
                <a:cxn ang="0">
                  <a:pos x="1" y="0"/>
                </a:cxn>
                <a:cxn ang="0">
                  <a:pos x="0" y="0"/>
                </a:cxn>
              </a:cxnLst>
              <a:rect l="0" t="0" r="r" b="b"/>
              <a:pathLst>
                <a:path w="1">
                  <a:moveTo>
                    <a:pt x="0" y="0"/>
                  </a:moveTo>
                  <a:cubicBezTo>
                    <a:pt x="0" y="0"/>
                    <a:pt x="1" y="0"/>
                    <a:pt x="1" y="0"/>
                  </a:cubicBezTo>
                  <a:cubicBezTo>
                    <a:pt x="1" y="0"/>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5" name="Freeform 68"/>
            <p:cNvSpPr>
              <a:spLocks/>
            </p:cNvSpPr>
            <p:nvPr/>
          </p:nvSpPr>
          <p:spPr bwMode="auto">
            <a:xfrm>
              <a:off x="5229226" y="1800226"/>
              <a:ext cx="4763" cy="1588"/>
            </a:xfrm>
            <a:custGeom>
              <a:avLst/>
              <a:gdLst/>
              <a:ahLst/>
              <a:cxnLst>
                <a:cxn ang="0">
                  <a:pos x="1" y="1"/>
                </a:cxn>
                <a:cxn ang="0">
                  <a:pos x="1" y="1"/>
                </a:cxn>
              </a:cxnLst>
              <a:rect l="0" t="0" r="r" b="b"/>
              <a:pathLst>
                <a:path w="2" h="1">
                  <a:moveTo>
                    <a:pt x="1" y="1"/>
                  </a:moveTo>
                  <a:cubicBezTo>
                    <a:pt x="2" y="0"/>
                    <a:pt x="0"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6" name="Freeform 69"/>
            <p:cNvSpPr>
              <a:spLocks/>
            </p:cNvSpPr>
            <p:nvPr/>
          </p:nvSpPr>
          <p:spPr bwMode="auto">
            <a:xfrm>
              <a:off x="5338763" y="1838326"/>
              <a:ext cx="1588" cy="1588"/>
            </a:xfrm>
            <a:custGeom>
              <a:avLst/>
              <a:gdLst/>
              <a:ahLst/>
              <a:cxnLst>
                <a:cxn ang="0">
                  <a:pos x="1" y="1"/>
                </a:cxn>
                <a:cxn ang="0">
                  <a:pos x="0" y="0"/>
                </a:cxn>
                <a:cxn ang="0">
                  <a:pos x="0" y="1"/>
                </a:cxn>
                <a:cxn ang="0">
                  <a:pos x="1" y="1"/>
                </a:cxn>
              </a:cxnLst>
              <a:rect l="0" t="0" r="r" b="b"/>
              <a:pathLst>
                <a:path w="1" h="1">
                  <a:moveTo>
                    <a:pt x="1" y="1"/>
                  </a:moveTo>
                  <a:cubicBezTo>
                    <a:pt x="1" y="1"/>
                    <a:pt x="1" y="1"/>
                    <a:pt x="0" y="0"/>
                  </a:cubicBezTo>
                  <a:cubicBezTo>
                    <a:pt x="0" y="0"/>
                    <a:pt x="0" y="1"/>
                    <a:pt x="0" y="1"/>
                  </a:cubicBezTo>
                  <a:cubicBezTo>
                    <a:pt x="0" y="1"/>
                    <a:pt x="1"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7" name="Freeform 70"/>
            <p:cNvSpPr>
              <a:spLocks/>
            </p:cNvSpPr>
            <p:nvPr/>
          </p:nvSpPr>
          <p:spPr bwMode="auto">
            <a:xfrm>
              <a:off x="5073651" y="3232151"/>
              <a:ext cx="1588" cy="1588"/>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8" name="Freeform 71"/>
            <p:cNvSpPr>
              <a:spLocks/>
            </p:cNvSpPr>
            <p:nvPr/>
          </p:nvSpPr>
          <p:spPr bwMode="auto">
            <a:xfrm>
              <a:off x="5300663" y="1830388"/>
              <a:ext cx="1588" cy="1588"/>
            </a:xfrm>
            <a:custGeom>
              <a:avLst/>
              <a:gdLst/>
              <a:ahLst/>
              <a:cxnLst>
                <a:cxn ang="0">
                  <a:pos x="1" y="0"/>
                </a:cxn>
                <a:cxn ang="0">
                  <a:pos x="0" y="1"/>
                </a:cxn>
                <a:cxn ang="0">
                  <a:pos x="1" y="0"/>
                </a:cxn>
                <a:cxn ang="0">
                  <a:pos x="1" y="0"/>
                </a:cxn>
              </a:cxnLst>
              <a:rect l="0" t="0" r="r" b="b"/>
              <a:pathLst>
                <a:path w="1" h="1">
                  <a:moveTo>
                    <a:pt x="1" y="0"/>
                  </a:moveTo>
                  <a:cubicBezTo>
                    <a:pt x="1" y="0"/>
                    <a:pt x="0" y="0"/>
                    <a:pt x="0" y="1"/>
                  </a:cubicBezTo>
                  <a:cubicBezTo>
                    <a:pt x="0" y="1"/>
                    <a:pt x="1" y="1"/>
                    <a:pt x="1"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9" name="Freeform 72"/>
            <p:cNvSpPr>
              <a:spLocks/>
            </p:cNvSpPr>
            <p:nvPr/>
          </p:nvSpPr>
          <p:spPr bwMode="auto">
            <a:xfrm>
              <a:off x="5197476" y="1782763"/>
              <a:ext cx="4763" cy="3175"/>
            </a:xfrm>
            <a:custGeom>
              <a:avLst/>
              <a:gdLst/>
              <a:ahLst/>
              <a:cxnLst>
                <a:cxn ang="0">
                  <a:pos x="2" y="1"/>
                </a:cxn>
                <a:cxn ang="0">
                  <a:pos x="2" y="1"/>
                </a:cxn>
              </a:cxnLst>
              <a:rect l="0" t="0" r="r" b="b"/>
              <a:pathLst>
                <a:path w="2" h="1">
                  <a:moveTo>
                    <a:pt x="2" y="1"/>
                  </a:moveTo>
                  <a:cubicBezTo>
                    <a:pt x="0" y="0"/>
                    <a:pt x="1" y="1"/>
                    <a:pt x="2"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0" name="Freeform 73"/>
            <p:cNvSpPr>
              <a:spLocks/>
            </p:cNvSpPr>
            <p:nvPr/>
          </p:nvSpPr>
          <p:spPr bwMode="auto">
            <a:xfrm>
              <a:off x="5049838" y="1857376"/>
              <a:ext cx="1588" cy="4763"/>
            </a:xfrm>
            <a:custGeom>
              <a:avLst/>
              <a:gdLst/>
              <a:ahLst/>
              <a:cxnLst>
                <a:cxn ang="0">
                  <a:pos x="1" y="2"/>
                </a:cxn>
                <a:cxn ang="0">
                  <a:pos x="0" y="0"/>
                </a:cxn>
                <a:cxn ang="0">
                  <a:pos x="0" y="0"/>
                </a:cxn>
                <a:cxn ang="0">
                  <a:pos x="1" y="2"/>
                </a:cxn>
              </a:cxnLst>
              <a:rect l="0" t="0" r="r" b="b"/>
              <a:pathLst>
                <a:path w="1" h="2">
                  <a:moveTo>
                    <a:pt x="1" y="2"/>
                  </a:moveTo>
                  <a:cubicBezTo>
                    <a:pt x="1" y="1"/>
                    <a:pt x="1" y="0"/>
                    <a:pt x="0" y="0"/>
                  </a:cubicBezTo>
                  <a:cubicBezTo>
                    <a:pt x="0" y="0"/>
                    <a:pt x="0" y="0"/>
                    <a:pt x="0" y="0"/>
                  </a:cubicBezTo>
                  <a:cubicBezTo>
                    <a:pt x="0" y="0"/>
                    <a:pt x="0" y="1"/>
                    <a:pt x="1"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1" name="Freeform 74"/>
            <p:cNvSpPr>
              <a:spLocks/>
            </p:cNvSpPr>
            <p:nvPr/>
          </p:nvSpPr>
          <p:spPr bwMode="auto">
            <a:xfrm>
              <a:off x="5276851" y="1817688"/>
              <a:ext cx="6350" cy="3175"/>
            </a:xfrm>
            <a:custGeom>
              <a:avLst/>
              <a:gdLst/>
              <a:ahLst/>
              <a:cxnLst>
                <a:cxn ang="0">
                  <a:pos x="2" y="0"/>
                </a:cxn>
                <a:cxn ang="0">
                  <a:pos x="2" y="0"/>
                </a:cxn>
              </a:cxnLst>
              <a:rect l="0" t="0" r="r" b="b"/>
              <a:pathLst>
                <a:path w="3" h="2">
                  <a:moveTo>
                    <a:pt x="2" y="0"/>
                  </a:moveTo>
                  <a:cubicBezTo>
                    <a:pt x="0" y="2"/>
                    <a:pt x="3" y="1"/>
                    <a:pt x="2"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2" name="Freeform 75"/>
            <p:cNvSpPr>
              <a:spLocks/>
            </p:cNvSpPr>
            <p:nvPr/>
          </p:nvSpPr>
          <p:spPr bwMode="auto">
            <a:xfrm>
              <a:off x="5257801" y="1804988"/>
              <a:ext cx="1588" cy="7938"/>
            </a:xfrm>
            <a:custGeom>
              <a:avLst/>
              <a:gdLst/>
              <a:ahLst/>
              <a:cxnLst>
                <a:cxn ang="0">
                  <a:pos x="0" y="0"/>
                </a:cxn>
                <a:cxn ang="0">
                  <a:pos x="0" y="0"/>
                </a:cxn>
              </a:cxnLst>
              <a:rect l="0" t="0" r="r" b="b"/>
              <a:pathLst>
                <a:path w="1" h="4">
                  <a:moveTo>
                    <a:pt x="0" y="0"/>
                  </a:moveTo>
                  <a:cubicBezTo>
                    <a:pt x="0" y="4"/>
                    <a:pt x="1"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3" name="Freeform 76"/>
            <p:cNvSpPr>
              <a:spLocks/>
            </p:cNvSpPr>
            <p:nvPr/>
          </p:nvSpPr>
          <p:spPr bwMode="auto">
            <a:xfrm>
              <a:off x="5219701" y="1792288"/>
              <a:ext cx="3175" cy="6350"/>
            </a:xfrm>
            <a:custGeom>
              <a:avLst/>
              <a:gdLst/>
              <a:ahLst/>
              <a:cxnLst>
                <a:cxn ang="0">
                  <a:pos x="2" y="0"/>
                </a:cxn>
                <a:cxn ang="0">
                  <a:pos x="2" y="0"/>
                </a:cxn>
                <a:cxn ang="0">
                  <a:pos x="0" y="1"/>
                </a:cxn>
                <a:cxn ang="0">
                  <a:pos x="2" y="0"/>
                </a:cxn>
              </a:cxnLst>
              <a:rect l="0" t="0" r="r" b="b"/>
              <a:pathLst>
                <a:path w="2" h="3">
                  <a:moveTo>
                    <a:pt x="2" y="0"/>
                  </a:moveTo>
                  <a:cubicBezTo>
                    <a:pt x="2" y="0"/>
                    <a:pt x="2" y="0"/>
                    <a:pt x="2" y="0"/>
                  </a:cubicBezTo>
                  <a:cubicBezTo>
                    <a:pt x="1" y="0"/>
                    <a:pt x="1" y="1"/>
                    <a:pt x="0" y="1"/>
                  </a:cubicBezTo>
                  <a:cubicBezTo>
                    <a:pt x="0" y="3"/>
                    <a:pt x="2" y="0"/>
                    <a:pt x="2"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4" name="Freeform 77"/>
            <p:cNvSpPr>
              <a:spLocks/>
            </p:cNvSpPr>
            <p:nvPr/>
          </p:nvSpPr>
          <p:spPr bwMode="auto">
            <a:xfrm>
              <a:off x="5222876" y="1792288"/>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5" name="Freeform 78"/>
            <p:cNvSpPr>
              <a:spLocks/>
            </p:cNvSpPr>
            <p:nvPr/>
          </p:nvSpPr>
          <p:spPr bwMode="auto">
            <a:xfrm>
              <a:off x="3659188" y="1443038"/>
              <a:ext cx="2249488" cy="2225675"/>
            </a:xfrm>
            <a:custGeom>
              <a:avLst/>
              <a:gdLst/>
              <a:ahLst/>
              <a:cxnLst>
                <a:cxn ang="0">
                  <a:pos x="1008" y="284"/>
                </a:cxn>
                <a:cxn ang="0">
                  <a:pos x="910" y="220"/>
                </a:cxn>
                <a:cxn ang="0">
                  <a:pos x="863" y="221"/>
                </a:cxn>
                <a:cxn ang="0">
                  <a:pos x="823" y="211"/>
                </a:cxn>
                <a:cxn ang="0">
                  <a:pos x="811" y="220"/>
                </a:cxn>
                <a:cxn ang="0">
                  <a:pos x="805" y="215"/>
                </a:cxn>
                <a:cxn ang="0">
                  <a:pos x="798" y="208"/>
                </a:cxn>
                <a:cxn ang="0">
                  <a:pos x="802" y="198"/>
                </a:cxn>
                <a:cxn ang="0">
                  <a:pos x="790" y="188"/>
                </a:cxn>
                <a:cxn ang="0">
                  <a:pos x="779" y="179"/>
                </a:cxn>
                <a:cxn ang="0">
                  <a:pos x="773" y="180"/>
                </a:cxn>
                <a:cxn ang="0">
                  <a:pos x="763" y="174"/>
                </a:cxn>
                <a:cxn ang="0">
                  <a:pos x="752" y="170"/>
                </a:cxn>
                <a:cxn ang="0">
                  <a:pos x="739" y="165"/>
                </a:cxn>
                <a:cxn ang="0">
                  <a:pos x="730" y="164"/>
                </a:cxn>
                <a:cxn ang="0">
                  <a:pos x="719" y="160"/>
                </a:cxn>
                <a:cxn ang="0">
                  <a:pos x="688" y="183"/>
                </a:cxn>
                <a:cxn ang="0">
                  <a:pos x="657" y="196"/>
                </a:cxn>
                <a:cxn ang="0">
                  <a:pos x="639" y="197"/>
                </a:cxn>
                <a:cxn ang="0">
                  <a:pos x="613" y="179"/>
                </a:cxn>
                <a:cxn ang="0">
                  <a:pos x="627" y="139"/>
                </a:cxn>
                <a:cxn ang="0">
                  <a:pos x="631" y="75"/>
                </a:cxn>
                <a:cxn ang="0">
                  <a:pos x="582" y="74"/>
                </a:cxn>
                <a:cxn ang="0">
                  <a:pos x="512" y="73"/>
                </a:cxn>
                <a:cxn ang="0">
                  <a:pos x="425" y="101"/>
                </a:cxn>
                <a:cxn ang="0">
                  <a:pos x="383" y="46"/>
                </a:cxn>
                <a:cxn ang="0">
                  <a:pos x="344" y="20"/>
                </a:cxn>
                <a:cxn ang="0">
                  <a:pos x="267" y="31"/>
                </a:cxn>
                <a:cxn ang="0">
                  <a:pos x="238" y="117"/>
                </a:cxn>
                <a:cxn ang="0">
                  <a:pos x="126" y="96"/>
                </a:cxn>
                <a:cxn ang="0">
                  <a:pos x="105" y="127"/>
                </a:cxn>
                <a:cxn ang="0">
                  <a:pos x="93" y="257"/>
                </a:cxn>
                <a:cxn ang="0">
                  <a:pos x="49" y="271"/>
                </a:cxn>
                <a:cxn ang="0">
                  <a:pos x="18" y="375"/>
                </a:cxn>
                <a:cxn ang="0">
                  <a:pos x="93" y="443"/>
                </a:cxn>
                <a:cxn ang="0">
                  <a:pos x="223" y="409"/>
                </a:cxn>
                <a:cxn ang="0">
                  <a:pos x="254" y="474"/>
                </a:cxn>
                <a:cxn ang="0">
                  <a:pos x="330" y="511"/>
                </a:cxn>
                <a:cxn ang="0">
                  <a:pos x="419" y="586"/>
                </a:cxn>
                <a:cxn ang="0">
                  <a:pos x="428" y="688"/>
                </a:cxn>
                <a:cxn ang="0">
                  <a:pos x="434" y="730"/>
                </a:cxn>
                <a:cxn ang="0">
                  <a:pos x="497" y="791"/>
                </a:cxn>
                <a:cxn ang="0">
                  <a:pos x="535" y="845"/>
                </a:cxn>
                <a:cxn ang="0">
                  <a:pos x="486" y="910"/>
                </a:cxn>
                <a:cxn ang="0">
                  <a:pos x="462" y="959"/>
                </a:cxn>
                <a:cxn ang="0">
                  <a:pos x="535" y="1034"/>
                </a:cxn>
                <a:cxn ang="0">
                  <a:pos x="567" y="1001"/>
                </a:cxn>
                <a:cxn ang="0">
                  <a:pos x="597" y="963"/>
                </a:cxn>
                <a:cxn ang="0">
                  <a:pos x="605" y="974"/>
                </a:cxn>
                <a:cxn ang="0">
                  <a:pos x="572" y="1004"/>
                </a:cxn>
                <a:cxn ang="0">
                  <a:pos x="664" y="882"/>
                </a:cxn>
                <a:cxn ang="0">
                  <a:pos x="667" y="845"/>
                </a:cxn>
                <a:cxn ang="0">
                  <a:pos x="670" y="835"/>
                </a:cxn>
                <a:cxn ang="0">
                  <a:pos x="709" y="807"/>
                </a:cxn>
                <a:cxn ang="0">
                  <a:pos x="760" y="784"/>
                </a:cxn>
                <a:cxn ang="0">
                  <a:pos x="781" y="768"/>
                </a:cxn>
                <a:cxn ang="0">
                  <a:pos x="818" y="771"/>
                </a:cxn>
                <a:cxn ang="0">
                  <a:pos x="892" y="700"/>
                </a:cxn>
                <a:cxn ang="0">
                  <a:pos x="936" y="534"/>
                </a:cxn>
                <a:cxn ang="0">
                  <a:pos x="935" y="518"/>
                </a:cxn>
                <a:cxn ang="0">
                  <a:pos x="953" y="494"/>
                </a:cxn>
                <a:cxn ang="0">
                  <a:pos x="990" y="449"/>
                </a:cxn>
                <a:cxn ang="0">
                  <a:pos x="1055" y="369"/>
                </a:cxn>
              </a:cxnLst>
              <a:rect l="0" t="0" r="r" b="b"/>
              <a:pathLst>
                <a:path w="1061" h="1051">
                  <a:moveTo>
                    <a:pt x="1057" y="357"/>
                  </a:moveTo>
                  <a:cubicBezTo>
                    <a:pt x="1057" y="358"/>
                    <a:pt x="1058" y="356"/>
                    <a:pt x="1058" y="356"/>
                  </a:cubicBezTo>
                  <a:cubicBezTo>
                    <a:pt x="1059" y="354"/>
                    <a:pt x="1057" y="353"/>
                    <a:pt x="1056" y="353"/>
                  </a:cubicBezTo>
                  <a:cubicBezTo>
                    <a:pt x="1056" y="354"/>
                    <a:pt x="1055" y="354"/>
                    <a:pt x="1055" y="354"/>
                  </a:cubicBezTo>
                  <a:cubicBezTo>
                    <a:pt x="1055" y="352"/>
                    <a:pt x="1058" y="353"/>
                    <a:pt x="1058" y="353"/>
                  </a:cubicBezTo>
                  <a:cubicBezTo>
                    <a:pt x="1059" y="352"/>
                    <a:pt x="1059" y="338"/>
                    <a:pt x="1058" y="338"/>
                  </a:cubicBezTo>
                  <a:cubicBezTo>
                    <a:pt x="1058" y="337"/>
                    <a:pt x="1058" y="338"/>
                    <a:pt x="1058" y="339"/>
                  </a:cubicBezTo>
                  <a:cubicBezTo>
                    <a:pt x="1058" y="340"/>
                    <a:pt x="1058" y="342"/>
                    <a:pt x="1056" y="342"/>
                  </a:cubicBezTo>
                  <a:cubicBezTo>
                    <a:pt x="1055" y="342"/>
                    <a:pt x="1056" y="341"/>
                    <a:pt x="1056" y="340"/>
                  </a:cubicBezTo>
                  <a:cubicBezTo>
                    <a:pt x="1057" y="340"/>
                    <a:pt x="1058" y="336"/>
                    <a:pt x="1058" y="336"/>
                  </a:cubicBezTo>
                  <a:cubicBezTo>
                    <a:pt x="1053" y="331"/>
                    <a:pt x="1057" y="327"/>
                    <a:pt x="1055" y="321"/>
                  </a:cubicBezTo>
                  <a:cubicBezTo>
                    <a:pt x="1054" y="320"/>
                    <a:pt x="1054" y="318"/>
                    <a:pt x="1054" y="317"/>
                  </a:cubicBezTo>
                  <a:cubicBezTo>
                    <a:pt x="1053" y="315"/>
                    <a:pt x="1050" y="317"/>
                    <a:pt x="1051" y="316"/>
                  </a:cubicBezTo>
                  <a:cubicBezTo>
                    <a:pt x="1051" y="316"/>
                    <a:pt x="1052" y="316"/>
                    <a:pt x="1052" y="315"/>
                  </a:cubicBezTo>
                  <a:cubicBezTo>
                    <a:pt x="1053" y="309"/>
                    <a:pt x="1048" y="296"/>
                    <a:pt x="1046" y="290"/>
                  </a:cubicBezTo>
                  <a:cubicBezTo>
                    <a:pt x="1044" y="285"/>
                    <a:pt x="1034" y="283"/>
                    <a:pt x="1030" y="283"/>
                  </a:cubicBezTo>
                  <a:cubicBezTo>
                    <a:pt x="1028" y="283"/>
                    <a:pt x="1026" y="285"/>
                    <a:pt x="1023" y="285"/>
                  </a:cubicBezTo>
                  <a:cubicBezTo>
                    <a:pt x="1020" y="285"/>
                    <a:pt x="1012" y="286"/>
                    <a:pt x="1008" y="284"/>
                  </a:cubicBezTo>
                  <a:cubicBezTo>
                    <a:pt x="1007" y="282"/>
                    <a:pt x="1007" y="282"/>
                    <a:pt x="1005" y="280"/>
                  </a:cubicBezTo>
                  <a:cubicBezTo>
                    <a:pt x="1003" y="279"/>
                    <a:pt x="1000" y="281"/>
                    <a:pt x="998" y="280"/>
                  </a:cubicBezTo>
                  <a:cubicBezTo>
                    <a:pt x="995" y="279"/>
                    <a:pt x="996" y="275"/>
                    <a:pt x="994" y="273"/>
                  </a:cubicBezTo>
                  <a:cubicBezTo>
                    <a:pt x="991" y="272"/>
                    <a:pt x="989" y="272"/>
                    <a:pt x="987" y="271"/>
                  </a:cubicBezTo>
                  <a:cubicBezTo>
                    <a:pt x="983" y="269"/>
                    <a:pt x="984" y="266"/>
                    <a:pt x="982" y="265"/>
                  </a:cubicBezTo>
                  <a:cubicBezTo>
                    <a:pt x="982" y="264"/>
                    <a:pt x="981" y="265"/>
                    <a:pt x="980" y="264"/>
                  </a:cubicBezTo>
                  <a:cubicBezTo>
                    <a:pt x="978" y="264"/>
                    <a:pt x="976" y="261"/>
                    <a:pt x="975" y="260"/>
                  </a:cubicBezTo>
                  <a:cubicBezTo>
                    <a:pt x="972" y="257"/>
                    <a:pt x="971" y="254"/>
                    <a:pt x="968" y="252"/>
                  </a:cubicBezTo>
                  <a:cubicBezTo>
                    <a:pt x="966" y="251"/>
                    <a:pt x="965" y="247"/>
                    <a:pt x="964" y="245"/>
                  </a:cubicBezTo>
                  <a:cubicBezTo>
                    <a:pt x="963" y="244"/>
                    <a:pt x="960" y="245"/>
                    <a:pt x="959" y="245"/>
                  </a:cubicBezTo>
                  <a:cubicBezTo>
                    <a:pt x="957" y="244"/>
                    <a:pt x="955" y="242"/>
                    <a:pt x="954" y="241"/>
                  </a:cubicBezTo>
                  <a:cubicBezTo>
                    <a:pt x="952" y="240"/>
                    <a:pt x="952" y="239"/>
                    <a:pt x="951" y="237"/>
                  </a:cubicBezTo>
                  <a:cubicBezTo>
                    <a:pt x="949" y="235"/>
                    <a:pt x="950" y="238"/>
                    <a:pt x="947" y="237"/>
                  </a:cubicBezTo>
                  <a:cubicBezTo>
                    <a:pt x="946" y="236"/>
                    <a:pt x="944" y="234"/>
                    <a:pt x="943" y="232"/>
                  </a:cubicBezTo>
                  <a:cubicBezTo>
                    <a:pt x="940" y="231"/>
                    <a:pt x="933" y="227"/>
                    <a:pt x="930" y="227"/>
                  </a:cubicBezTo>
                  <a:cubicBezTo>
                    <a:pt x="930" y="227"/>
                    <a:pt x="925" y="222"/>
                    <a:pt x="923" y="222"/>
                  </a:cubicBezTo>
                  <a:cubicBezTo>
                    <a:pt x="922" y="221"/>
                    <a:pt x="920" y="222"/>
                    <a:pt x="919" y="222"/>
                  </a:cubicBezTo>
                  <a:cubicBezTo>
                    <a:pt x="916" y="221"/>
                    <a:pt x="913" y="220"/>
                    <a:pt x="910" y="220"/>
                  </a:cubicBezTo>
                  <a:cubicBezTo>
                    <a:pt x="909" y="220"/>
                    <a:pt x="901" y="223"/>
                    <a:pt x="901" y="222"/>
                  </a:cubicBezTo>
                  <a:cubicBezTo>
                    <a:pt x="900" y="222"/>
                    <a:pt x="900" y="222"/>
                    <a:pt x="900" y="222"/>
                  </a:cubicBezTo>
                  <a:cubicBezTo>
                    <a:pt x="898" y="222"/>
                    <a:pt x="895" y="223"/>
                    <a:pt x="894" y="223"/>
                  </a:cubicBezTo>
                  <a:cubicBezTo>
                    <a:pt x="892" y="223"/>
                    <a:pt x="891" y="222"/>
                    <a:pt x="889" y="222"/>
                  </a:cubicBezTo>
                  <a:cubicBezTo>
                    <a:pt x="886" y="223"/>
                    <a:pt x="889" y="224"/>
                    <a:pt x="890" y="225"/>
                  </a:cubicBezTo>
                  <a:cubicBezTo>
                    <a:pt x="890" y="225"/>
                    <a:pt x="890" y="226"/>
                    <a:pt x="890" y="226"/>
                  </a:cubicBezTo>
                  <a:cubicBezTo>
                    <a:pt x="888" y="226"/>
                    <a:pt x="887" y="222"/>
                    <a:pt x="885" y="223"/>
                  </a:cubicBezTo>
                  <a:cubicBezTo>
                    <a:pt x="884" y="223"/>
                    <a:pt x="885" y="224"/>
                    <a:pt x="884" y="224"/>
                  </a:cubicBezTo>
                  <a:cubicBezTo>
                    <a:pt x="884" y="225"/>
                    <a:pt x="884" y="223"/>
                    <a:pt x="884" y="223"/>
                  </a:cubicBezTo>
                  <a:cubicBezTo>
                    <a:pt x="884" y="222"/>
                    <a:pt x="883" y="223"/>
                    <a:pt x="882" y="223"/>
                  </a:cubicBezTo>
                  <a:cubicBezTo>
                    <a:pt x="880" y="223"/>
                    <a:pt x="874" y="219"/>
                    <a:pt x="874" y="218"/>
                  </a:cubicBezTo>
                  <a:cubicBezTo>
                    <a:pt x="873" y="218"/>
                    <a:pt x="873" y="218"/>
                    <a:pt x="872" y="218"/>
                  </a:cubicBezTo>
                  <a:cubicBezTo>
                    <a:pt x="872" y="219"/>
                    <a:pt x="871" y="219"/>
                    <a:pt x="870" y="219"/>
                  </a:cubicBezTo>
                  <a:cubicBezTo>
                    <a:pt x="870" y="219"/>
                    <a:pt x="869" y="218"/>
                    <a:pt x="869" y="218"/>
                  </a:cubicBezTo>
                  <a:cubicBezTo>
                    <a:pt x="869" y="219"/>
                    <a:pt x="873" y="220"/>
                    <a:pt x="870" y="221"/>
                  </a:cubicBezTo>
                  <a:cubicBezTo>
                    <a:pt x="870" y="222"/>
                    <a:pt x="870" y="221"/>
                    <a:pt x="869" y="220"/>
                  </a:cubicBezTo>
                  <a:cubicBezTo>
                    <a:pt x="867" y="220"/>
                    <a:pt x="865" y="220"/>
                    <a:pt x="864" y="220"/>
                  </a:cubicBezTo>
                  <a:cubicBezTo>
                    <a:pt x="863" y="220"/>
                    <a:pt x="863" y="221"/>
                    <a:pt x="863" y="221"/>
                  </a:cubicBezTo>
                  <a:cubicBezTo>
                    <a:pt x="862" y="221"/>
                    <a:pt x="862" y="219"/>
                    <a:pt x="862" y="219"/>
                  </a:cubicBezTo>
                  <a:cubicBezTo>
                    <a:pt x="861" y="218"/>
                    <a:pt x="860" y="219"/>
                    <a:pt x="860" y="219"/>
                  </a:cubicBezTo>
                  <a:cubicBezTo>
                    <a:pt x="858" y="219"/>
                    <a:pt x="855" y="218"/>
                    <a:pt x="856" y="217"/>
                  </a:cubicBezTo>
                  <a:cubicBezTo>
                    <a:pt x="856" y="217"/>
                    <a:pt x="856" y="216"/>
                    <a:pt x="856" y="216"/>
                  </a:cubicBezTo>
                  <a:cubicBezTo>
                    <a:pt x="856" y="216"/>
                    <a:pt x="855" y="217"/>
                    <a:pt x="855" y="217"/>
                  </a:cubicBezTo>
                  <a:cubicBezTo>
                    <a:pt x="853" y="217"/>
                    <a:pt x="851" y="214"/>
                    <a:pt x="850" y="214"/>
                  </a:cubicBezTo>
                  <a:cubicBezTo>
                    <a:pt x="850" y="213"/>
                    <a:pt x="849" y="214"/>
                    <a:pt x="849" y="214"/>
                  </a:cubicBezTo>
                  <a:cubicBezTo>
                    <a:pt x="848" y="214"/>
                    <a:pt x="848" y="214"/>
                    <a:pt x="848" y="214"/>
                  </a:cubicBezTo>
                  <a:cubicBezTo>
                    <a:pt x="843" y="211"/>
                    <a:pt x="835" y="206"/>
                    <a:pt x="830" y="208"/>
                  </a:cubicBezTo>
                  <a:cubicBezTo>
                    <a:pt x="829" y="208"/>
                    <a:pt x="829" y="209"/>
                    <a:pt x="830" y="209"/>
                  </a:cubicBezTo>
                  <a:cubicBezTo>
                    <a:pt x="830" y="210"/>
                    <a:pt x="832" y="211"/>
                    <a:pt x="830" y="213"/>
                  </a:cubicBezTo>
                  <a:cubicBezTo>
                    <a:pt x="830" y="213"/>
                    <a:pt x="829" y="213"/>
                    <a:pt x="828" y="211"/>
                  </a:cubicBezTo>
                  <a:cubicBezTo>
                    <a:pt x="828" y="211"/>
                    <a:pt x="828" y="209"/>
                    <a:pt x="828" y="210"/>
                  </a:cubicBezTo>
                  <a:cubicBezTo>
                    <a:pt x="827" y="211"/>
                    <a:pt x="828" y="214"/>
                    <a:pt x="826" y="213"/>
                  </a:cubicBezTo>
                  <a:cubicBezTo>
                    <a:pt x="825" y="212"/>
                    <a:pt x="824" y="210"/>
                    <a:pt x="824" y="213"/>
                  </a:cubicBezTo>
                  <a:cubicBezTo>
                    <a:pt x="824" y="213"/>
                    <a:pt x="828" y="213"/>
                    <a:pt x="823" y="213"/>
                  </a:cubicBezTo>
                  <a:cubicBezTo>
                    <a:pt x="823" y="213"/>
                    <a:pt x="823" y="213"/>
                    <a:pt x="823" y="213"/>
                  </a:cubicBezTo>
                  <a:cubicBezTo>
                    <a:pt x="823" y="212"/>
                    <a:pt x="823" y="211"/>
                    <a:pt x="823" y="211"/>
                  </a:cubicBezTo>
                  <a:cubicBezTo>
                    <a:pt x="822" y="211"/>
                    <a:pt x="822" y="213"/>
                    <a:pt x="822" y="213"/>
                  </a:cubicBezTo>
                  <a:cubicBezTo>
                    <a:pt x="821" y="214"/>
                    <a:pt x="819" y="212"/>
                    <a:pt x="818" y="213"/>
                  </a:cubicBezTo>
                  <a:cubicBezTo>
                    <a:pt x="818" y="214"/>
                    <a:pt x="819" y="215"/>
                    <a:pt x="819" y="215"/>
                  </a:cubicBezTo>
                  <a:cubicBezTo>
                    <a:pt x="818" y="215"/>
                    <a:pt x="818" y="212"/>
                    <a:pt x="817" y="213"/>
                  </a:cubicBezTo>
                  <a:cubicBezTo>
                    <a:pt x="816" y="213"/>
                    <a:pt x="816" y="214"/>
                    <a:pt x="816" y="214"/>
                  </a:cubicBezTo>
                  <a:cubicBezTo>
                    <a:pt x="816" y="215"/>
                    <a:pt x="817" y="215"/>
                    <a:pt x="816" y="215"/>
                  </a:cubicBezTo>
                  <a:cubicBezTo>
                    <a:pt x="816" y="216"/>
                    <a:pt x="815" y="215"/>
                    <a:pt x="815" y="215"/>
                  </a:cubicBezTo>
                  <a:cubicBezTo>
                    <a:pt x="814" y="216"/>
                    <a:pt x="813" y="218"/>
                    <a:pt x="813" y="219"/>
                  </a:cubicBezTo>
                  <a:cubicBezTo>
                    <a:pt x="813" y="219"/>
                    <a:pt x="813" y="219"/>
                    <a:pt x="813" y="219"/>
                  </a:cubicBezTo>
                  <a:cubicBezTo>
                    <a:pt x="813" y="220"/>
                    <a:pt x="813" y="220"/>
                    <a:pt x="813" y="220"/>
                  </a:cubicBezTo>
                  <a:cubicBezTo>
                    <a:pt x="813" y="220"/>
                    <a:pt x="813" y="220"/>
                    <a:pt x="813" y="220"/>
                  </a:cubicBezTo>
                  <a:cubicBezTo>
                    <a:pt x="813" y="220"/>
                    <a:pt x="813" y="220"/>
                    <a:pt x="813" y="220"/>
                  </a:cubicBezTo>
                  <a:cubicBezTo>
                    <a:pt x="813" y="220"/>
                    <a:pt x="813" y="220"/>
                    <a:pt x="813" y="220"/>
                  </a:cubicBezTo>
                  <a:cubicBezTo>
                    <a:pt x="813" y="220"/>
                    <a:pt x="813" y="220"/>
                    <a:pt x="813" y="220"/>
                  </a:cubicBezTo>
                  <a:cubicBezTo>
                    <a:pt x="813" y="220"/>
                    <a:pt x="813" y="220"/>
                    <a:pt x="813" y="220"/>
                  </a:cubicBezTo>
                  <a:cubicBezTo>
                    <a:pt x="813" y="220"/>
                    <a:pt x="813" y="219"/>
                    <a:pt x="813" y="219"/>
                  </a:cubicBezTo>
                  <a:cubicBezTo>
                    <a:pt x="813" y="219"/>
                    <a:pt x="813" y="219"/>
                    <a:pt x="813" y="218"/>
                  </a:cubicBezTo>
                  <a:cubicBezTo>
                    <a:pt x="812" y="218"/>
                    <a:pt x="812" y="219"/>
                    <a:pt x="811" y="220"/>
                  </a:cubicBezTo>
                  <a:cubicBezTo>
                    <a:pt x="811" y="221"/>
                    <a:pt x="811" y="221"/>
                    <a:pt x="810" y="222"/>
                  </a:cubicBezTo>
                  <a:cubicBezTo>
                    <a:pt x="808" y="222"/>
                    <a:pt x="812" y="220"/>
                    <a:pt x="810" y="219"/>
                  </a:cubicBezTo>
                  <a:cubicBezTo>
                    <a:pt x="808" y="218"/>
                    <a:pt x="809" y="220"/>
                    <a:pt x="807" y="221"/>
                  </a:cubicBezTo>
                  <a:cubicBezTo>
                    <a:pt x="806" y="221"/>
                    <a:pt x="807" y="219"/>
                    <a:pt x="806" y="219"/>
                  </a:cubicBezTo>
                  <a:cubicBezTo>
                    <a:pt x="806" y="219"/>
                    <a:pt x="807" y="221"/>
                    <a:pt x="806" y="221"/>
                  </a:cubicBezTo>
                  <a:cubicBezTo>
                    <a:pt x="806" y="221"/>
                    <a:pt x="806" y="220"/>
                    <a:pt x="806" y="219"/>
                  </a:cubicBezTo>
                  <a:cubicBezTo>
                    <a:pt x="806" y="218"/>
                    <a:pt x="808" y="218"/>
                    <a:pt x="809" y="218"/>
                  </a:cubicBezTo>
                  <a:cubicBezTo>
                    <a:pt x="810" y="217"/>
                    <a:pt x="809" y="216"/>
                    <a:pt x="809" y="216"/>
                  </a:cubicBezTo>
                  <a:cubicBezTo>
                    <a:pt x="810" y="216"/>
                    <a:pt x="810" y="217"/>
                    <a:pt x="810" y="217"/>
                  </a:cubicBezTo>
                  <a:cubicBezTo>
                    <a:pt x="811" y="217"/>
                    <a:pt x="814" y="212"/>
                    <a:pt x="814" y="212"/>
                  </a:cubicBezTo>
                  <a:cubicBezTo>
                    <a:pt x="814" y="210"/>
                    <a:pt x="814" y="212"/>
                    <a:pt x="813" y="211"/>
                  </a:cubicBezTo>
                  <a:cubicBezTo>
                    <a:pt x="813" y="210"/>
                    <a:pt x="812" y="210"/>
                    <a:pt x="812" y="210"/>
                  </a:cubicBezTo>
                  <a:cubicBezTo>
                    <a:pt x="813" y="210"/>
                    <a:pt x="814" y="210"/>
                    <a:pt x="814" y="210"/>
                  </a:cubicBezTo>
                  <a:cubicBezTo>
                    <a:pt x="815" y="210"/>
                    <a:pt x="814" y="209"/>
                    <a:pt x="813" y="209"/>
                  </a:cubicBezTo>
                  <a:cubicBezTo>
                    <a:pt x="812" y="209"/>
                    <a:pt x="808" y="211"/>
                    <a:pt x="807" y="211"/>
                  </a:cubicBezTo>
                  <a:cubicBezTo>
                    <a:pt x="807" y="212"/>
                    <a:pt x="808" y="214"/>
                    <a:pt x="807" y="214"/>
                  </a:cubicBezTo>
                  <a:cubicBezTo>
                    <a:pt x="807" y="214"/>
                    <a:pt x="807" y="213"/>
                    <a:pt x="807" y="212"/>
                  </a:cubicBezTo>
                  <a:cubicBezTo>
                    <a:pt x="804" y="212"/>
                    <a:pt x="805" y="214"/>
                    <a:pt x="805" y="215"/>
                  </a:cubicBezTo>
                  <a:cubicBezTo>
                    <a:pt x="805" y="215"/>
                    <a:pt x="804" y="224"/>
                    <a:pt x="803" y="225"/>
                  </a:cubicBezTo>
                  <a:cubicBezTo>
                    <a:pt x="800" y="227"/>
                    <a:pt x="798" y="229"/>
                    <a:pt x="795" y="231"/>
                  </a:cubicBezTo>
                  <a:cubicBezTo>
                    <a:pt x="794" y="231"/>
                    <a:pt x="795" y="235"/>
                    <a:pt x="794" y="233"/>
                  </a:cubicBezTo>
                  <a:cubicBezTo>
                    <a:pt x="792" y="232"/>
                    <a:pt x="798" y="229"/>
                    <a:pt x="798" y="227"/>
                  </a:cubicBezTo>
                  <a:cubicBezTo>
                    <a:pt x="799" y="225"/>
                    <a:pt x="796" y="226"/>
                    <a:pt x="797" y="223"/>
                  </a:cubicBezTo>
                  <a:cubicBezTo>
                    <a:pt x="797" y="221"/>
                    <a:pt x="797" y="218"/>
                    <a:pt x="798" y="217"/>
                  </a:cubicBezTo>
                  <a:cubicBezTo>
                    <a:pt x="801" y="213"/>
                    <a:pt x="801" y="213"/>
                    <a:pt x="801" y="213"/>
                  </a:cubicBezTo>
                  <a:cubicBezTo>
                    <a:pt x="801" y="212"/>
                    <a:pt x="798" y="215"/>
                    <a:pt x="797" y="214"/>
                  </a:cubicBezTo>
                  <a:cubicBezTo>
                    <a:pt x="796" y="213"/>
                    <a:pt x="800" y="214"/>
                    <a:pt x="801" y="211"/>
                  </a:cubicBezTo>
                  <a:cubicBezTo>
                    <a:pt x="802" y="210"/>
                    <a:pt x="802" y="209"/>
                    <a:pt x="802" y="208"/>
                  </a:cubicBezTo>
                  <a:cubicBezTo>
                    <a:pt x="802" y="208"/>
                    <a:pt x="801" y="208"/>
                    <a:pt x="801" y="208"/>
                  </a:cubicBezTo>
                  <a:cubicBezTo>
                    <a:pt x="801" y="209"/>
                    <a:pt x="800" y="209"/>
                    <a:pt x="800" y="208"/>
                  </a:cubicBezTo>
                  <a:cubicBezTo>
                    <a:pt x="800" y="208"/>
                    <a:pt x="801" y="208"/>
                    <a:pt x="801" y="208"/>
                  </a:cubicBezTo>
                  <a:cubicBezTo>
                    <a:pt x="802" y="208"/>
                    <a:pt x="802" y="208"/>
                    <a:pt x="802" y="208"/>
                  </a:cubicBezTo>
                  <a:cubicBezTo>
                    <a:pt x="803" y="209"/>
                    <a:pt x="805" y="209"/>
                    <a:pt x="805" y="208"/>
                  </a:cubicBezTo>
                  <a:cubicBezTo>
                    <a:pt x="806" y="208"/>
                    <a:pt x="805" y="204"/>
                    <a:pt x="804" y="203"/>
                  </a:cubicBezTo>
                  <a:cubicBezTo>
                    <a:pt x="802" y="200"/>
                    <a:pt x="800" y="203"/>
                    <a:pt x="799" y="205"/>
                  </a:cubicBezTo>
                  <a:cubicBezTo>
                    <a:pt x="797" y="206"/>
                    <a:pt x="798" y="207"/>
                    <a:pt x="798" y="208"/>
                  </a:cubicBezTo>
                  <a:cubicBezTo>
                    <a:pt x="798" y="209"/>
                    <a:pt x="798" y="210"/>
                    <a:pt x="798" y="210"/>
                  </a:cubicBezTo>
                  <a:cubicBezTo>
                    <a:pt x="797" y="209"/>
                    <a:pt x="798" y="208"/>
                    <a:pt x="797" y="208"/>
                  </a:cubicBezTo>
                  <a:cubicBezTo>
                    <a:pt x="797" y="208"/>
                    <a:pt x="796" y="209"/>
                    <a:pt x="796" y="209"/>
                  </a:cubicBezTo>
                  <a:cubicBezTo>
                    <a:pt x="795" y="209"/>
                    <a:pt x="797" y="207"/>
                    <a:pt x="797" y="206"/>
                  </a:cubicBezTo>
                  <a:cubicBezTo>
                    <a:pt x="797" y="205"/>
                    <a:pt x="797" y="206"/>
                    <a:pt x="796" y="206"/>
                  </a:cubicBezTo>
                  <a:cubicBezTo>
                    <a:pt x="796" y="206"/>
                    <a:pt x="796" y="205"/>
                    <a:pt x="795" y="205"/>
                  </a:cubicBezTo>
                  <a:cubicBezTo>
                    <a:pt x="795" y="205"/>
                    <a:pt x="794" y="207"/>
                    <a:pt x="793" y="206"/>
                  </a:cubicBezTo>
                  <a:cubicBezTo>
                    <a:pt x="793" y="205"/>
                    <a:pt x="794" y="205"/>
                    <a:pt x="795" y="205"/>
                  </a:cubicBezTo>
                  <a:cubicBezTo>
                    <a:pt x="797" y="204"/>
                    <a:pt x="796" y="205"/>
                    <a:pt x="799" y="203"/>
                  </a:cubicBezTo>
                  <a:cubicBezTo>
                    <a:pt x="799" y="203"/>
                    <a:pt x="800" y="203"/>
                    <a:pt x="799" y="202"/>
                  </a:cubicBezTo>
                  <a:cubicBezTo>
                    <a:pt x="799" y="202"/>
                    <a:pt x="798" y="203"/>
                    <a:pt x="798" y="202"/>
                  </a:cubicBezTo>
                  <a:cubicBezTo>
                    <a:pt x="798" y="201"/>
                    <a:pt x="799" y="202"/>
                    <a:pt x="799" y="201"/>
                  </a:cubicBezTo>
                  <a:cubicBezTo>
                    <a:pt x="800" y="201"/>
                    <a:pt x="801" y="200"/>
                    <a:pt x="802" y="199"/>
                  </a:cubicBezTo>
                  <a:cubicBezTo>
                    <a:pt x="802" y="199"/>
                    <a:pt x="801" y="199"/>
                    <a:pt x="800" y="199"/>
                  </a:cubicBezTo>
                  <a:cubicBezTo>
                    <a:pt x="799" y="199"/>
                    <a:pt x="799" y="199"/>
                    <a:pt x="799" y="199"/>
                  </a:cubicBezTo>
                  <a:cubicBezTo>
                    <a:pt x="799" y="199"/>
                    <a:pt x="798" y="199"/>
                    <a:pt x="799" y="199"/>
                  </a:cubicBezTo>
                  <a:cubicBezTo>
                    <a:pt x="799" y="199"/>
                    <a:pt x="799" y="199"/>
                    <a:pt x="800" y="199"/>
                  </a:cubicBezTo>
                  <a:cubicBezTo>
                    <a:pt x="800" y="199"/>
                    <a:pt x="802" y="199"/>
                    <a:pt x="802" y="198"/>
                  </a:cubicBezTo>
                  <a:cubicBezTo>
                    <a:pt x="802" y="194"/>
                    <a:pt x="799" y="195"/>
                    <a:pt x="799" y="195"/>
                  </a:cubicBezTo>
                  <a:cubicBezTo>
                    <a:pt x="799" y="194"/>
                    <a:pt x="802" y="193"/>
                    <a:pt x="801" y="193"/>
                  </a:cubicBezTo>
                  <a:cubicBezTo>
                    <a:pt x="800" y="193"/>
                    <a:pt x="800" y="193"/>
                    <a:pt x="799" y="194"/>
                  </a:cubicBezTo>
                  <a:cubicBezTo>
                    <a:pt x="799" y="194"/>
                    <a:pt x="798" y="194"/>
                    <a:pt x="798" y="193"/>
                  </a:cubicBezTo>
                  <a:cubicBezTo>
                    <a:pt x="797" y="193"/>
                    <a:pt x="797" y="193"/>
                    <a:pt x="797" y="193"/>
                  </a:cubicBezTo>
                  <a:cubicBezTo>
                    <a:pt x="797" y="193"/>
                    <a:pt x="798" y="193"/>
                    <a:pt x="798" y="193"/>
                  </a:cubicBezTo>
                  <a:cubicBezTo>
                    <a:pt x="798" y="193"/>
                    <a:pt x="798" y="193"/>
                    <a:pt x="798" y="193"/>
                  </a:cubicBezTo>
                  <a:cubicBezTo>
                    <a:pt x="799" y="193"/>
                    <a:pt x="800" y="190"/>
                    <a:pt x="798" y="190"/>
                  </a:cubicBezTo>
                  <a:cubicBezTo>
                    <a:pt x="797" y="190"/>
                    <a:pt x="798" y="191"/>
                    <a:pt x="798" y="191"/>
                  </a:cubicBezTo>
                  <a:cubicBezTo>
                    <a:pt x="797" y="192"/>
                    <a:pt x="794" y="193"/>
                    <a:pt x="793" y="193"/>
                  </a:cubicBezTo>
                  <a:cubicBezTo>
                    <a:pt x="793" y="192"/>
                    <a:pt x="795" y="190"/>
                    <a:pt x="794" y="187"/>
                  </a:cubicBezTo>
                  <a:cubicBezTo>
                    <a:pt x="793" y="187"/>
                    <a:pt x="793" y="186"/>
                    <a:pt x="793" y="186"/>
                  </a:cubicBezTo>
                  <a:cubicBezTo>
                    <a:pt x="792" y="186"/>
                    <a:pt x="792" y="187"/>
                    <a:pt x="792" y="187"/>
                  </a:cubicBezTo>
                  <a:cubicBezTo>
                    <a:pt x="793" y="188"/>
                    <a:pt x="793" y="188"/>
                    <a:pt x="793" y="188"/>
                  </a:cubicBezTo>
                  <a:cubicBezTo>
                    <a:pt x="793" y="188"/>
                    <a:pt x="792" y="188"/>
                    <a:pt x="792" y="188"/>
                  </a:cubicBezTo>
                  <a:cubicBezTo>
                    <a:pt x="792" y="188"/>
                    <a:pt x="792" y="187"/>
                    <a:pt x="792" y="187"/>
                  </a:cubicBezTo>
                  <a:cubicBezTo>
                    <a:pt x="792" y="187"/>
                    <a:pt x="791" y="186"/>
                    <a:pt x="791" y="187"/>
                  </a:cubicBezTo>
                  <a:cubicBezTo>
                    <a:pt x="790" y="188"/>
                    <a:pt x="792" y="188"/>
                    <a:pt x="790" y="188"/>
                  </a:cubicBezTo>
                  <a:cubicBezTo>
                    <a:pt x="789" y="188"/>
                    <a:pt x="793" y="183"/>
                    <a:pt x="792" y="182"/>
                  </a:cubicBezTo>
                  <a:cubicBezTo>
                    <a:pt x="792" y="182"/>
                    <a:pt x="792" y="182"/>
                    <a:pt x="791" y="183"/>
                  </a:cubicBezTo>
                  <a:cubicBezTo>
                    <a:pt x="790" y="184"/>
                    <a:pt x="790" y="186"/>
                    <a:pt x="789" y="187"/>
                  </a:cubicBezTo>
                  <a:cubicBezTo>
                    <a:pt x="789" y="187"/>
                    <a:pt x="788" y="187"/>
                    <a:pt x="788" y="187"/>
                  </a:cubicBezTo>
                  <a:cubicBezTo>
                    <a:pt x="788" y="186"/>
                    <a:pt x="789" y="186"/>
                    <a:pt x="789" y="185"/>
                  </a:cubicBezTo>
                  <a:cubicBezTo>
                    <a:pt x="789" y="185"/>
                    <a:pt x="787" y="184"/>
                    <a:pt x="787" y="184"/>
                  </a:cubicBezTo>
                  <a:cubicBezTo>
                    <a:pt x="787" y="183"/>
                    <a:pt x="787" y="182"/>
                    <a:pt x="786" y="182"/>
                  </a:cubicBezTo>
                  <a:cubicBezTo>
                    <a:pt x="786" y="182"/>
                    <a:pt x="787" y="183"/>
                    <a:pt x="786" y="184"/>
                  </a:cubicBezTo>
                  <a:cubicBezTo>
                    <a:pt x="786" y="184"/>
                    <a:pt x="786" y="184"/>
                    <a:pt x="786" y="184"/>
                  </a:cubicBezTo>
                  <a:cubicBezTo>
                    <a:pt x="785" y="184"/>
                    <a:pt x="785" y="185"/>
                    <a:pt x="785" y="185"/>
                  </a:cubicBezTo>
                  <a:cubicBezTo>
                    <a:pt x="784" y="185"/>
                    <a:pt x="784" y="183"/>
                    <a:pt x="784" y="184"/>
                  </a:cubicBezTo>
                  <a:cubicBezTo>
                    <a:pt x="783" y="184"/>
                    <a:pt x="784" y="185"/>
                    <a:pt x="783" y="185"/>
                  </a:cubicBezTo>
                  <a:cubicBezTo>
                    <a:pt x="779" y="190"/>
                    <a:pt x="783" y="184"/>
                    <a:pt x="782" y="189"/>
                  </a:cubicBezTo>
                  <a:cubicBezTo>
                    <a:pt x="782" y="190"/>
                    <a:pt x="779" y="191"/>
                    <a:pt x="779" y="190"/>
                  </a:cubicBezTo>
                  <a:cubicBezTo>
                    <a:pt x="777" y="189"/>
                    <a:pt x="780" y="187"/>
                    <a:pt x="779" y="186"/>
                  </a:cubicBezTo>
                  <a:cubicBezTo>
                    <a:pt x="779" y="185"/>
                    <a:pt x="778" y="186"/>
                    <a:pt x="778" y="186"/>
                  </a:cubicBezTo>
                  <a:cubicBezTo>
                    <a:pt x="777" y="186"/>
                    <a:pt x="777" y="184"/>
                    <a:pt x="778" y="184"/>
                  </a:cubicBezTo>
                  <a:cubicBezTo>
                    <a:pt x="779" y="182"/>
                    <a:pt x="782" y="181"/>
                    <a:pt x="779" y="179"/>
                  </a:cubicBezTo>
                  <a:cubicBezTo>
                    <a:pt x="778" y="178"/>
                    <a:pt x="778" y="181"/>
                    <a:pt x="778" y="182"/>
                  </a:cubicBezTo>
                  <a:cubicBezTo>
                    <a:pt x="777" y="184"/>
                    <a:pt x="776" y="181"/>
                    <a:pt x="776" y="183"/>
                  </a:cubicBezTo>
                  <a:cubicBezTo>
                    <a:pt x="776" y="184"/>
                    <a:pt x="776" y="185"/>
                    <a:pt x="776" y="185"/>
                  </a:cubicBezTo>
                  <a:cubicBezTo>
                    <a:pt x="776" y="186"/>
                    <a:pt x="776" y="184"/>
                    <a:pt x="776" y="184"/>
                  </a:cubicBezTo>
                  <a:cubicBezTo>
                    <a:pt x="775" y="184"/>
                    <a:pt x="775" y="185"/>
                    <a:pt x="774" y="184"/>
                  </a:cubicBezTo>
                  <a:cubicBezTo>
                    <a:pt x="774" y="184"/>
                    <a:pt x="775" y="184"/>
                    <a:pt x="775" y="183"/>
                  </a:cubicBezTo>
                  <a:cubicBezTo>
                    <a:pt x="775" y="184"/>
                    <a:pt x="774" y="184"/>
                    <a:pt x="774" y="184"/>
                  </a:cubicBezTo>
                  <a:cubicBezTo>
                    <a:pt x="774" y="184"/>
                    <a:pt x="774" y="184"/>
                    <a:pt x="774" y="184"/>
                  </a:cubicBezTo>
                  <a:cubicBezTo>
                    <a:pt x="774" y="184"/>
                    <a:pt x="774" y="184"/>
                    <a:pt x="774" y="184"/>
                  </a:cubicBezTo>
                  <a:cubicBezTo>
                    <a:pt x="774" y="183"/>
                    <a:pt x="775" y="183"/>
                    <a:pt x="775" y="183"/>
                  </a:cubicBezTo>
                  <a:cubicBezTo>
                    <a:pt x="775" y="183"/>
                    <a:pt x="775" y="183"/>
                    <a:pt x="775" y="183"/>
                  </a:cubicBezTo>
                  <a:cubicBezTo>
                    <a:pt x="775" y="183"/>
                    <a:pt x="775" y="183"/>
                    <a:pt x="775" y="183"/>
                  </a:cubicBezTo>
                  <a:cubicBezTo>
                    <a:pt x="776" y="182"/>
                    <a:pt x="775" y="181"/>
                    <a:pt x="776" y="180"/>
                  </a:cubicBezTo>
                  <a:cubicBezTo>
                    <a:pt x="776" y="180"/>
                    <a:pt x="778" y="179"/>
                    <a:pt x="777" y="179"/>
                  </a:cubicBezTo>
                  <a:cubicBezTo>
                    <a:pt x="776" y="178"/>
                    <a:pt x="775" y="180"/>
                    <a:pt x="775" y="181"/>
                  </a:cubicBezTo>
                  <a:cubicBezTo>
                    <a:pt x="774" y="181"/>
                    <a:pt x="774" y="182"/>
                    <a:pt x="774" y="182"/>
                  </a:cubicBezTo>
                  <a:cubicBezTo>
                    <a:pt x="774" y="181"/>
                    <a:pt x="774" y="180"/>
                    <a:pt x="774" y="179"/>
                  </a:cubicBezTo>
                  <a:cubicBezTo>
                    <a:pt x="774" y="179"/>
                    <a:pt x="774" y="180"/>
                    <a:pt x="773" y="180"/>
                  </a:cubicBezTo>
                  <a:cubicBezTo>
                    <a:pt x="773" y="180"/>
                    <a:pt x="773" y="180"/>
                    <a:pt x="773" y="179"/>
                  </a:cubicBezTo>
                  <a:cubicBezTo>
                    <a:pt x="773" y="179"/>
                    <a:pt x="774" y="178"/>
                    <a:pt x="774" y="178"/>
                  </a:cubicBezTo>
                  <a:cubicBezTo>
                    <a:pt x="773" y="178"/>
                    <a:pt x="773" y="179"/>
                    <a:pt x="772" y="179"/>
                  </a:cubicBezTo>
                  <a:cubicBezTo>
                    <a:pt x="772" y="180"/>
                    <a:pt x="772" y="178"/>
                    <a:pt x="772" y="178"/>
                  </a:cubicBezTo>
                  <a:cubicBezTo>
                    <a:pt x="772" y="178"/>
                    <a:pt x="771" y="183"/>
                    <a:pt x="769" y="180"/>
                  </a:cubicBezTo>
                  <a:cubicBezTo>
                    <a:pt x="768" y="179"/>
                    <a:pt x="770" y="176"/>
                    <a:pt x="769" y="174"/>
                  </a:cubicBezTo>
                  <a:cubicBezTo>
                    <a:pt x="769" y="174"/>
                    <a:pt x="769" y="175"/>
                    <a:pt x="768" y="175"/>
                  </a:cubicBezTo>
                  <a:cubicBezTo>
                    <a:pt x="768" y="177"/>
                    <a:pt x="767" y="179"/>
                    <a:pt x="766" y="179"/>
                  </a:cubicBezTo>
                  <a:cubicBezTo>
                    <a:pt x="766" y="180"/>
                    <a:pt x="766" y="176"/>
                    <a:pt x="766" y="176"/>
                  </a:cubicBezTo>
                  <a:cubicBezTo>
                    <a:pt x="765" y="176"/>
                    <a:pt x="765" y="177"/>
                    <a:pt x="765" y="177"/>
                  </a:cubicBezTo>
                  <a:cubicBezTo>
                    <a:pt x="766" y="178"/>
                    <a:pt x="763" y="179"/>
                    <a:pt x="765" y="177"/>
                  </a:cubicBezTo>
                  <a:cubicBezTo>
                    <a:pt x="765" y="177"/>
                    <a:pt x="765" y="177"/>
                    <a:pt x="765" y="177"/>
                  </a:cubicBezTo>
                  <a:cubicBezTo>
                    <a:pt x="764" y="176"/>
                    <a:pt x="764" y="178"/>
                    <a:pt x="764" y="178"/>
                  </a:cubicBezTo>
                  <a:cubicBezTo>
                    <a:pt x="764" y="177"/>
                    <a:pt x="765" y="176"/>
                    <a:pt x="765" y="176"/>
                  </a:cubicBezTo>
                  <a:cubicBezTo>
                    <a:pt x="765" y="173"/>
                    <a:pt x="764" y="177"/>
                    <a:pt x="764" y="176"/>
                  </a:cubicBezTo>
                  <a:cubicBezTo>
                    <a:pt x="764" y="177"/>
                    <a:pt x="763" y="177"/>
                    <a:pt x="763" y="177"/>
                  </a:cubicBezTo>
                  <a:cubicBezTo>
                    <a:pt x="762" y="177"/>
                    <a:pt x="762" y="176"/>
                    <a:pt x="761" y="176"/>
                  </a:cubicBezTo>
                  <a:cubicBezTo>
                    <a:pt x="760" y="174"/>
                    <a:pt x="762" y="175"/>
                    <a:pt x="763" y="174"/>
                  </a:cubicBezTo>
                  <a:cubicBezTo>
                    <a:pt x="763" y="174"/>
                    <a:pt x="762" y="174"/>
                    <a:pt x="762" y="173"/>
                  </a:cubicBezTo>
                  <a:cubicBezTo>
                    <a:pt x="762" y="173"/>
                    <a:pt x="762" y="173"/>
                    <a:pt x="762" y="173"/>
                  </a:cubicBezTo>
                  <a:cubicBezTo>
                    <a:pt x="760" y="173"/>
                    <a:pt x="760" y="177"/>
                    <a:pt x="760" y="176"/>
                  </a:cubicBezTo>
                  <a:cubicBezTo>
                    <a:pt x="760" y="176"/>
                    <a:pt x="760" y="175"/>
                    <a:pt x="760" y="175"/>
                  </a:cubicBezTo>
                  <a:cubicBezTo>
                    <a:pt x="759" y="175"/>
                    <a:pt x="759" y="176"/>
                    <a:pt x="758" y="176"/>
                  </a:cubicBezTo>
                  <a:cubicBezTo>
                    <a:pt x="758" y="174"/>
                    <a:pt x="762" y="174"/>
                    <a:pt x="758" y="172"/>
                  </a:cubicBezTo>
                  <a:cubicBezTo>
                    <a:pt x="757" y="172"/>
                    <a:pt x="758" y="175"/>
                    <a:pt x="758" y="175"/>
                  </a:cubicBezTo>
                  <a:cubicBezTo>
                    <a:pt x="757" y="176"/>
                    <a:pt x="758" y="174"/>
                    <a:pt x="757" y="173"/>
                  </a:cubicBezTo>
                  <a:cubicBezTo>
                    <a:pt x="756" y="173"/>
                    <a:pt x="755" y="175"/>
                    <a:pt x="754" y="175"/>
                  </a:cubicBezTo>
                  <a:cubicBezTo>
                    <a:pt x="754" y="176"/>
                    <a:pt x="754" y="175"/>
                    <a:pt x="755" y="174"/>
                  </a:cubicBezTo>
                  <a:cubicBezTo>
                    <a:pt x="755" y="173"/>
                    <a:pt x="755" y="172"/>
                    <a:pt x="755" y="171"/>
                  </a:cubicBezTo>
                  <a:cubicBezTo>
                    <a:pt x="756" y="170"/>
                    <a:pt x="758" y="168"/>
                    <a:pt x="757" y="168"/>
                  </a:cubicBezTo>
                  <a:cubicBezTo>
                    <a:pt x="755" y="167"/>
                    <a:pt x="753" y="170"/>
                    <a:pt x="754" y="171"/>
                  </a:cubicBezTo>
                  <a:cubicBezTo>
                    <a:pt x="755" y="172"/>
                    <a:pt x="754" y="175"/>
                    <a:pt x="754" y="171"/>
                  </a:cubicBezTo>
                  <a:cubicBezTo>
                    <a:pt x="753" y="171"/>
                    <a:pt x="753" y="174"/>
                    <a:pt x="753" y="173"/>
                  </a:cubicBezTo>
                  <a:cubicBezTo>
                    <a:pt x="752" y="173"/>
                    <a:pt x="753" y="172"/>
                    <a:pt x="753" y="172"/>
                  </a:cubicBezTo>
                  <a:cubicBezTo>
                    <a:pt x="752" y="169"/>
                    <a:pt x="751" y="174"/>
                    <a:pt x="751" y="172"/>
                  </a:cubicBezTo>
                  <a:cubicBezTo>
                    <a:pt x="751" y="171"/>
                    <a:pt x="752" y="170"/>
                    <a:pt x="752" y="170"/>
                  </a:cubicBezTo>
                  <a:cubicBezTo>
                    <a:pt x="751" y="169"/>
                    <a:pt x="751" y="171"/>
                    <a:pt x="750" y="171"/>
                  </a:cubicBezTo>
                  <a:cubicBezTo>
                    <a:pt x="750" y="171"/>
                    <a:pt x="749" y="171"/>
                    <a:pt x="749" y="171"/>
                  </a:cubicBezTo>
                  <a:cubicBezTo>
                    <a:pt x="747" y="171"/>
                    <a:pt x="748" y="172"/>
                    <a:pt x="747" y="171"/>
                  </a:cubicBezTo>
                  <a:cubicBezTo>
                    <a:pt x="746" y="170"/>
                    <a:pt x="746" y="170"/>
                    <a:pt x="746" y="170"/>
                  </a:cubicBezTo>
                  <a:cubicBezTo>
                    <a:pt x="745" y="170"/>
                    <a:pt x="744" y="172"/>
                    <a:pt x="744" y="171"/>
                  </a:cubicBezTo>
                  <a:cubicBezTo>
                    <a:pt x="744" y="170"/>
                    <a:pt x="745" y="170"/>
                    <a:pt x="745" y="170"/>
                  </a:cubicBezTo>
                  <a:cubicBezTo>
                    <a:pt x="745" y="170"/>
                    <a:pt x="745" y="170"/>
                    <a:pt x="744" y="170"/>
                  </a:cubicBezTo>
                  <a:cubicBezTo>
                    <a:pt x="743" y="170"/>
                    <a:pt x="742" y="170"/>
                    <a:pt x="742" y="170"/>
                  </a:cubicBezTo>
                  <a:cubicBezTo>
                    <a:pt x="742" y="170"/>
                    <a:pt x="741" y="170"/>
                    <a:pt x="741" y="171"/>
                  </a:cubicBezTo>
                  <a:cubicBezTo>
                    <a:pt x="740" y="171"/>
                    <a:pt x="742" y="169"/>
                    <a:pt x="742" y="169"/>
                  </a:cubicBezTo>
                  <a:cubicBezTo>
                    <a:pt x="742" y="169"/>
                    <a:pt x="742" y="169"/>
                    <a:pt x="742" y="169"/>
                  </a:cubicBezTo>
                  <a:cubicBezTo>
                    <a:pt x="742" y="169"/>
                    <a:pt x="742" y="169"/>
                    <a:pt x="741" y="169"/>
                  </a:cubicBezTo>
                  <a:cubicBezTo>
                    <a:pt x="741" y="169"/>
                    <a:pt x="742" y="168"/>
                    <a:pt x="742" y="167"/>
                  </a:cubicBezTo>
                  <a:cubicBezTo>
                    <a:pt x="742" y="167"/>
                    <a:pt x="741" y="166"/>
                    <a:pt x="740" y="166"/>
                  </a:cubicBezTo>
                  <a:cubicBezTo>
                    <a:pt x="740" y="166"/>
                    <a:pt x="740" y="166"/>
                    <a:pt x="740" y="167"/>
                  </a:cubicBezTo>
                  <a:cubicBezTo>
                    <a:pt x="740" y="167"/>
                    <a:pt x="740" y="168"/>
                    <a:pt x="740" y="168"/>
                  </a:cubicBezTo>
                  <a:cubicBezTo>
                    <a:pt x="739" y="168"/>
                    <a:pt x="740" y="166"/>
                    <a:pt x="739" y="165"/>
                  </a:cubicBezTo>
                  <a:cubicBezTo>
                    <a:pt x="739" y="165"/>
                    <a:pt x="739" y="165"/>
                    <a:pt x="739" y="165"/>
                  </a:cubicBezTo>
                  <a:cubicBezTo>
                    <a:pt x="739" y="164"/>
                    <a:pt x="739" y="164"/>
                    <a:pt x="739" y="164"/>
                  </a:cubicBezTo>
                  <a:cubicBezTo>
                    <a:pt x="740" y="163"/>
                    <a:pt x="739" y="162"/>
                    <a:pt x="739" y="163"/>
                  </a:cubicBezTo>
                  <a:cubicBezTo>
                    <a:pt x="738" y="163"/>
                    <a:pt x="738" y="164"/>
                    <a:pt x="738" y="164"/>
                  </a:cubicBezTo>
                  <a:cubicBezTo>
                    <a:pt x="738" y="165"/>
                    <a:pt x="738" y="165"/>
                    <a:pt x="738" y="165"/>
                  </a:cubicBezTo>
                  <a:cubicBezTo>
                    <a:pt x="738" y="165"/>
                    <a:pt x="738" y="165"/>
                    <a:pt x="738" y="165"/>
                  </a:cubicBezTo>
                  <a:cubicBezTo>
                    <a:pt x="738" y="165"/>
                    <a:pt x="736" y="168"/>
                    <a:pt x="736" y="166"/>
                  </a:cubicBezTo>
                  <a:cubicBezTo>
                    <a:pt x="736" y="166"/>
                    <a:pt x="736" y="166"/>
                    <a:pt x="735" y="167"/>
                  </a:cubicBezTo>
                  <a:cubicBezTo>
                    <a:pt x="735" y="167"/>
                    <a:pt x="736" y="168"/>
                    <a:pt x="735" y="168"/>
                  </a:cubicBezTo>
                  <a:cubicBezTo>
                    <a:pt x="735" y="168"/>
                    <a:pt x="735" y="167"/>
                    <a:pt x="735" y="167"/>
                  </a:cubicBezTo>
                  <a:cubicBezTo>
                    <a:pt x="735" y="166"/>
                    <a:pt x="736" y="166"/>
                    <a:pt x="736" y="166"/>
                  </a:cubicBezTo>
                  <a:cubicBezTo>
                    <a:pt x="736" y="165"/>
                    <a:pt x="736" y="165"/>
                    <a:pt x="735" y="164"/>
                  </a:cubicBezTo>
                  <a:cubicBezTo>
                    <a:pt x="735" y="164"/>
                    <a:pt x="735" y="164"/>
                    <a:pt x="735" y="164"/>
                  </a:cubicBezTo>
                  <a:cubicBezTo>
                    <a:pt x="735" y="164"/>
                    <a:pt x="736" y="163"/>
                    <a:pt x="735" y="162"/>
                  </a:cubicBezTo>
                  <a:cubicBezTo>
                    <a:pt x="735" y="162"/>
                    <a:pt x="735" y="163"/>
                    <a:pt x="735" y="163"/>
                  </a:cubicBezTo>
                  <a:cubicBezTo>
                    <a:pt x="734" y="164"/>
                    <a:pt x="734" y="166"/>
                    <a:pt x="733" y="167"/>
                  </a:cubicBezTo>
                  <a:cubicBezTo>
                    <a:pt x="732" y="167"/>
                    <a:pt x="732" y="162"/>
                    <a:pt x="732" y="161"/>
                  </a:cubicBezTo>
                  <a:cubicBezTo>
                    <a:pt x="732" y="161"/>
                    <a:pt x="731" y="163"/>
                    <a:pt x="730" y="165"/>
                  </a:cubicBezTo>
                  <a:cubicBezTo>
                    <a:pt x="730" y="165"/>
                    <a:pt x="730" y="164"/>
                    <a:pt x="730" y="164"/>
                  </a:cubicBezTo>
                  <a:cubicBezTo>
                    <a:pt x="730" y="164"/>
                    <a:pt x="729" y="164"/>
                    <a:pt x="729" y="164"/>
                  </a:cubicBezTo>
                  <a:cubicBezTo>
                    <a:pt x="729" y="164"/>
                    <a:pt x="731" y="163"/>
                    <a:pt x="730" y="163"/>
                  </a:cubicBezTo>
                  <a:cubicBezTo>
                    <a:pt x="729" y="162"/>
                    <a:pt x="728" y="162"/>
                    <a:pt x="728" y="162"/>
                  </a:cubicBezTo>
                  <a:cubicBezTo>
                    <a:pt x="727" y="162"/>
                    <a:pt x="726" y="161"/>
                    <a:pt x="728" y="162"/>
                  </a:cubicBezTo>
                  <a:cubicBezTo>
                    <a:pt x="728" y="162"/>
                    <a:pt x="729" y="162"/>
                    <a:pt x="729" y="161"/>
                  </a:cubicBezTo>
                  <a:cubicBezTo>
                    <a:pt x="729" y="161"/>
                    <a:pt x="728" y="160"/>
                    <a:pt x="728" y="161"/>
                  </a:cubicBezTo>
                  <a:cubicBezTo>
                    <a:pt x="728" y="162"/>
                    <a:pt x="727" y="162"/>
                    <a:pt x="726" y="161"/>
                  </a:cubicBezTo>
                  <a:cubicBezTo>
                    <a:pt x="726" y="160"/>
                    <a:pt x="727" y="160"/>
                    <a:pt x="726" y="159"/>
                  </a:cubicBezTo>
                  <a:cubicBezTo>
                    <a:pt x="725" y="159"/>
                    <a:pt x="725" y="162"/>
                    <a:pt x="724" y="162"/>
                  </a:cubicBezTo>
                  <a:cubicBezTo>
                    <a:pt x="721" y="162"/>
                    <a:pt x="726" y="157"/>
                    <a:pt x="721" y="159"/>
                  </a:cubicBezTo>
                  <a:cubicBezTo>
                    <a:pt x="721" y="159"/>
                    <a:pt x="721" y="160"/>
                    <a:pt x="721" y="160"/>
                  </a:cubicBezTo>
                  <a:cubicBezTo>
                    <a:pt x="721" y="160"/>
                    <a:pt x="721" y="161"/>
                    <a:pt x="721" y="161"/>
                  </a:cubicBezTo>
                  <a:cubicBezTo>
                    <a:pt x="721" y="162"/>
                    <a:pt x="721" y="163"/>
                    <a:pt x="721" y="163"/>
                  </a:cubicBezTo>
                  <a:cubicBezTo>
                    <a:pt x="722" y="164"/>
                    <a:pt x="727" y="163"/>
                    <a:pt x="723" y="165"/>
                  </a:cubicBezTo>
                  <a:cubicBezTo>
                    <a:pt x="723" y="165"/>
                    <a:pt x="723" y="164"/>
                    <a:pt x="723" y="164"/>
                  </a:cubicBezTo>
                  <a:cubicBezTo>
                    <a:pt x="722" y="164"/>
                    <a:pt x="721" y="164"/>
                    <a:pt x="720" y="164"/>
                  </a:cubicBezTo>
                  <a:cubicBezTo>
                    <a:pt x="720" y="164"/>
                    <a:pt x="721" y="163"/>
                    <a:pt x="721" y="163"/>
                  </a:cubicBezTo>
                  <a:cubicBezTo>
                    <a:pt x="721" y="162"/>
                    <a:pt x="720" y="160"/>
                    <a:pt x="719" y="160"/>
                  </a:cubicBezTo>
                  <a:cubicBezTo>
                    <a:pt x="718" y="160"/>
                    <a:pt x="716" y="165"/>
                    <a:pt x="714" y="164"/>
                  </a:cubicBezTo>
                  <a:cubicBezTo>
                    <a:pt x="713" y="163"/>
                    <a:pt x="717" y="161"/>
                    <a:pt x="714" y="160"/>
                  </a:cubicBezTo>
                  <a:cubicBezTo>
                    <a:pt x="714" y="160"/>
                    <a:pt x="709" y="163"/>
                    <a:pt x="708" y="163"/>
                  </a:cubicBezTo>
                  <a:cubicBezTo>
                    <a:pt x="708" y="164"/>
                    <a:pt x="708" y="164"/>
                    <a:pt x="708" y="164"/>
                  </a:cubicBezTo>
                  <a:cubicBezTo>
                    <a:pt x="707" y="164"/>
                    <a:pt x="707" y="161"/>
                    <a:pt x="706" y="161"/>
                  </a:cubicBezTo>
                  <a:cubicBezTo>
                    <a:pt x="702" y="160"/>
                    <a:pt x="703" y="170"/>
                    <a:pt x="702" y="171"/>
                  </a:cubicBezTo>
                  <a:cubicBezTo>
                    <a:pt x="701" y="172"/>
                    <a:pt x="699" y="171"/>
                    <a:pt x="699" y="172"/>
                  </a:cubicBezTo>
                  <a:cubicBezTo>
                    <a:pt x="697" y="176"/>
                    <a:pt x="701" y="172"/>
                    <a:pt x="701" y="173"/>
                  </a:cubicBezTo>
                  <a:cubicBezTo>
                    <a:pt x="701" y="174"/>
                    <a:pt x="699" y="175"/>
                    <a:pt x="699" y="175"/>
                  </a:cubicBezTo>
                  <a:cubicBezTo>
                    <a:pt x="698" y="179"/>
                    <a:pt x="698" y="179"/>
                    <a:pt x="698" y="179"/>
                  </a:cubicBezTo>
                  <a:cubicBezTo>
                    <a:pt x="696" y="180"/>
                    <a:pt x="695" y="176"/>
                    <a:pt x="694" y="179"/>
                  </a:cubicBezTo>
                  <a:cubicBezTo>
                    <a:pt x="693" y="180"/>
                    <a:pt x="694" y="180"/>
                    <a:pt x="693" y="181"/>
                  </a:cubicBezTo>
                  <a:cubicBezTo>
                    <a:pt x="693" y="182"/>
                    <a:pt x="693" y="183"/>
                    <a:pt x="693" y="183"/>
                  </a:cubicBezTo>
                  <a:cubicBezTo>
                    <a:pt x="694" y="184"/>
                    <a:pt x="695" y="183"/>
                    <a:pt x="695" y="183"/>
                  </a:cubicBezTo>
                  <a:cubicBezTo>
                    <a:pt x="696" y="183"/>
                    <a:pt x="697" y="182"/>
                    <a:pt x="698" y="183"/>
                  </a:cubicBezTo>
                  <a:cubicBezTo>
                    <a:pt x="699" y="184"/>
                    <a:pt x="693" y="183"/>
                    <a:pt x="694" y="184"/>
                  </a:cubicBezTo>
                  <a:cubicBezTo>
                    <a:pt x="694" y="185"/>
                    <a:pt x="696" y="188"/>
                    <a:pt x="695" y="188"/>
                  </a:cubicBezTo>
                  <a:cubicBezTo>
                    <a:pt x="693" y="190"/>
                    <a:pt x="692" y="183"/>
                    <a:pt x="688" y="183"/>
                  </a:cubicBezTo>
                  <a:cubicBezTo>
                    <a:pt x="687" y="183"/>
                    <a:pt x="683" y="190"/>
                    <a:pt x="681" y="192"/>
                  </a:cubicBezTo>
                  <a:cubicBezTo>
                    <a:pt x="679" y="194"/>
                    <a:pt x="676" y="193"/>
                    <a:pt x="675" y="195"/>
                  </a:cubicBezTo>
                  <a:cubicBezTo>
                    <a:pt x="672" y="197"/>
                    <a:pt x="669" y="205"/>
                    <a:pt x="668" y="208"/>
                  </a:cubicBezTo>
                  <a:cubicBezTo>
                    <a:pt x="668" y="208"/>
                    <a:pt x="668" y="211"/>
                    <a:pt x="668" y="211"/>
                  </a:cubicBezTo>
                  <a:cubicBezTo>
                    <a:pt x="667" y="213"/>
                    <a:pt x="663" y="218"/>
                    <a:pt x="661" y="216"/>
                  </a:cubicBezTo>
                  <a:cubicBezTo>
                    <a:pt x="660" y="216"/>
                    <a:pt x="665" y="213"/>
                    <a:pt x="665" y="211"/>
                  </a:cubicBezTo>
                  <a:cubicBezTo>
                    <a:pt x="665" y="207"/>
                    <a:pt x="667" y="201"/>
                    <a:pt x="669" y="198"/>
                  </a:cubicBezTo>
                  <a:cubicBezTo>
                    <a:pt x="672" y="193"/>
                    <a:pt x="667" y="195"/>
                    <a:pt x="667" y="193"/>
                  </a:cubicBezTo>
                  <a:cubicBezTo>
                    <a:pt x="667" y="193"/>
                    <a:pt x="668" y="192"/>
                    <a:pt x="668" y="192"/>
                  </a:cubicBezTo>
                  <a:cubicBezTo>
                    <a:pt x="668" y="191"/>
                    <a:pt x="667" y="193"/>
                    <a:pt x="667" y="193"/>
                  </a:cubicBezTo>
                  <a:cubicBezTo>
                    <a:pt x="666" y="192"/>
                    <a:pt x="667" y="190"/>
                    <a:pt x="666" y="193"/>
                  </a:cubicBezTo>
                  <a:cubicBezTo>
                    <a:pt x="665" y="193"/>
                    <a:pt x="665" y="194"/>
                    <a:pt x="665" y="194"/>
                  </a:cubicBezTo>
                  <a:cubicBezTo>
                    <a:pt x="664" y="194"/>
                    <a:pt x="663" y="193"/>
                    <a:pt x="662" y="194"/>
                  </a:cubicBezTo>
                  <a:cubicBezTo>
                    <a:pt x="661" y="195"/>
                    <a:pt x="663" y="196"/>
                    <a:pt x="664" y="197"/>
                  </a:cubicBezTo>
                  <a:cubicBezTo>
                    <a:pt x="664" y="197"/>
                    <a:pt x="664" y="198"/>
                    <a:pt x="664" y="198"/>
                  </a:cubicBezTo>
                  <a:cubicBezTo>
                    <a:pt x="663" y="197"/>
                    <a:pt x="663" y="195"/>
                    <a:pt x="661" y="195"/>
                  </a:cubicBezTo>
                  <a:cubicBezTo>
                    <a:pt x="661" y="195"/>
                    <a:pt x="658" y="195"/>
                    <a:pt x="657" y="195"/>
                  </a:cubicBezTo>
                  <a:cubicBezTo>
                    <a:pt x="657" y="195"/>
                    <a:pt x="657" y="196"/>
                    <a:pt x="657" y="196"/>
                  </a:cubicBezTo>
                  <a:cubicBezTo>
                    <a:pt x="656" y="196"/>
                    <a:pt x="657" y="194"/>
                    <a:pt x="656" y="195"/>
                  </a:cubicBezTo>
                  <a:cubicBezTo>
                    <a:pt x="656" y="195"/>
                    <a:pt x="656" y="195"/>
                    <a:pt x="656" y="196"/>
                  </a:cubicBezTo>
                  <a:cubicBezTo>
                    <a:pt x="656" y="196"/>
                    <a:pt x="656" y="196"/>
                    <a:pt x="656" y="196"/>
                  </a:cubicBezTo>
                  <a:cubicBezTo>
                    <a:pt x="657" y="196"/>
                    <a:pt x="657" y="197"/>
                    <a:pt x="657" y="198"/>
                  </a:cubicBezTo>
                  <a:cubicBezTo>
                    <a:pt x="657" y="198"/>
                    <a:pt x="657" y="199"/>
                    <a:pt x="657" y="199"/>
                  </a:cubicBezTo>
                  <a:cubicBezTo>
                    <a:pt x="657" y="200"/>
                    <a:pt x="658" y="201"/>
                    <a:pt x="657" y="200"/>
                  </a:cubicBezTo>
                  <a:cubicBezTo>
                    <a:pt x="657" y="200"/>
                    <a:pt x="657" y="199"/>
                    <a:pt x="656" y="199"/>
                  </a:cubicBezTo>
                  <a:cubicBezTo>
                    <a:pt x="656" y="199"/>
                    <a:pt x="656" y="200"/>
                    <a:pt x="656" y="200"/>
                  </a:cubicBezTo>
                  <a:cubicBezTo>
                    <a:pt x="656" y="199"/>
                    <a:pt x="656" y="199"/>
                    <a:pt x="657" y="198"/>
                  </a:cubicBezTo>
                  <a:cubicBezTo>
                    <a:pt x="656" y="197"/>
                    <a:pt x="656" y="196"/>
                    <a:pt x="656" y="196"/>
                  </a:cubicBezTo>
                  <a:cubicBezTo>
                    <a:pt x="656" y="196"/>
                    <a:pt x="655" y="197"/>
                    <a:pt x="655" y="197"/>
                  </a:cubicBezTo>
                  <a:cubicBezTo>
                    <a:pt x="655" y="196"/>
                    <a:pt x="656" y="195"/>
                    <a:pt x="656" y="194"/>
                  </a:cubicBezTo>
                  <a:cubicBezTo>
                    <a:pt x="655" y="192"/>
                    <a:pt x="650" y="192"/>
                    <a:pt x="648" y="194"/>
                  </a:cubicBezTo>
                  <a:cubicBezTo>
                    <a:pt x="648" y="194"/>
                    <a:pt x="648" y="195"/>
                    <a:pt x="648" y="195"/>
                  </a:cubicBezTo>
                  <a:cubicBezTo>
                    <a:pt x="647" y="195"/>
                    <a:pt x="646" y="195"/>
                    <a:pt x="646" y="195"/>
                  </a:cubicBezTo>
                  <a:cubicBezTo>
                    <a:pt x="643" y="195"/>
                    <a:pt x="643" y="199"/>
                    <a:pt x="641" y="200"/>
                  </a:cubicBezTo>
                  <a:cubicBezTo>
                    <a:pt x="640" y="200"/>
                    <a:pt x="642" y="196"/>
                    <a:pt x="640" y="196"/>
                  </a:cubicBezTo>
                  <a:cubicBezTo>
                    <a:pt x="640" y="196"/>
                    <a:pt x="640" y="197"/>
                    <a:pt x="639" y="197"/>
                  </a:cubicBezTo>
                  <a:cubicBezTo>
                    <a:pt x="639" y="197"/>
                    <a:pt x="640" y="196"/>
                    <a:pt x="640" y="196"/>
                  </a:cubicBezTo>
                  <a:cubicBezTo>
                    <a:pt x="639" y="195"/>
                    <a:pt x="639" y="196"/>
                    <a:pt x="638" y="196"/>
                  </a:cubicBezTo>
                  <a:cubicBezTo>
                    <a:pt x="637" y="195"/>
                    <a:pt x="637" y="194"/>
                    <a:pt x="636" y="193"/>
                  </a:cubicBezTo>
                  <a:cubicBezTo>
                    <a:pt x="635" y="192"/>
                    <a:pt x="634" y="192"/>
                    <a:pt x="633" y="192"/>
                  </a:cubicBezTo>
                  <a:cubicBezTo>
                    <a:pt x="633" y="191"/>
                    <a:pt x="632" y="191"/>
                    <a:pt x="632" y="191"/>
                  </a:cubicBezTo>
                  <a:cubicBezTo>
                    <a:pt x="633" y="191"/>
                    <a:pt x="634" y="192"/>
                    <a:pt x="634" y="192"/>
                  </a:cubicBezTo>
                  <a:cubicBezTo>
                    <a:pt x="637" y="191"/>
                    <a:pt x="632" y="186"/>
                    <a:pt x="632" y="185"/>
                  </a:cubicBezTo>
                  <a:cubicBezTo>
                    <a:pt x="630" y="182"/>
                    <a:pt x="631" y="180"/>
                    <a:pt x="630" y="177"/>
                  </a:cubicBezTo>
                  <a:cubicBezTo>
                    <a:pt x="630" y="175"/>
                    <a:pt x="627" y="174"/>
                    <a:pt x="627" y="174"/>
                  </a:cubicBezTo>
                  <a:cubicBezTo>
                    <a:pt x="627" y="173"/>
                    <a:pt x="628" y="174"/>
                    <a:pt x="628" y="174"/>
                  </a:cubicBezTo>
                  <a:cubicBezTo>
                    <a:pt x="629" y="173"/>
                    <a:pt x="631" y="170"/>
                    <a:pt x="630" y="168"/>
                  </a:cubicBezTo>
                  <a:cubicBezTo>
                    <a:pt x="630" y="168"/>
                    <a:pt x="630" y="168"/>
                    <a:pt x="629" y="168"/>
                  </a:cubicBezTo>
                  <a:cubicBezTo>
                    <a:pt x="625" y="166"/>
                    <a:pt x="626" y="170"/>
                    <a:pt x="624" y="171"/>
                  </a:cubicBezTo>
                  <a:cubicBezTo>
                    <a:pt x="623" y="172"/>
                    <a:pt x="621" y="172"/>
                    <a:pt x="620" y="173"/>
                  </a:cubicBezTo>
                  <a:cubicBezTo>
                    <a:pt x="619" y="174"/>
                    <a:pt x="618" y="177"/>
                    <a:pt x="616" y="177"/>
                  </a:cubicBezTo>
                  <a:cubicBezTo>
                    <a:pt x="616" y="178"/>
                    <a:pt x="616" y="177"/>
                    <a:pt x="616" y="177"/>
                  </a:cubicBezTo>
                  <a:cubicBezTo>
                    <a:pt x="616" y="176"/>
                    <a:pt x="615" y="177"/>
                    <a:pt x="614" y="177"/>
                  </a:cubicBezTo>
                  <a:cubicBezTo>
                    <a:pt x="614" y="177"/>
                    <a:pt x="614" y="179"/>
                    <a:pt x="613" y="179"/>
                  </a:cubicBezTo>
                  <a:cubicBezTo>
                    <a:pt x="611" y="181"/>
                    <a:pt x="609" y="180"/>
                    <a:pt x="607" y="181"/>
                  </a:cubicBezTo>
                  <a:cubicBezTo>
                    <a:pt x="604" y="183"/>
                    <a:pt x="601" y="186"/>
                    <a:pt x="597" y="187"/>
                  </a:cubicBezTo>
                  <a:cubicBezTo>
                    <a:pt x="595" y="188"/>
                    <a:pt x="591" y="189"/>
                    <a:pt x="591" y="189"/>
                  </a:cubicBezTo>
                  <a:cubicBezTo>
                    <a:pt x="591" y="189"/>
                    <a:pt x="592" y="185"/>
                    <a:pt x="591" y="184"/>
                  </a:cubicBezTo>
                  <a:cubicBezTo>
                    <a:pt x="591" y="184"/>
                    <a:pt x="580" y="187"/>
                    <a:pt x="580" y="186"/>
                  </a:cubicBezTo>
                  <a:cubicBezTo>
                    <a:pt x="579" y="185"/>
                    <a:pt x="584" y="184"/>
                    <a:pt x="585" y="184"/>
                  </a:cubicBezTo>
                  <a:cubicBezTo>
                    <a:pt x="587" y="182"/>
                    <a:pt x="589" y="181"/>
                    <a:pt x="592" y="180"/>
                  </a:cubicBezTo>
                  <a:cubicBezTo>
                    <a:pt x="595" y="178"/>
                    <a:pt x="596" y="184"/>
                    <a:pt x="600" y="179"/>
                  </a:cubicBezTo>
                  <a:cubicBezTo>
                    <a:pt x="601" y="178"/>
                    <a:pt x="599" y="176"/>
                    <a:pt x="600" y="175"/>
                  </a:cubicBezTo>
                  <a:cubicBezTo>
                    <a:pt x="611" y="168"/>
                    <a:pt x="602" y="168"/>
                    <a:pt x="606" y="163"/>
                  </a:cubicBezTo>
                  <a:cubicBezTo>
                    <a:pt x="606" y="163"/>
                    <a:pt x="609" y="160"/>
                    <a:pt x="609" y="160"/>
                  </a:cubicBezTo>
                  <a:cubicBezTo>
                    <a:pt x="610" y="159"/>
                    <a:pt x="610" y="159"/>
                    <a:pt x="610" y="158"/>
                  </a:cubicBezTo>
                  <a:cubicBezTo>
                    <a:pt x="610" y="158"/>
                    <a:pt x="609" y="158"/>
                    <a:pt x="609" y="157"/>
                  </a:cubicBezTo>
                  <a:cubicBezTo>
                    <a:pt x="613" y="156"/>
                    <a:pt x="612" y="157"/>
                    <a:pt x="614" y="154"/>
                  </a:cubicBezTo>
                  <a:cubicBezTo>
                    <a:pt x="616" y="152"/>
                    <a:pt x="619" y="146"/>
                    <a:pt x="616" y="145"/>
                  </a:cubicBezTo>
                  <a:cubicBezTo>
                    <a:pt x="617" y="145"/>
                    <a:pt x="617" y="145"/>
                    <a:pt x="618" y="145"/>
                  </a:cubicBezTo>
                  <a:cubicBezTo>
                    <a:pt x="618" y="145"/>
                    <a:pt x="622" y="144"/>
                    <a:pt x="623" y="144"/>
                  </a:cubicBezTo>
                  <a:cubicBezTo>
                    <a:pt x="624" y="143"/>
                    <a:pt x="625" y="140"/>
                    <a:pt x="627" y="139"/>
                  </a:cubicBezTo>
                  <a:cubicBezTo>
                    <a:pt x="628" y="138"/>
                    <a:pt x="630" y="139"/>
                    <a:pt x="632" y="138"/>
                  </a:cubicBezTo>
                  <a:cubicBezTo>
                    <a:pt x="636" y="134"/>
                    <a:pt x="637" y="129"/>
                    <a:pt x="640" y="125"/>
                  </a:cubicBezTo>
                  <a:cubicBezTo>
                    <a:pt x="643" y="121"/>
                    <a:pt x="647" y="119"/>
                    <a:pt x="650" y="116"/>
                  </a:cubicBezTo>
                  <a:cubicBezTo>
                    <a:pt x="651" y="115"/>
                    <a:pt x="651" y="114"/>
                    <a:pt x="652" y="113"/>
                  </a:cubicBezTo>
                  <a:cubicBezTo>
                    <a:pt x="652" y="113"/>
                    <a:pt x="652" y="114"/>
                    <a:pt x="652" y="114"/>
                  </a:cubicBezTo>
                  <a:cubicBezTo>
                    <a:pt x="653" y="114"/>
                    <a:pt x="654" y="113"/>
                    <a:pt x="654" y="113"/>
                  </a:cubicBezTo>
                  <a:cubicBezTo>
                    <a:pt x="655" y="112"/>
                    <a:pt x="656" y="105"/>
                    <a:pt x="656" y="104"/>
                  </a:cubicBezTo>
                  <a:cubicBezTo>
                    <a:pt x="654" y="91"/>
                    <a:pt x="640" y="96"/>
                    <a:pt x="638" y="92"/>
                  </a:cubicBezTo>
                  <a:cubicBezTo>
                    <a:pt x="637" y="91"/>
                    <a:pt x="637" y="85"/>
                    <a:pt x="635" y="85"/>
                  </a:cubicBezTo>
                  <a:cubicBezTo>
                    <a:pt x="634" y="85"/>
                    <a:pt x="634" y="85"/>
                    <a:pt x="633" y="85"/>
                  </a:cubicBezTo>
                  <a:cubicBezTo>
                    <a:pt x="633" y="85"/>
                    <a:pt x="633" y="85"/>
                    <a:pt x="633" y="85"/>
                  </a:cubicBezTo>
                  <a:cubicBezTo>
                    <a:pt x="632" y="86"/>
                    <a:pt x="631" y="87"/>
                    <a:pt x="631" y="87"/>
                  </a:cubicBezTo>
                  <a:cubicBezTo>
                    <a:pt x="631" y="83"/>
                    <a:pt x="632" y="85"/>
                    <a:pt x="633" y="85"/>
                  </a:cubicBezTo>
                  <a:cubicBezTo>
                    <a:pt x="633" y="85"/>
                    <a:pt x="633" y="85"/>
                    <a:pt x="633" y="85"/>
                  </a:cubicBezTo>
                  <a:cubicBezTo>
                    <a:pt x="634" y="84"/>
                    <a:pt x="634" y="84"/>
                    <a:pt x="634" y="84"/>
                  </a:cubicBezTo>
                  <a:cubicBezTo>
                    <a:pt x="635" y="82"/>
                    <a:pt x="632" y="80"/>
                    <a:pt x="632" y="78"/>
                  </a:cubicBezTo>
                  <a:cubicBezTo>
                    <a:pt x="632" y="78"/>
                    <a:pt x="632" y="77"/>
                    <a:pt x="632" y="76"/>
                  </a:cubicBezTo>
                  <a:cubicBezTo>
                    <a:pt x="632" y="76"/>
                    <a:pt x="632" y="75"/>
                    <a:pt x="631" y="75"/>
                  </a:cubicBezTo>
                  <a:cubicBezTo>
                    <a:pt x="631" y="74"/>
                    <a:pt x="630" y="75"/>
                    <a:pt x="630" y="75"/>
                  </a:cubicBezTo>
                  <a:cubicBezTo>
                    <a:pt x="629" y="74"/>
                    <a:pt x="630" y="70"/>
                    <a:pt x="629" y="68"/>
                  </a:cubicBezTo>
                  <a:cubicBezTo>
                    <a:pt x="629" y="68"/>
                    <a:pt x="629" y="67"/>
                    <a:pt x="628" y="67"/>
                  </a:cubicBezTo>
                  <a:cubicBezTo>
                    <a:pt x="628" y="67"/>
                    <a:pt x="627" y="67"/>
                    <a:pt x="627" y="66"/>
                  </a:cubicBezTo>
                  <a:cubicBezTo>
                    <a:pt x="626" y="62"/>
                    <a:pt x="624" y="56"/>
                    <a:pt x="623" y="51"/>
                  </a:cubicBezTo>
                  <a:cubicBezTo>
                    <a:pt x="623" y="49"/>
                    <a:pt x="623" y="46"/>
                    <a:pt x="623" y="43"/>
                  </a:cubicBezTo>
                  <a:cubicBezTo>
                    <a:pt x="623" y="42"/>
                    <a:pt x="623" y="41"/>
                    <a:pt x="623" y="41"/>
                  </a:cubicBezTo>
                  <a:cubicBezTo>
                    <a:pt x="622" y="40"/>
                    <a:pt x="621" y="40"/>
                    <a:pt x="621" y="39"/>
                  </a:cubicBezTo>
                  <a:cubicBezTo>
                    <a:pt x="620" y="38"/>
                    <a:pt x="621" y="35"/>
                    <a:pt x="620" y="34"/>
                  </a:cubicBezTo>
                  <a:cubicBezTo>
                    <a:pt x="620" y="32"/>
                    <a:pt x="612" y="23"/>
                    <a:pt x="610" y="23"/>
                  </a:cubicBezTo>
                  <a:cubicBezTo>
                    <a:pt x="608" y="22"/>
                    <a:pt x="611" y="31"/>
                    <a:pt x="612" y="32"/>
                  </a:cubicBezTo>
                  <a:cubicBezTo>
                    <a:pt x="612" y="32"/>
                    <a:pt x="614" y="36"/>
                    <a:pt x="613" y="36"/>
                  </a:cubicBezTo>
                  <a:cubicBezTo>
                    <a:pt x="611" y="35"/>
                    <a:pt x="611" y="29"/>
                    <a:pt x="610" y="29"/>
                  </a:cubicBezTo>
                  <a:cubicBezTo>
                    <a:pt x="607" y="28"/>
                    <a:pt x="608" y="34"/>
                    <a:pt x="606" y="33"/>
                  </a:cubicBezTo>
                  <a:cubicBezTo>
                    <a:pt x="605" y="35"/>
                    <a:pt x="588" y="56"/>
                    <a:pt x="588" y="57"/>
                  </a:cubicBezTo>
                  <a:cubicBezTo>
                    <a:pt x="588" y="58"/>
                    <a:pt x="589" y="58"/>
                    <a:pt x="589" y="59"/>
                  </a:cubicBezTo>
                  <a:cubicBezTo>
                    <a:pt x="588" y="61"/>
                    <a:pt x="586" y="63"/>
                    <a:pt x="585" y="65"/>
                  </a:cubicBezTo>
                  <a:cubicBezTo>
                    <a:pt x="584" y="68"/>
                    <a:pt x="584" y="72"/>
                    <a:pt x="582" y="74"/>
                  </a:cubicBezTo>
                  <a:cubicBezTo>
                    <a:pt x="581" y="76"/>
                    <a:pt x="575" y="82"/>
                    <a:pt x="573" y="83"/>
                  </a:cubicBezTo>
                  <a:cubicBezTo>
                    <a:pt x="572" y="83"/>
                    <a:pt x="569" y="82"/>
                    <a:pt x="567" y="82"/>
                  </a:cubicBezTo>
                  <a:cubicBezTo>
                    <a:pt x="563" y="83"/>
                    <a:pt x="563" y="83"/>
                    <a:pt x="563" y="83"/>
                  </a:cubicBezTo>
                  <a:cubicBezTo>
                    <a:pt x="563" y="82"/>
                    <a:pt x="565" y="82"/>
                    <a:pt x="565" y="82"/>
                  </a:cubicBezTo>
                  <a:cubicBezTo>
                    <a:pt x="561" y="79"/>
                    <a:pt x="561" y="79"/>
                    <a:pt x="561" y="79"/>
                  </a:cubicBezTo>
                  <a:cubicBezTo>
                    <a:pt x="560" y="79"/>
                    <a:pt x="559" y="81"/>
                    <a:pt x="558" y="82"/>
                  </a:cubicBezTo>
                  <a:cubicBezTo>
                    <a:pt x="555" y="83"/>
                    <a:pt x="552" y="79"/>
                    <a:pt x="550" y="78"/>
                  </a:cubicBezTo>
                  <a:cubicBezTo>
                    <a:pt x="549" y="78"/>
                    <a:pt x="543" y="84"/>
                    <a:pt x="541" y="85"/>
                  </a:cubicBezTo>
                  <a:cubicBezTo>
                    <a:pt x="538" y="86"/>
                    <a:pt x="540" y="84"/>
                    <a:pt x="538" y="84"/>
                  </a:cubicBezTo>
                  <a:cubicBezTo>
                    <a:pt x="536" y="83"/>
                    <a:pt x="533" y="84"/>
                    <a:pt x="530" y="82"/>
                  </a:cubicBezTo>
                  <a:cubicBezTo>
                    <a:pt x="528" y="80"/>
                    <a:pt x="528" y="80"/>
                    <a:pt x="528" y="80"/>
                  </a:cubicBezTo>
                  <a:cubicBezTo>
                    <a:pt x="528" y="79"/>
                    <a:pt x="527" y="80"/>
                    <a:pt x="526" y="80"/>
                  </a:cubicBezTo>
                  <a:cubicBezTo>
                    <a:pt x="526" y="80"/>
                    <a:pt x="525" y="80"/>
                    <a:pt x="525" y="80"/>
                  </a:cubicBezTo>
                  <a:cubicBezTo>
                    <a:pt x="523" y="79"/>
                    <a:pt x="525" y="77"/>
                    <a:pt x="525" y="76"/>
                  </a:cubicBezTo>
                  <a:cubicBezTo>
                    <a:pt x="522" y="74"/>
                    <a:pt x="522" y="78"/>
                    <a:pt x="520" y="77"/>
                  </a:cubicBezTo>
                  <a:cubicBezTo>
                    <a:pt x="518" y="76"/>
                    <a:pt x="518" y="73"/>
                    <a:pt x="517" y="73"/>
                  </a:cubicBezTo>
                  <a:cubicBezTo>
                    <a:pt x="516" y="71"/>
                    <a:pt x="514" y="74"/>
                    <a:pt x="513" y="74"/>
                  </a:cubicBezTo>
                  <a:cubicBezTo>
                    <a:pt x="512" y="74"/>
                    <a:pt x="512" y="73"/>
                    <a:pt x="512" y="73"/>
                  </a:cubicBezTo>
                  <a:cubicBezTo>
                    <a:pt x="508" y="73"/>
                    <a:pt x="503" y="79"/>
                    <a:pt x="496" y="78"/>
                  </a:cubicBezTo>
                  <a:cubicBezTo>
                    <a:pt x="494" y="77"/>
                    <a:pt x="492" y="74"/>
                    <a:pt x="490" y="74"/>
                  </a:cubicBezTo>
                  <a:cubicBezTo>
                    <a:pt x="489" y="74"/>
                    <a:pt x="489" y="78"/>
                    <a:pt x="488" y="79"/>
                  </a:cubicBezTo>
                  <a:cubicBezTo>
                    <a:pt x="487" y="79"/>
                    <a:pt x="486" y="79"/>
                    <a:pt x="486" y="79"/>
                  </a:cubicBezTo>
                  <a:cubicBezTo>
                    <a:pt x="482" y="81"/>
                    <a:pt x="491" y="85"/>
                    <a:pt x="491" y="87"/>
                  </a:cubicBezTo>
                  <a:cubicBezTo>
                    <a:pt x="492" y="88"/>
                    <a:pt x="492" y="92"/>
                    <a:pt x="490" y="92"/>
                  </a:cubicBezTo>
                  <a:cubicBezTo>
                    <a:pt x="486" y="94"/>
                    <a:pt x="480" y="89"/>
                    <a:pt x="476" y="90"/>
                  </a:cubicBezTo>
                  <a:cubicBezTo>
                    <a:pt x="475" y="90"/>
                    <a:pt x="475" y="91"/>
                    <a:pt x="474" y="91"/>
                  </a:cubicBezTo>
                  <a:cubicBezTo>
                    <a:pt x="473" y="91"/>
                    <a:pt x="472" y="90"/>
                    <a:pt x="471" y="90"/>
                  </a:cubicBezTo>
                  <a:cubicBezTo>
                    <a:pt x="469" y="90"/>
                    <a:pt x="465" y="91"/>
                    <a:pt x="462" y="91"/>
                  </a:cubicBezTo>
                  <a:cubicBezTo>
                    <a:pt x="458" y="90"/>
                    <a:pt x="461" y="90"/>
                    <a:pt x="460" y="88"/>
                  </a:cubicBezTo>
                  <a:cubicBezTo>
                    <a:pt x="459" y="87"/>
                    <a:pt x="456" y="90"/>
                    <a:pt x="455" y="90"/>
                  </a:cubicBezTo>
                  <a:cubicBezTo>
                    <a:pt x="454" y="90"/>
                    <a:pt x="454" y="89"/>
                    <a:pt x="453" y="89"/>
                  </a:cubicBezTo>
                  <a:cubicBezTo>
                    <a:pt x="450" y="89"/>
                    <a:pt x="449" y="96"/>
                    <a:pt x="446" y="97"/>
                  </a:cubicBezTo>
                  <a:cubicBezTo>
                    <a:pt x="443" y="97"/>
                    <a:pt x="437" y="95"/>
                    <a:pt x="435" y="98"/>
                  </a:cubicBezTo>
                  <a:cubicBezTo>
                    <a:pt x="434" y="98"/>
                    <a:pt x="435" y="101"/>
                    <a:pt x="434" y="102"/>
                  </a:cubicBezTo>
                  <a:cubicBezTo>
                    <a:pt x="431" y="102"/>
                    <a:pt x="428" y="99"/>
                    <a:pt x="425" y="99"/>
                  </a:cubicBezTo>
                  <a:cubicBezTo>
                    <a:pt x="425" y="99"/>
                    <a:pt x="425" y="100"/>
                    <a:pt x="425" y="101"/>
                  </a:cubicBezTo>
                  <a:cubicBezTo>
                    <a:pt x="424" y="101"/>
                    <a:pt x="421" y="102"/>
                    <a:pt x="420" y="103"/>
                  </a:cubicBezTo>
                  <a:cubicBezTo>
                    <a:pt x="420" y="105"/>
                    <a:pt x="423" y="107"/>
                    <a:pt x="420" y="108"/>
                  </a:cubicBezTo>
                  <a:cubicBezTo>
                    <a:pt x="419" y="109"/>
                    <a:pt x="416" y="107"/>
                    <a:pt x="415" y="108"/>
                  </a:cubicBezTo>
                  <a:cubicBezTo>
                    <a:pt x="411" y="110"/>
                    <a:pt x="418" y="109"/>
                    <a:pt x="412" y="111"/>
                  </a:cubicBezTo>
                  <a:cubicBezTo>
                    <a:pt x="410" y="111"/>
                    <a:pt x="410" y="109"/>
                    <a:pt x="409" y="107"/>
                  </a:cubicBezTo>
                  <a:cubicBezTo>
                    <a:pt x="406" y="106"/>
                    <a:pt x="403" y="107"/>
                    <a:pt x="400" y="105"/>
                  </a:cubicBezTo>
                  <a:cubicBezTo>
                    <a:pt x="397" y="103"/>
                    <a:pt x="395" y="98"/>
                    <a:pt x="392" y="96"/>
                  </a:cubicBezTo>
                  <a:cubicBezTo>
                    <a:pt x="391" y="96"/>
                    <a:pt x="388" y="96"/>
                    <a:pt x="388" y="95"/>
                  </a:cubicBezTo>
                  <a:cubicBezTo>
                    <a:pt x="389" y="93"/>
                    <a:pt x="389" y="93"/>
                    <a:pt x="389" y="93"/>
                  </a:cubicBezTo>
                  <a:cubicBezTo>
                    <a:pt x="386" y="92"/>
                    <a:pt x="386" y="92"/>
                    <a:pt x="386" y="92"/>
                  </a:cubicBezTo>
                  <a:cubicBezTo>
                    <a:pt x="386" y="91"/>
                    <a:pt x="386" y="91"/>
                    <a:pt x="386" y="90"/>
                  </a:cubicBezTo>
                  <a:cubicBezTo>
                    <a:pt x="386" y="88"/>
                    <a:pt x="387" y="85"/>
                    <a:pt x="387" y="83"/>
                  </a:cubicBezTo>
                  <a:cubicBezTo>
                    <a:pt x="387" y="82"/>
                    <a:pt x="387" y="81"/>
                    <a:pt x="387" y="81"/>
                  </a:cubicBezTo>
                  <a:cubicBezTo>
                    <a:pt x="386" y="80"/>
                    <a:pt x="384" y="80"/>
                    <a:pt x="384" y="79"/>
                  </a:cubicBezTo>
                  <a:cubicBezTo>
                    <a:pt x="384" y="79"/>
                    <a:pt x="382" y="75"/>
                    <a:pt x="382" y="75"/>
                  </a:cubicBezTo>
                  <a:cubicBezTo>
                    <a:pt x="379" y="67"/>
                    <a:pt x="381" y="61"/>
                    <a:pt x="383" y="54"/>
                  </a:cubicBezTo>
                  <a:cubicBezTo>
                    <a:pt x="383" y="52"/>
                    <a:pt x="385" y="50"/>
                    <a:pt x="384" y="49"/>
                  </a:cubicBezTo>
                  <a:cubicBezTo>
                    <a:pt x="383" y="46"/>
                    <a:pt x="383" y="46"/>
                    <a:pt x="383" y="46"/>
                  </a:cubicBezTo>
                  <a:cubicBezTo>
                    <a:pt x="383" y="45"/>
                    <a:pt x="392" y="37"/>
                    <a:pt x="393" y="35"/>
                  </a:cubicBezTo>
                  <a:cubicBezTo>
                    <a:pt x="393" y="34"/>
                    <a:pt x="391" y="34"/>
                    <a:pt x="390" y="34"/>
                  </a:cubicBezTo>
                  <a:cubicBezTo>
                    <a:pt x="390" y="33"/>
                    <a:pt x="390" y="31"/>
                    <a:pt x="389" y="30"/>
                  </a:cubicBezTo>
                  <a:cubicBezTo>
                    <a:pt x="389" y="30"/>
                    <a:pt x="388" y="30"/>
                    <a:pt x="388" y="29"/>
                  </a:cubicBezTo>
                  <a:cubicBezTo>
                    <a:pt x="384" y="27"/>
                    <a:pt x="391" y="24"/>
                    <a:pt x="386" y="22"/>
                  </a:cubicBezTo>
                  <a:cubicBezTo>
                    <a:pt x="383" y="21"/>
                    <a:pt x="378" y="22"/>
                    <a:pt x="375" y="20"/>
                  </a:cubicBezTo>
                  <a:cubicBezTo>
                    <a:pt x="374" y="19"/>
                    <a:pt x="378" y="16"/>
                    <a:pt x="379" y="15"/>
                  </a:cubicBezTo>
                  <a:cubicBezTo>
                    <a:pt x="380" y="13"/>
                    <a:pt x="380" y="9"/>
                    <a:pt x="380" y="6"/>
                  </a:cubicBezTo>
                  <a:cubicBezTo>
                    <a:pt x="380" y="6"/>
                    <a:pt x="381" y="5"/>
                    <a:pt x="380" y="4"/>
                  </a:cubicBezTo>
                  <a:cubicBezTo>
                    <a:pt x="380" y="4"/>
                    <a:pt x="374" y="0"/>
                    <a:pt x="374" y="0"/>
                  </a:cubicBezTo>
                  <a:cubicBezTo>
                    <a:pt x="372" y="0"/>
                    <a:pt x="370" y="2"/>
                    <a:pt x="368" y="2"/>
                  </a:cubicBezTo>
                  <a:cubicBezTo>
                    <a:pt x="365" y="2"/>
                    <a:pt x="363" y="1"/>
                    <a:pt x="360" y="1"/>
                  </a:cubicBezTo>
                  <a:cubicBezTo>
                    <a:pt x="363" y="5"/>
                    <a:pt x="364" y="8"/>
                    <a:pt x="362" y="11"/>
                  </a:cubicBezTo>
                  <a:cubicBezTo>
                    <a:pt x="361" y="13"/>
                    <a:pt x="357" y="13"/>
                    <a:pt x="355" y="15"/>
                  </a:cubicBezTo>
                  <a:cubicBezTo>
                    <a:pt x="354" y="16"/>
                    <a:pt x="355" y="19"/>
                    <a:pt x="353" y="20"/>
                  </a:cubicBezTo>
                  <a:cubicBezTo>
                    <a:pt x="352" y="20"/>
                    <a:pt x="351" y="20"/>
                    <a:pt x="351" y="20"/>
                  </a:cubicBezTo>
                  <a:cubicBezTo>
                    <a:pt x="349" y="20"/>
                    <a:pt x="347" y="20"/>
                    <a:pt x="345" y="20"/>
                  </a:cubicBezTo>
                  <a:cubicBezTo>
                    <a:pt x="344" y="20"/>
                    <a:pt x="344" y="20"/>
                    <a:pt x="344" y="20"/>
                  </a:cubicBezTo>
                  <a:cubicBezTo>
                    <a:pt x="343" y="21"/>
                    <a:pt x="345" y="21"/>
                    <a:pt x="344" y="22"/>
                  </a:cubicBezTo>
                  <a:cubicBezTo>
                    <a:pt x="344" y="24"/>
                    <a:pt x="340" y="22"/>
                    <a:pt x="338" y="23"/>
                  </a:cubicBezTo>
                  <a:cubicBezTo>
                    <a:pt x="338" y="24"/>
                    <a:pt x="339" y="26"/>
                    <a:pt x="337" y="27"/>
                  </a:cubicBezTo>
                  <a:cubicBezTo>
                    <a:pt x="337" y="27"/>
                    <a:pt x="336" y="27"/>
                    <a:pt x="335" y="27"/>
                  </a:cubicBezTo>
                  <a:cubicBezTo>
                    <a:pt x="335" y="27"/>
                    <a:pt x="334" y="27"/>
                    <a:pt x="333" y="27"/>
                  </a:cubicBezTo>
                  <a:cubicBezTo>
                    <a:pt x="333" y="27"/>
                    <a:pt x="332" y="27"/>
                    <a:pt x="332" y="27"/>
                  </a:cubicBezTo>
                  <a:cubicBezTo>
                    <a:pt x="330" y="28"/>
                    <a:pt x="329" y="30"/>
                    <a:pt x="328" y="30"/>
                  </a:cubicBezTo>
                  <a:cubicBezTo>
                    <a:pt x="327" y="30"/>
                    <a:pt x="326" y="30"/>
                    <a:pt x="326" y="30"/>
                  </a:cubicBezTo>
                  <a:cubicBezTo>
                    <a:pt x="325" y="30"/>
                    <a:pt x="324" y="30"/>
                    <a:pt x="323" y="30"/>
                  </a:cubicBezTo>
                  <a:cubicBezTo>
                    <a:pt x="323" y="30"/>
                    <a:pt x="322" y="31"/>
                    <a:pt x="322" y="31"/>
                  </a:cubicBezTo>
                  <a:cubicBezTo>
                    <a:pt x="318" y="33"/>
                    <a:pt x="314" y="27"/>
                    <a:pt x="310" y="30"/>
                  </a:cubicBezTo>
                  <a:cubicBezTo>
                    <a:pt x="305" y="35"/>
                    <a:pt x="307" y="32"/>
                    <a:pt x="305" y="33"/>
                  </a:cubicBezTo>
                  <a:cubicBezTo>
                    <a:pt x="301" y="36"/>
                    <a:pt x="309" y="46"/>
                    <a:pt x="301" y="46"/>
                  </a:cubicBezTo>
                  <a:cubicBezTo>
                    <a:pt x="296" y="46"/>
                    <a:pt x="293" y="38"/>
                    <a:pt x="289" y="35"/>
                  </a:cubicBezTo>
                  <a:cubicBezTo>
                    <a:pt x="285" y="33"/>
                    <a:pt x="287" y="39"/>
                    <a:pt x="284" y="38"/>
                  </a:cubicBezTo>
                  <a:cubicBezTo>
                    <a:pt x="281" y="37"/>
                    <a:pt x="280" y="34"/>
                    <a:pt x="274" y="35"/>
                  </a:cubicBezTo>
                  <a:cubicBezTo>
                    <a:pt x="273" y="35"/>
                    <a:pt x="271" y="39"/>
                    <a:pt x="269" y="37"/>
                  </a:cubicBezTo>
                  <a:cubicBezTo>
                    <a:pt x="268" y="36"/>
                    <a:pt x="268" y="32"/>
                    <a:pt x="267" y="31"/>
                  </a:cubicBezTo>
                  <a:cubicBezTo>
                    <a:pt x="264" y="28"/>
                    <a:pt x="258" y="32"/>
                    <a:pt x="254" y="31"/>
                  </a:cubicBezTo>
                  <a:cubicBezTo>
                    <a:pt x="253" y="30"/>
                    <a:pt x="253" y="27"/>
                    <a:pt x="249" y="26"/>
                  </a:cubicBezTo>
                  <a:cubicBezTo>
                    <a:pt x="249" y="26"/>
                    <a:pt x="249" y="26"/>
                    <a:pt x="248" y="26"/>
                  </a:cubicBezTo>
                  <a:cubicBezTo>
                    <a:pt x="246" y="32"/>
                    <a:pt x="262" y="41"/>
                    <a:pt x="265" y="44"/>
                  </a:cubicBezTo>
                  <a:cubicBezTo>
                    <a:pt x="266" y="45"/>
                    <a:pt x="263" y="55"/>
                    <a:pt x="264" y="58"/>
                  </a:cubicBezTo>
                  <a:cubicBezTo>
                    <a:pt x="265" y="61"/>
                    <a:pt x="269" y="64"/>
                    <a:pt x="270" y="67"/>
                  </a:cubicBezTo>
                  <a:cubicBezTo>
                    <a:pt x="270" y="68"/>
                    <a:pt x="269" y="75"/>
                    <a:pt x="269" y="76"/>
                  </a:cubicBezTo>
                  <a:cubicBezTo>
                    <a:pt x="274" y="78"/>
                    <a:pt x="289" y="72"/>
                    <a:pt x="288" y="81"/>
                  </a:cubicBezTo>
                  <a:cubicBezTo>
                    <a:pt x="287" y="87"/>
                    <a:pt x="270" y="89"/>
                    <a:pt x="269" y="91"/>
                  </a:cubicBezTo>
                  <a:cubicBezTo>
                    <a:pt x="268" y="93"/>
                    <a:pt x="269" y="96"/>
                    <a:pt x="268" y="98"/>
                  </a:cubicBezTo>
                  <a:cubicBezTo>
                    <a:pt x="268" y="100"/>
                    <a:pt x="265" y="101"/>
                    <a:pt x="263" y="102"/>
                  </a:cubicBezTo>
                  <a:cubicBezTo>
                    <a:pt x="263" y="103"/>
                    <a:pt x="261" y="107"/>
                    <a:pt x="260" y="106"/>
                  </a:cubicBezTo>
                  <a:cubicBezTo>
                    <a:pt x="259" y="105"/>
                    <a:pt x="261" y="101"/>
                    <a:pt x="260" y="102"/>
                  </a:cubicBezTo>
                  <a:cubicBezTo>
                    <a:pt x="256" y="102"/>
                    <a:pt x="254" y="107"/>
                    <a:pt x="251" y="108"/>
                  </a:cubicBezTo>
                  <a:cubicBezTo>
                    <a:pt x="248" y="110"/>
                    <a:pt x="251" y="108"/>
                    <a:pt x="248" y="108"/>
                  </a:cubicBezTo>
                  <a:cubicBezTo>
                    <a:pt x="246" y="108"/>
                    <a:pt x="244" y="112"/>
                    <a:pt x="242" y="112"/>
                  </a:cubicBezTo>
                  <a:cubicBezTo>
                    <a:pt x="242" y="112"/>
                    <a:pt x="241" y="111"/>
                    <a:pt x="240" y="112"/>
                  </a:cubicBezTo>
                  <a:cubicBezTo>
                    <a:pt x="238" y="112"/>
                    <a:pt x="239" y="116"/>
                    <a:pt x="238" y="117"/>
                  </a:cubicBezTo>
                  <a:cubicBezTo>
                    <a:pt x="237" y="119"/>
                    <a:pt x="236" y="117"/>
                    <a:pt x="235" y="117"/>
                  </a:cubicBezTo>
                  <a:cubicBezTo>
                    <a:pt x="231" y="119"/>
                    <a:pt x="232" y="125"/>
                    <a:pt x="229" y="125"/>
                  </a:cubicBezTo>
                  <a:cubicBezTo>
                    <a:pt x="224" y="126"/>
                    <a:pt x="231" y="119"/>
                    <a:pt x="227" y="117"/>
                  </a:cubicBezTo>
                  <a:cubicBezTo>
                    <a:pt x="222" y="113"/>
                    <a:pt x="217" y="122"/>
                    <a:pt x="212" y="123"/>
                  </a:cubicBezTo>
                  <a:cubicBezTo>
                    <a:pt x="211" y="123"/>
                    <a:pt x="208" y="123"/>
                    <a:pt x="207" y="122"/>
                  </a:cubicBezTo>
                  <a:cubicBezTo>
                    <a:pt x="205" y="121"/>
                    <a:pt x="193" y="112"/>
                    <a:pt x="192" y="110"/>
                  </a:cubicBezTo>
                  <a:cubicBezTo>
                    <a:pt x="191" y="110"/>
                    <a:pt x="187" y="112"/>
                    <a:pt x="186" y="110"/>
                  </a:cubicBezTo>
                  <a:cubicBezTo>
                    <a:pt x="185" y="109"/>
                    <a:pt x="186" y="109"/>
                    <a:pt x="186" y="108"/>
                  </a:cubicBezTo>
                  <a:cubicBezTo>
                    <a:pt x="186" y="105"/>
                    <a:pt x="186" y="103"/>
                    <a:pt x="186" y="101"/>
                  </a:cubicBezTo>
                  <a:cubicBezTo>
                    <a:pt x="186" y="100"/>
                    <a:pt x="187" y="99"/>
                    <a:pt x="186" y="98"/>
                  </a:cubicBezTo>
                  <a:cubicBezTo>
                    <a:pt x="186" y="96"/>
                    <a:pt x="179" y="84"/>
                    <a:pt x="177" y="84"/>
                  </a:cubicBezTo>
                  <a:cubicBezTo>
                    <a:pt x="173" y="84"/>
                    <a:pt x="169" y="95"/>
                    <a:pt x="162" y="95"/>
                  </a:cubicBezTo>
                  <a:cubicBezTo>
                    <a:pt x="159" y="95"/>
                    <a:pt x="159" y="87"/>
                    <a:pt x="156" y="88"/>
                  </a:cubicBezTo>
                  <a:cubicBezTo>
                    <a:pt x="155" y="88"/>
                    <a:pt x="153" y="93"/>
                    <a:pt x="153" y="93"/>
                  </a:cubicBezTo>
                  <a:cubicBezTo>
                    <a:pt x="154" y="94"/>
                    <a:pt x="157" y="95"/>
                    <a:pt x="157" y="96"/>
                  </a:cubicBezTo>
                  <a:cubicBezTo>
                    <a:pt x="157" y="96"/>
                    <a:pt x="150" y="96"/>
                    <a:pt x="147" y="96"/>
                  </a:cubicBezTo>
                  <a:cubicBezTo>
                    <a:pt x="142" y="96"/>
                    <a:pt x="136" y="96"/>
                    <a:pt x="130" y="96"/>
                  </a:cubicBezTo>
                  <a:cubicBezTo>
                    <a:pt x="129" y="96"/>
                    <a:pt x="127" y="96"/>
                    <a:pt x="126" y="96"/>
                  </a:cubicBezTo>
                  <a:cubicBezTo>
                    <a:pt x="125" y="96"/>
                    <a:pt x="124" y="96"/>
                    <a:pt x="123" y="96"/>
                  </a:cubicBezTo>
                  <a:cubicBezTo>
                    <a:pt x="118" y="95"/>
                    <a:pt x="124" y="94"/>
                    <a:pt x="119" y="95"/>
                  </a:cubicBezTo>
                  <a:cubicBezTo>
                    <a:pt x="118" y="95"/>
                    <a:pt x="111" y="95"/>
                    <a:pt x="111" y="96"/>
                  </a:cubicBezTo>
                  <a:cubicBezTo>
                    <a:pt x="110" y="97"/>
                    <a:pt x="111" y="97"/>
                    <a:pt x="111" y="98"/>
                  </a:cubicBezTo>
                  <a:cubicBezTo>
                    <a:pt x="111" y="100"/>
                    <a:pt x="111" y="101"/>
                    <a:pt x="111" y="103"/>
                  </a:cubicBezTo>
                  <a:cubicBezTo>
                    <a:pt x="110" y="105"/>
                    <a:pt x="110" y="107"/>
                    <a:pt x="110" y="109"/>
                  </a:cubicBezTo>
                  <a:cubicBezTo>
                    <a:pt x="110" y="114"/>
                    <a:pt x="110" y="114"/>
                    <a:pt x="110" y="114"/>
                  </a:cubicBezTo>
                  <a:cubicBezTo>
                    <a:pt x="111" y="114"/>
                    <a:pt x="112" y="114"/>
                    <a:pt x="112" y="114"/>
                  </a:cubicBezTo>
                  <a:cubicBezTo>
                    <a:pt x="113" y="113"/>
                    <a:pt x="113" y="113"/>
                    <a:pt x="114" y="113"/>
                  </a:cubicBezTo>
                  <a:cubicBezTo>
                    <a:pt x="117" y="114"/>
                    <a:pt x="123" y="114"/>
                    <a:pt x="126" y="115"/>
                  </a:cubicBezTo>
                  <a:cubicBezTo>
                    <a:pt x="128" y="115"/>
                    <a:pt x="128" y="117"/>
                    <a:pt x="128" y="118"/>
                  </a:cubicBezTo>
                  <a:cubicBezTo>
                    <a:pt x="130" y="122"/>
                    <a:pt x="127" y="121"/>
                    <a:pt x="129" y="124"/>
                  </a:cubicBezTo>
                  <a:cubicBezTo>
                    <a:pt x="130" y="124"/>
                    <a:pt x="131" y="125"/>
                    <a:pt x="130" y="126"/>
                  </a:cubicBezTo>
                  <a:cubicBezTo>
                    <a:pt x="126" y="127"/>
                    <a:pt x="124" y="124"/>
                    <a:pt x="121" y="123"/>
                  </a:cubicBezTo>
                  <a:cubicBezTo>
                    <a:pt x="119" y="122"/>
                    <a:pt x="119" y="125"/>
                    <a:pt x="117" y="125"/>
                  </a:cubicBezTo>
                  <a:cubicBezTo>
                    <a:pt x="116" y="125"/>
                    <a:pt x="116" y="124"/>
                    <a:pt x="115" y="124"/>
                  </a:cubicBezTo>
                  <a:cubicBezTo>
                    <a:pt x="112" y="124"/>
                    <a:pt x="110" y="127"/>
                    <a:pt x="107" y="127"/>
                  </a:cubicBezTo>
                  <a:cubicBezTo>
                    <a:pt x="106" y="127"/>
                    <a:pt x="105" y="127"/>
                    <a:pt x="105" y="127"/>
                  </a:cubicBezTo>
                  <a:cubicBezTo>
                    <a:pt x="105" y="128"/>
                    <a:pt x="105" y="128"/>
                    <a:pt x="105" y="129"/>
                  </a:cubicBezTo>
                  <a:cubicBezTo>
                    <a:pt x="105" y="131"/>
                    <a:pt x="105" y="132"/>
                    <a:pt x="105" y="134"/>
                  </a:cubicBezTo>
                  <a:cubicBezTo>
                    <a:pt x="105" y="137"/>
                    <a:pt x="105" y="140"/>
                    <a:pt x="105" y="143"/>
                  </a:cubicBezTo>
                  <a:cubicBezTo>
                    <a:pt x="105" y="147"/>
                    <a:pt x="105" y="147"/>
                    <a:pt x="105" y="147"/>
                  </a:cubicBezTo>
                  <a:cubicBezTo>
                    <a:pt x="105" y="148"/>
                    <a:pt x="107" y="151"/>
                    <a:pt x="108" y="152"/>
                  </a:cubicBezTo>
                  <a:cubicBezTo>
                    <a:pt x="110" y="154"/>
                    <a:pt x="115" y="154"/>
                    <a:pt x="117" y="157"/>
                  </a:cubicBezTo>
                  <a:cubicBezTo>
                    <a:pt x="119" y="159"/>
                    <a:pt x="117" y="160"/>
                    <a:pt x="117" y="163"/>
                  </a:cubicBezTo>
                  <a:cubicBezTo>
                    <a:pt x="117" y="167"/>
                    <a:pt x="122" y="171"/>
                    <a:pt x="123" y="175"/>
                  </a:cubicBezTo>
                  <a:cubicBezTo>
                    <a:pt x="124" y="179"/>
                    <a:pt x="121" y="187"/>
                    <a:pt x="120" y="192"/>
                  </a:cubicBezTo>
                  <a:cubicBezTo>
                    <a:pt x="117" y="206"/>
                    <a:pt x="115" y="221"/>
                    <a:pt x="112" y="235"/>
                  </a:cubicBezTo>
                  <a:cubicBezTo>
                    <a:pt x="112" y="239"/>
                    <a:pt x="111" y="253"/>
                    <a:pt x="109" y="256"/>
                  </a:cubicBezTo>
                  <a:cubicBezTo>
                    <a:pt x="108" y="256"/>
                    <a:pt x="108" y="256"/>
                    <a:pt x="108" y="256"/>
                  </a:cubicBezTo>
                  <a:cubicBezTo>
                    <a:pt x="108" y="258"/>
                    <a:pt x="108" y="258"/>
                    <a:pt x="108" y="258"/>
                  </a:cubicBezTo>
                  <a:cubicBezTo>
                    <a:pt x="108" y="259"/>
                    <a:pt x="107" y="262"/>
                    <a:pt x="106" y="262"/>
                  </a:cubicBezTo>
                  <a:cubicBezTo>
                    <a:pt x="105" y="261"/>
                    <a:pt x="105" y="259"/>
                    <a:pt x="104" y="259"/>
                  </a:cubicBezTo>
                  <a:cubicBezTo>
                    <a:pt x="102" y="258"/>
                    <a:pt x="103" y="262"/>
                    <a:pt x="102" y="261"/>
                  </a:cubicBezTo>
                  <a:cubicBezTo>
                    <a:pt x="98" y="260"/>
                    <a:pt x="99" y="256"/>
                    <a:pt x="98" y="256"/>
                  </a:cubicBezTo>
                  <a:cubicBezTo>
                    <a:pt x="96" y="255"/>
                    <a:pt x="95" y="257"/>
                    <a:pt x="93" y="257"/>
                  </a:cubicBezTo>
                  <a:cubicBezTo>
                    <a:pt x="93" y="257"/>
                    <a:pt x="93" y="256"/>
                    <a:pt x="92" y="256"/>
                  </a:cubicBezTo>
                  <a:cubicBezTo>
                    <a:pt x="91" y="256"/>
                    <a:pt x="92" y="257"/>
                    <a:pt x="91" y="257"/>
                  </a:cubicBezTo>
                  <a:cubicBezTo>
                    <a:pt x="90" y="257"/>
                    <a:pt x="91" y="256"/>
                    <a:pt x="90" y="255"/>
                  </a:cubicBezTo>
                  <a:cubicBezTo>
                    <a:pt x="89" y="255"/>
                    <a:pt x="88" y="257"/>
                    <a:pt x="88" y="257"/>
                  </a:cubicBezTo>
                  <a:cubicBezTo>
                    <a:pt x="85" y="258"/>
                    <a:pt x="87" y="255"/>
                    <a:pt x="84" y="257"/>
                  </a:cubicBezTo>
                  <a:cubicBezTo>
                    <a:pt x="83" y="258"/>
                    <a:pt x="83" y="263"/>
                    <a:pt x="81" y="263"/>
                  </a:cubicBezTo>
                  <a:cubicBezTo>
                    <a:pt x="80" y="263"/>
                    <a:pt x="80" y="261"/>
                    <a:pt x="80" y="261"/>
                  </a:cubicBezTo>
                  <a:cubicBezTo>
                    <a:pt x="78" y="261"/>
                    <a:pt x="77" y="263"/>
                    <a:pt x="76" y="263"/>
                  </a:cubicBezTo>
                  <a:cubicBezTo>
                    <a:pt x="76" y="263"/>
                    <a:pt x="76" y="262"/>
                    <a:pt x="75" y="262"/>
                  </a:cubicBezTo>
                  <a:cubicBezTo>
                    <a:pt x="75" y="262"/>
                    <a:pt x="75" y="263"/>
                    <a:pt x="74" y="264"/>
                  </a:cubicBezTo>
                  <a:cubicBezTo>
                    <a:pt x="74" y="264"/>
                    <a:pt x="74" y="263"/>
                    <a:pt x="73" y="263"/>
                  </a:cubicBezTo>
                  <a:cubicBezTo>
                    <a:pt x="73" y="263"/>
                    <a:pt x="72" y="262"/>
                    <a:pt x="72" y="263"/>
                  </a:cubicBezTo>
                  <a:cubicBezTo>
                    <a:pt x="72" y="263"/>
                    <a:pt x="72" y="264"/>
                    <a:pt x="72" y="264"/>
                  </a:cubicBezTo>
                  <a:cubicBezTo>
                    <a:pt x="71" y="264"/>
                    <a:pt x="71" y="264"/>
                    <a:pt x="70" y="264"/>
                  </a:cubicBezTo>
                  <a:cubicBezTo>
                    <a:pt x="70" y="264"/>
                    <a:pt x="69" y="264"/>
                    <a:pt x="69" y="264"/>
                  </a:cubicBezTo>
                  <a:cubicBezTo>
                    <a:pt x="67" y="264"/>
                    <a:pt x="64" y="266"/>
                    <a:pt x="62" y="266"/>
                  </a:cubicBezTo>
                  <a:cubicBezTo>
                    <a:pt x="60" y="266"/>
                    <a:pt x="58" y="265"/>
                    <a:pt x="55" y="266"/>
                  </a:cubicBezTo>
                  <a:cubicBezTo>
                    <a:pt x="53" y="268"/>
                    <a:pt x="51" y="270"/>
                    <a:pt x="49" y="271"/>
                  </a:cubicBezTo>
                  <a:cubicBezTo>
                    <a:pt x="47" y="272"/>
                    <a:pt x="44" y="273"/>
                    <a:pt x="42" y="274"/>
                  </a:cubicBezTo>
                  <a:cubicBezTo>
                    <a:pt x="41" y="276"/>
                    <a:pt x="40" y="278"/>
                    <a:pt x="37" y="280"/>
                  </a:cubicBezTo>
                  <a:cubicBezTo>
                    <a:pt x="35" y="281"/>
                    <a:pt x="30" y="282"/>
                    <a:pt x="29" y="283"/>
                  </a:cubicBezTo>
                  <a:cubicBezTo>
                    <a:pt x="27" y="286"/>
                    <a:pt x="28" y="293"/>
                    <a:pt x="27" y="296"/>
                  </a:cubicBezTo>
                  <a:cubicBezTo>
                    <a:pt x="26" y="301"/>
                    <a:pt x="22" y="304"/>
                    <a:pt x="21" y="309"/>
                  </a:cubicBezTo>
                  <a:cubicBezTo>
                    <a:pt x="20" y="312"/>
                    <a:pt x="23" y="316"/>
                    <a:pt x="22" y="320"/>
                  </a:cubicBezTo>
                  <a:cubicBezTo>
                    <a:pt x="22" y="322"/>
                    <a:pt x="9" y="328"/>
                    <a:pt x="6" y="332"/>
                  </a:cubicBezTo>
                  <a:cubicBezTo>
                    <a:pt x="4" y="337"/>
                    <a:pt x="7" y="339"/>
                    <a:pt x="8" y="342"/>
                  </a:cubicBezTo>
                  <a:cubicBezTo>
                    <a:pt x="8" y="343"/>
                    <a:pt x="8" y="343"/>
                    <a:pt x="8" y="343"/>
                  </a:cubicBezTo>
                  <a:cubicBezTo>
                    <a:pt x="7" y="344"/>
                    <a:pt x="4" y="345"/>
                    <a:pt x="3" y="345"/>
                  </a:cubicBezTo>
                  <a:cubicBezTo>
                    <a:pt x="2" y="345"/>
                    <a:pt x="1" y="344"/>
                    <a:pt x="1" y="344"/>
                  </a:cubicBezTo>
                  <a:cubicBezTo>
                    <a:pt x="0" y="345"/>
                    <a:pt x="1" y="346"/>
                    <a:pt x="1" y="346"/>
                  </a:cubicBezTo>
                  <a:cubicBezTo>
                    <a:pt x="1" y="348"/>
                    <a:pt x="1" y="349"/>
                    <a:pt x="1" y="351"/>
                  </a:cubicBezTo>
                  <a:cubicBezTo>
                    <a:pt x="2" y="354"/>
                    <a:pt x="8" y="355"/>
                    <a:pt x="8" y="357"/>
                  </a:cubicBezTo>
                  <a:cubicBezTo>
                    <a:pt x="8" y="361"/>
                    <a:pt x="8" y="356"/>
                    <a:pt x="6" y="358"/>
                  </a:cubicBezTo>
                  <a:cubicBezTo>
                    <a:pt x="5" y="360"/>
                    <a:pt x="10" y="363"/>
                    <a:pt x="11" y="365"/>
                  </a:cubicBezTo>
                  <a:cubicBezTo>
                    <a:pt x="11" y="367"/>
                    <a:pt x="12" y="370"/>
                    <a:pt x="13" y="372"/>
                  </a:cubicBezTo>
                  <a:cubicBezTo>
                    <a:pt x="14" y="373"/>
                    <a:pt x="17" y="373"/>
                    <a:pt x="18" y="375"/>
                  </a:cubicBezTo>
                  <a:cubicBezTo>
                    <a:pt x="19" y="376"/>
                    <a:pt x="19" y="379"/>
                    <a:pt x="20" y="380"/>
                  </a:cubicBezTo>
                  <a:cubicBezTo>
                    <a:pt x="20" y="380"/>
                    <a:pt x="23" y="381"/>
                    <a:pt x="23" y="381"/>
                  </a:cubicBezTo>
                  <a:cubicBezTo>
                    <a:pt x="25" y="383"/>
                    <a:pt x="28" y="387"/>
                    <a:pt x="29" y="389"/>
                  </a:cubicBezTo>
                  <a:cubicBezTo>
                    <a:pt x="31" y="393"/>
                    <a:pt x="22" y="398"/>
                    <a:pt x="25" y="400"/>
                  </a:cubicBezTo>
                  <a:cubicBezTo>
                    <a:pt x="29" y="403"/>
                    <a:pt x="44" y="399"/>
                    <a:pt x="47" y="404"/>
                  </a:cubicBezTo>
                  <a:cubicBezTo>
                    <a:pt x="48" y="405"/>
                    <a:pt x="47" y="408"/>
                    <a:pt x="48" y="409"/>
                  </a:cubicBezTo>
                  <a:cubicBezTo>
                    <a:pt x="49" y="411"/>
                    <a:pt x="51" y="411"/>
                    <a:pt x="52" y="413"/>
                  </a:cubicBezTo>
                  <a:cubicBezTo>
                    <a:pt x="51" y="416"/>
                    <a:pt x="51" y="416"/>
                    <a:pt x="51" y="416"/>
                  </a:cubicBezTo>
                  <a:cubicBezTo>
                    <a:pt x="51" y="417"/>
                    <a:pt x="52" y="416"/>
                    <a:pt x="53" y="416"/>
                  </a:cubicBezTo>
                  <a:cubicBezTo>
                    <a:pt x="55" y="416"/>
                    <a:pt x="58" y="416"/>
                    <a:pt x="60" y="416"/>
                  </a:cubicBezTo>
                  <a:cubicBezTo>
                    <a:pt x="73" y="416"/>
                    <a:pt x="72" y="418"/>
                    <a:pt x="83" y="410"/>
                  </a:cubicBezTo>
                  <a:cubicBezTo>
                    <a:pt x="86" y="408"/>
                    <a:pt x="94" y="399"/>
                    <a:pt x="95" y="401"/>
                  </a:cubicBezTo>
                  <a:cubicBezTo>
                    <a:pt x="95" y="402"/>
                    <a:pt x="93" y="404"/>
                    <a:pt x="93" y="405"/>
                  </a:cubicBezTo>
                  <a:cubicBezTo>
                    <a:pt x="95" y="407"/>
                    <a:pt x="95" y="407"/>
                    <a:pt x="95" y="407"/>
                  </a:cubicBezTo>
                  <a:cubicBezTo>
                    <a:pt x="96" y="410"/>
                    <a:pt x="93" y="410"/>
                    <a:pt x="92" y="411"/>
                  </a:cubicBezTo>
                  <a:cubicBezTo>
                    <a:pt x="92" y="416"/>
                    <a:pt x="92" y="416"/>
                    <a:pt x="92" y="416"/>
                  </a:cubicBezTo>
                  <a:cubicBezTo>
                    <a:pt x="93" y="421"/>
                    <a:pt x="93" y="427"/>
                    <a:pt x="93" y="432"/>
                  </a:cubicBezTo>
                  <a:cubicBezTo>
                    <a:pt x="93" y="433"/>
                    <a:pt x="93" y="443"/>
                    <a:pt x="93" y="443"/>
                  </a:cubicBezTo>
                  <a:cubicBezTo>
                    <a:pt x="94" y="444"/>
                    <a:pt x="95" y="441"/>
                    <a:pt x="96" y="441"/>
                  </a:cubicBezTo>
                  <a:cubicBezTo>
                    <a:pt x="99" y="442"/>
                    <a:pt x="99" y="446"/>
                    <a:pt x="103" y="445"/>
                  </a:cubicBezTo>
                  <a:cubicBezTo>
                    <a:pt x="106" y="444"/>
                    <a:pt x="109" y="441"/>
                    <a:pt x="112" y="441"/>
                  </a:cubicBezTo>
                  <a:cubicBezTo>
                    <a:pt x="114" y="440"/>
                    <a:pt x="117" y="440"/>
                    <a:pt x="121" y="441"/>
                  </a:cubicBezTo>
                  <a:cubicBezTo>
                    <a:pt x="127" y="441"/>
                    <a:pt x="132" y="442"/>
                    <a:pt x="135" y="442"/>
                  </a:cubicBezTo>
                  <a:cubicBezTo>
                    <a:pt x="137" y="442"/>
                    <a:pt x="144" y="443"/>
                    <a:pt x="144" y="443"/>
                  </a:cubicBezTo>
                  <a:cubicBezTo>
                    <a:pt x="145" y="445"/>
                    <a:pt x="140" y="446"/>
                    <a:pt x="145" y="446"/>
                  </a:cubicBezTo>
                  <a:cubicBezTo>
                    <a:pt x="148" y="446"/>
                    <a:pt x="154" y="444"/>
                    <a:pt x="156" y="442"/>
                  </a:cubicBezTo>
                  <a:cubicBezTo>
                    <a:pt x="158" y="440"/>
                    <a:pt x="159" y="436"/>
                    <a:pt x="161" y="434"/>
                  </a:cubicBezTo>
                  <a:cubicBezTo>
                    <a:pt x="164" y="432"/>
                    <a:pt x="171" y="435"/>
                    <a:pt x="172" y="434"/>
                  </a:cubicBezTo>
                  <a:cubicBezTo>
                    <a:pt x="172" y="434"/>
                    <a:pt x="172" y="433"/>
                    <a:pt x="173" y="432"/>
                  </a:cubicBezTo>
                  <a:cubicBezTo>
                    <a:pt x="174" y="430"/>
                    <a:pt x="180" y="425"/>
                    <a:pt x="182" y="424"/>
                  </a:cubicBezTo>
                  <a:cubicBezTo>
                    <a:pt x="183" y="424"/>
                    <a:pt x="184" y="424"/>
                    <a:pt x="184" y="424"/>
                  </a:cubicBezTo>
                  <a:cubicBezTo>
                    <a:pt x="185" y="424"/>
                    <a:pt x="186" y="424"/>
                    <a:pt x="186" y="424"/>
                  </a:cubicBezTo>
                  <a:cubicBezTo>
                    <a:pt x="190" y="422"/>
                    <a:pt x="193" y="417"/>
                    <a:pt x="196" y="415"/>
                  </a:cubicBezTo>
                  <a:cubicBezTo>
                    <a:pt x="201" y="412"/>
                    <a:pt x="210" y="409"/>
                    <a:pt x="215" y="409"/>
                  </a:cubicBezTo>
                  <a:cubicBezTo>
                    <a:pt x="217" y="409"/>
                    <a:pt x="221" y="408"/>
                    <a:pt x="222" y="408"/>
                  </a:cubicBezTo>
                  <a:cubicBezTo>
                    <a:pt x="222" y="408"/>
                    <a:pt x="222" y="409"/>
                    <a:pt x="223" y="409"/>
                  </a:cubicBezTo>
                  <a:cubicBezTo>
                    <a:pt x="223" y="409"/>
                    <a:pt x="223" y="408"/>
                    <a:pt x="223" y="408"/>
                  </a:cubicBezTo>
                  <a:cubicBezTo>
                    <a:pt x="224" y="408"/>
                    <a:pt x="227" y="410"/>
                    <a:pt x="228" y="411"/>
                  </a:cubicBezTo>
                  <a:cubicBezTo>
                    <a:pt x="230" y="412"/>
                    <a:pt x="231" y="405"/>
                    <a:pt x="234" y="407"/>
                  </a:cubicBezTo>
                  <a:cubicBezTo>
                    <a:pt x="236" y="411"/>
                    <a:pt x="236" y="411"/>
                    <a:pt x="236" y="411"/>
                  </a:cubicBezTo>
                  <a:cubicBezTo>
                    <a:pt x="236" y="411"/>
                    <a:pt x="236" y="423"/>
                    <a:pt x="236" y="423"/>
                  </a:cubicBezTo>
                  <a:cubicBezTo>
                    <a:pt x="235" y="425"/>
                    <a:pt x="233" y="427"/>
                    <a:pt x="232" y="429"/>
                  </a:cubicBezTo>
                  <a:cubicBezTo>
                    <a:pt x="231" y="434"/>
                    <a:pt x="237" y="439"/>
                    <a:pt x="237" y="441"/>
                  </a:cubicBezTo>
                  <a:cubicBezTo>
                    <a:pt x="236" y="443"/>
                    <a:pt x="234" y="445"/>
                    <a:pt x="234" y="447"/>
                  </a:cubicBezTo>
                  <a:cubicBezTo>
                    <a:pt x="233" y="449"/>
                    <a:pt x="235" y="450"/>
                    <a:pt x="236" y="451"/>
                  </a:cubicBezTo>
                  <a:cubicBezTo>
                    <a:pt x="236" y="452"/>
                    <a:pt x="235" y="454"/>
                    <a:pt x="236" y="455"/>
                  </a:cubicBezTo>
                  <a:cubicBezTo>
                    <a:pt x="238" y="457"/>
                    <a:pt x="240" y="457"/>
                    <a:pt x="240" y="460"/>
                  </a:cubicBezTo>
                  <a:cubicBezTo>
                    <a:pt x="240" y="460"/>
                    <a:pt x="239" y="461"/>
                    <a:pt x="239" y="462"/>
                  </a:cubicBezTo>
                  <a:cubicBezTo>
                    <a:pt x="239" y="464"/>
                    <a:pt x="242" y="462"/>
                    <a:pt x="243" y="463"/>
                  </a:cubicBezTo>
                  <a:cubicBezTo>
                    <a:pt x="245" y="465"/>
                    <a:pt x="244" y="469"/>
                    <a:pt x="245" y="470"/>
                  </a:cubicBezTo>
                  <a:cubicBezTo>
                    <a:pt x="245" y="470"/>
                    <a:pt x="250" y="470"/>
                    <a:pt x="250" y="470"/>
                  </a:cubicBezTo>
                  <a:cubicBezTo>
                    <a:pt x="251" y="471"/>
                    <a:pt x="251" y="473"/>
                    <a:pt x="252" y="473"/>
                  </a:cubicBezTo>
                  <a:cubicBezTo>
                    <a:pt x="253" y="473"/>
                    <a:pt x="253" y="472"/>
                    <a:pt x="254" y="472"/>
                  </a:cubicBezTo>
                  <a:cubicBezTo>
                    <a:pt x="254" y="472"/>
                    <a:pt x="253" y="473"/>
                    <a:pt x="254" y="474"/>
                  </a:cubicBezTo>
                  <a:cubicBezTo>
                    <a:pt x="254" y="474"/>
                    <a:pt x="255" y="474"/>
                    <a:pt x="255" y="474"/>
                  </a:cubicBezTo>
                  <a:cubicBezTo>
                    <a:pt x="256" y="475"/>
                    <a:pt x="259" y="475"/>
                    <a:pt x="259" y="476"/>
                  </a:cubicBezTo>
                  <a:cubicBezTo>
                    <a:pt x="260" y="476"/>
                    <a:pt x="257" y="480"/>
                    <a:pt x="261" y="482"/>
                  </a:cubicBezTo>
                  <a:cubicBezTo>
                    <a:pt x="262" y="482"/>
                    <a:pt x="274" y="484"/>
                    <a:pt x="274" y="484"/>
                  </a:cubicBezTo>
                  <a:cubicBezTo>
                    <a:pt x="277" y="483"/>
                    <a:pt x="277" y="481"/>
                    <a:pt x="281" y="482"/>
                  </a:cubicBezTo>
                  <a:cubicBezTo>
                    <a:pt x="284" y="483"/>
                    <a:pt x="289" y="488"/>
                    <a:pt x="293" y="488"/>
                  </a:cubicBezTo>
                  <a:cubicBezTo>
                    <a:pt x="294" y="488"/>
                    <a:pt x="295" y="485"/>
                    <a:pt x="297" y="487"/>
                  </a:cubicBezTo>
                  <a:cubicBezTo>
                    <a:pt x="299" y="489"/>
                    <a:pt x="300" y="496"/>
                    <a:pt x="305" y="497"/>
                  </a:cubicBezTo>
                  <a:cubicBezTo>
                    <a:pt x="305" y="497"/>
                    <a:pt x="307" y="495"/>
                    <a:pt x="307" y="495"/>
                  </a:cubicBezTo>
                  <a:cubicBezTo>
                    <a:pt x="307" y="495"/>
                    <a:pt x="310" y="498"/>
                    <a:pt x="310" y="498"/>
                  </a:cubicBezTo>
                  <a:cubicBezTo>
                    <a:pt x="310" y="498"/>
                    <a:pt x="313" y="498"/>
                    <a:pt x="313" y="498"/>
                  </a:cubicBezTo>
                  <a:cubicBezTo>
                    <a:pt x="314" y="498"/>
                    <a:pt x="314" y="500"/>
                    <a:pt x="315" y="500"/>
                  </a:cubicBezTo>
                  <a:cubicBezTo>
                    <a:pt x="316" y="500"/>
                    <a:pt x="316" y="500"/>
                    <a:pt x="317" y="500"/>
                  </a:cubicBezTo>
                  <a:cubicBezTo>
                    <a:pt x="318" y="500"/>
                    <a:pt x="320" y="500"/>
                    <a:pt x="321" y="500"/>
                  </a:cubicBezTo>
                  <a:cubicBezTo>
                    <a:pt x="321" y="500"/>
                    <a:pt x="322" y="500"/>
                    <a:pt x="323" y="500"/>
                  </a:cubicBezTo>
                  <a:cubicBezTo>
                    <a:pt x="324" y="501"/>
                    <a:pt x="324" y="504"/>
                    <a:pt x="325" y="506"/>
                  </a:cubicBezTo>
                  <a:cubicBezTo>
                    <a:pt x="325" y="506"/>
                    <a:pt x="329" y="508"/>
                    <a:pt x="329" y="508"/>
                  </a:cubicBezTo>
                  <a:cubicBezTo>
                    <a:pt x="330" y="509"/>
                    <a:pt x="330" y="510"/>
                    <a:pt x="330" y="511"/>
                  </a:cubicBezTo>
                  <a:cubicBezTo>
                    <a:pt x="332" y="512"/>
                    <a:pt x="335" y="509"/>
                    <a:pt x="337" y="510"/>
                  </a:cubicBezTo>
                  <a:cubicBezTo>
                    <a:pt x="340" y="510"/>
                    <a:pt x="337" y="512"/>
                    <a:pt x="341" y="511"/>
                  </a:cubicBezTo>
                  <a:cubicBezTo>
                    <a:pt x="341" y="511"/>
                    <a:pt x="344" y="509"/>
                    <a:pt x="344" y="509"/>
                  </a:cubicBezTo>
                  <a:cubicBezTo>
                    <a:pt x="345" y="509"/>
                    <a:pt x="347" y="511"/>
                    <a:pt x="348" y="510"/>
                  </a:cubicBezTo>
                  <a:cubicBezTo>
                    <a:pt x="351" y="509"/>
                    <a:pt x="351" y="509"/>
                    <a:pt x="351" y="509"/>
                  </a:cubicBezTo>
                  <a:cubicBezTo>
                    <a:pt x="351" y="509"/>
                    <a:pt x="357" y="514"/>
                    <a:pt x="358" y="515"/>
                  </a:cubicBezTo>
                  <a:cubicBezTo>
                    <a:pt x="360" y="516"/>
                    <a:pt x="364" y="516"/>
                    <a:pt x="366" y="518"/>
                  </a:cubicBezTo>
                  <a:cubicBezTo>
                    <a:pt x="372" y="522"/>
                    <a:pt x="367" y="524"/>
                    <a:pt x="367" y="527"/>
                  </a:cubicBezTo>
                  <a:cubicBezTo>
                    <a:pt x="366" y="532"/>
                    <a:pt x="371" y="535"/>
                    <a:pt x="370" y="539"/>
                  </a:cubicBezTo>
                  <a:cubicBezTo>
                    <a:pt x="370" y="541"/>
                    <a:pt x="368" y="543"/>
                    <a:pt x="368" y="545"/>
                  </a:cubicBezTo>
                  <a:cubicBezTo>
                    <a:pt x="368" y="546"/>
                    <a:pt x="370" y="552"/>
                    <a:pt x="369" y="553"/>
                  </a:cubicBezTo>
                  <a:cubicBezTo>
                    <a:pt x="368" y="554"/>
                    <a:pt x="365" y="551"/>
                    <a:pt x="366" y="555"/>
                  </a:cubicBezTo>
                  <a:cubicBezTo>
                    <a:pt x="366" y="558"/>
                    <a:pt x="373" y="560"/>
                    <a:pt x="373" y="565"/>
                  </a:cubicBezTo>
                  <a:cubicBezTo>
                    <a:pt x="374" y="567"/>
                    <a:pt x="375" y="584"/>
                    <a:pt x="375" y="584"/>
                  </a:cubicBezTo>
                  <a:cubicBezTo>
                    <a:pt x="376" y="585"/>
                    <a:pt x="377" y="584"/>
                    <a:pt x="377" y="584"/>
                  </a:cubicBezTo>
                  <a:cubicBezTo>
                    <a:pt x="380" y="584"/>
                    <a:pt x="382" y="584"/>
                    <a:pt x="384" y="584"/>
                  </a:cubicBezTo>
                  <a:cubicBezTo>
                    <a:pt x="394" y="585"/>
                    <a:pt x="403" y="585"/>
                    <a:pt x="413" y="586"/>
                  </a:cubicBezTo>
                  <a:cubicBezTo>
                    <a:pt x="415" y="586"/>
                    <a:pt x="417" y="586"/>
                    <a:pt x="419" y="586"/>
                  </a:cubicBezTo>
                  <a:cubicBezTo>
                    <a:pt x="420" y="586"/>
                    <a:pt x="420" y="586"/>
                    <a:pt x="421" y="586"/>
                  </a:cubicBezTo>
                  <a:cubicBezTo>
                    <a:pt x="422" y="586"/>
                    <a:pt x="423" y="584"/>
                    <a:pt x="424" y="585"/>
                  </a:cubicBezTo>
                  <a:cubicBezTo>
                    <a:pt x="426" y="588"/>
                    <a:pt x="421" y="592"/>
                    <a:pt x="420" y="594"/>
                  </a:cubicBezTo>
                  <a:cubicBezTo>
                    <a:pt x="419" y="596"/>
                    <a:pt x="420" y="609"/>
                    <a:pt x="422" y="611"/>
                  </a:cubicBezTo>
                  <a:cubicBezTo>
                    <a:pt x="424" y="614"/>
                    <a:pt x="438" y="616"/>
                    <a:pt x="439" y="620"/>
                  </a:cubicBezTo>
                  <a:cubicBezTo>
                    <a:pt x="439" y="621"/>
                    <a:pt x="438" y="621"/>
                    <a:pt x="438" y="621"/>
                  </a:cubicBezTo>
                  <a:cubicBezTo>
                    <a:pt x="438" y="622"/>
                    <a:pt x="443" y="634"/>
                    <a:pt x="443" y="635"/>
                  </a:cubicBezTo>
                  <a:cubicBezTo>
                    <a:pt x="443" y="635"/>
                    <a:pt x="446" y="636"/>
                    <a:pt x="446" y="636"/>
                  </a:cubicBezTo>
                  <a:cubicBezTo>
                    <a:pt x="446" y="637"/>
                    <a:pt x="444" y="637"/>
                    <a:pt x="444" y="637"/>
                  </a:cubicBezTo>
                  <a:cubicBezTo>
                    <a:pt x="442" y="639"/>
                    <a:pt x="442" y="644"/>
                    <a:pt x="441" y="647"/>
                  </a:cubicBezTo>
                  <a:cubicBezTo>
                    <a:pt x="440" y="649"/>
                    <a:pt x="438" y="654"/>
                    <a:pt x="438" y="656"/>
                  </a:cubicBezTo>
                  <a:cubicBezTo>
                    <a:pt x="438" y="656"/>
                    <a:pt x="441" y="658"/>
                    <a:pt x="440" y="659"/>
                  </a:cubicBezTo>
                  <a:cubicBezTo>
                    <a:pt x="439" y="660"/>
                    <a:pt x="438" y="659"/>
                    <a:pt x="437" y="660"/>
                  </a:cubicBezTo>
                  <a:cubicBezTo>
                    <a:pt x="435" y="663"/>
                    <a:pt x="433" y="668"/>
                    <a:pt x="432" y="671"/>
                  </a:cubicBezTo>
                  <a:cubicBezTo>
                    <a:pt x="431" y="672"/>
                    <a:pt x="428" y="676"/>
                    <a:pt x="429" y="678"/>
                  </a:cubicBezTo>
                  <a:cubicBezTo>
                    <a:pt x="429" y="681"/>
                    <a:pt x="439" y="683"/>
                    <a:pt x="433" y="686"/>
                  </a:cubicBezTo>
                  <a:cubicBezTo>
                    <a:pt x="432" y="686"/>
                    <a:pt x="431" y="688"/>
                    <a:pt x="429" y="688"/>
                  </a:cubicBezTo>
                  <a:cubicBezTo>
                    <a:pt x="429" y="688"/>
                    <a:pt x="428" y="688"/>
                    <a:pt x="428" y="688"/>
                  </a:cubicBezTo>
                  <a:cubicBezTo>
                    <a:pt x="428" y="688"/>
                    <a:pt x="428" y="688"/>
                    <a:pt x="428" y="688"/>
                  </a:cubicBezTo>
                  <a:cubicBezTo>
                    <a:pt x="427" y="689"/>
                    <a:pt x="427" y="689"/>
                    <a:pt x="427" y="689"/>
                  </a:cubicBezTo>
                  <a:cubicBezTo>
                    <a:pt x="430" y="691"/>
                    <a:pt x="425" y="691"/>
                    <a:pt x="428" y="692"/>
                  </a:cubicBezTo>
                  <a:cubicBezTo>
                    <a:pt x="428" y="693"/>
                    <a:pt x="429" y="692"/>
                    <a:pt x="429" y="692"/>
                  </a:cubicBezTo>
                  <a:cubicBezTo>
                    <a:pt x="429" y="695"/>
                    <a:pt x="429" y="695"/>
                    <a:pt x="429" y="695"/>
                  </a:cubicBezTo>
                  <a:cubicBezTo>
                    <a:pt x="429" y="695"/>
                    <a:pt x="432" y="696"/>
                    <a:pt x="432" y="696"/>
                  </a:cubicBezTo>
                  <a:cubicBezTo>
                    <a:pt x="432" y="697"/>
                    <a:pt x="431" y="704"/>
                    <a:pt x="432" y="704"/>
                  </a:cubicBezTo>
                  <a:cubicBezTo>
                    <a:pt x="432" y="704"/>
                    <a:pt x="433" y="703"/>
                    <a:pt x="433" y="703"/>
                  </a:cubicBezTo>
                  <a:cubicBezTo>
                    <a:pt x="435" y="702"/>
                    <a:pt x="435" y="705"/>
                    <a:pt x="434" y="705"/>
                  </a:cubicBezTo>
                  <a:cubicBezTo>
                    <a:pt x="433" y="706"/>
                    <a:pt x="432" y="706"/>
                    <a:pt x="433" y="706"/>
                  </a:cubicBezTo>
                  <a:cubicBezTo>
                    <a:pt x="433" y="707"/>
                    <a:pt x="434" y="707"/>
                    <a:pt x="435" y="707"/>
                  </a:cubicBezTo>
                  <a:cubicBezTo>
                    <a:pt x="435" y="708"/>
                    <a:pt x="434" y="708"/>
                    <a:pt x="434" y="709"/>
                  </a:cubicBezTo>
                  <a:cubicBezTo>
                    <a:pt x="434" y="710"/>
                    <a:pt x="436" y="709"/>
                    <a:pt x="436" y="710"/>
                  </a:cubicBezTo>
                  <a:cubicBezTo>
                    <a:pt x="437" y="711"/>
                    <a:pt x="436" y="716"/>
                    <a:pt x="436" y="717"/>
                  </a:cubicBezTo>
                  <a:cubicBezTo>
                    <a:pt x="434" y="719"/>
                    <a:pt x="434" y="719"/>
                    <a:pt x="434" y="719"/>
                  </a:cubicBezTo>
                  <a:cubicBezTo>
                    <a:pt x="434" y="720"/>
                    <a:pt x="435" y="720"/>
                    <a:pt x="435" y="721"/>
                  </a:cubicBezTo>
                  <a:cubicBezTo>
                    <a:pt x="435" y="722"/>
                    <a:pt x="433" y="724"/>
                    <a:pt x="433" y="725"/>
                  </a:cubicBezTo>
                  <a:cubicBezTo>
                    <a:pt x="432" y="727"/>
                    <a:pt x="434" y="728"/>
                    <a:pt x="434" y="730"/>
                  </a:cubicBezTo>
                  <a:cubicBezTo>
                    <a:pt x="434" y="733"/>
                    <a:pt x="433" y="733"/>
                    <a:pt x="433" y="736"/>
                  </a:cubicBezTo>
                  <a:cubicBezTo>
                    <a:pt x="433" y="737"/>
                    <a:pt x="431" y="739"/>
                    <a:pt x="431" y="741"/>
                  </a:cubicBezTo>
                  <a:cubicBezTo>
                    <a:pt x="432" y="744"/>
                    <a:pt x="439" y="740"/>
                    <a:pt x="440" y="741"/>
                  </a:cubicBezTo>
                  <a:cubicBezTo>
                    <a:pt x="441" y="741"/>
                    <a:pt x="440" y="742"/>
                    <a:pt x="441" y="743"/>
                  </a:cubicBezTo>
                  <a:cubicBezTo>
                    <a:pt x="442" y="744"/>
                    <a:pt x="455" y="745"/>
                    <a:pt x="457" y="745"/>
                  </a:cubicBezTo>
                  <a:cubicBezTo>
                    <a:pt x="460" y="745"/>
                    <a:pt x="460" y="745"/>
                    <a:pt x="460" y="745"/>
                  </a:cubicBezTo>
                  <a:cubicBezTo>
                    <a:pt x="460" y="745"/>
                    <a:pt x="458" y="748"/>
                    <a:pt x="461" y="747"/>
                  </a:cubicBezTo>
                  <a:cubicBezTo>
                    <a:pt x="463" y="746"/>
                    <a:pt x="462" y="744"/>
                    <a:pt x="465" y="744"/>
                  </a:cubicBezTo>
                  <a:cubicBezTo>
                    <a:pt x="465" y="744"/>
                    <a:pt x="466" y="746"/>
                    <a:pt x="466" y="746"/>
                  </a:cubicBezTo>
                  <a:cubicBezTo>
                    <a:pt x="469" y="745"/>
                    <a:pt x="469" y="740"/>
                    <a:pt x="472" y="740"/>
                  </a:cubicBezTo>
                  <a:cubicBezTo>
                    <a:pt x="474" y="741"/>
                    <a:pt x="476" y="745"/>
                    <a:pt x="477" y="746"/>
                  </a:cubicBezTo>
                  <a:cubicBezTo>
                    <a:pt x="480" y="747"/>
                    <a:pt x="484" y="745"/>
                    <a:pt x="486" y="746"/>
                  </a:cubicBezTo>
                  <a:cubicBezTo>
                    <a:pt x="487" y="747"/>
                    <a:pt x="492" y="756"/>
                    <a:pt x="492" y="758"/>
                  </a:cubicBezTo>
                  <a:cubicBezTo>
                    <a:pt x="493" y="760"/>
                    <a:pt x="491" y="763"/>
                    <a:pt x="492" y="765"/>
                  </a:cubicBezTo>
                  <a:cubicBezTo>
                    <a:pt x="492" y="769"/>
                    <a:pt x="494" y="773"/>
                    <a:pt x="495" y="776"/>
                  </a:cubicBezTo>
                  <a:cubicBezTo>
                    <a:pt x="495" y="777"/>
                    <a:pt x="494" y="780"/>
                    <a:pt x="494" y="782"/>
                  </a:cubicBezTo>
                  <a:cubicBezTo>
                    <a:pt x="495" y="784"/>
                    <a:pt x="496" y="786"/>
                    <a:pt x="496" y="788"/>
                  </a:cubicBezTo>
                  <a:cubicBezTo>
                    <a:pt x="496" y="789"/>
                    <a:pt x="496" y="791"/>
                    <a:pt x="497" y="791"/>
                  </a:cubicBezTo>
                  <a:cubicBezTo>
                    <a:pt x="505" y="797"/>
                    <a:pt x="511" y="787"/>
                    <a:pt x="517" y="787"/>
                  </a:cubicBezTo>
                  <a:cubicBezTo>
                    <a:pt x="518" y="787"/>
                    <a:pt x="522" y="790"/>
                    <a:pt x="523" y="791"/>
                  </a:cubicBezTo>
                  <a:cubicBezTo>
                    <a:pt x="523" y="791"/>
                    <a:pt x="526" y="794"/>
                    <a:pt x="526" y="794"/>
                  </a:cubicBezTo>
                  <a:cubicBezTo>
                    <a:pt x="526" y="795"/>
                    <a:pt x="524" y="795"/>
                    <a:pt x="524" y="796"/>
                  </a:cubicBezTo>
                  <a:cubicBezTo>
                    <a:pt x="523" y="799"/>
                    <a:pt x="527" y="800"/>
                    <a:pt x="525" y="804"/>
                  </a:cubicBezTo>
                  <a:cubicBezTo>
                    <a:pt x="524" y="807"/>
                    <a:pt x="520" y="817"/>
                    <a:pt x="520" y="820"/>
                  </a:cubicBezTo>
                  <a:cubicBezTo>
                    <a:pt x="520" y="821"/>
                    <a:pt x="521" y="822"/>
                    <a:pt x="521" y="823"/>
                  </a:cubicBezTo>
                  <a:cubicBezTo>
                    <a:pt x="521" y="825"/>
                    <a:pt x="516" y="828"/>
                    <a:pt x="516" y="831"/>
                  </a:cubicBezTo>
                  <a:cubicBezTo>
                    <a:pt x="515" y="831"/>
                    <a:pt x="516" y="833"/>
                    <a:pt x="516" y="834"/>
                  </a:cubicBezTo>
                  <a:cubicBezTo>
                    <a:pt x="522" y="839"/>
                    <a:pt x="521" y="833"/>
                    <a:pt x="524" y="834"/>
                  </a:cubicBezTo>
                  <a:cubicBezTo>
                    <a:pt x="525" y="834"/>
                    <a:pt x="525" y="835"/>
                    <a:pt x="525" y="835"/>
                  </a:cubicBezTo>
                  <a:cubicBezTo>
                    <a:pt x="525" y="835"/>
                    <a:pt x="528" y="831"/>
                    <a:pt x="529" y="833"/>
                  </a:cubicBezTo>
                  <a:cubicBezTo>
                    <a:pt x="529" y="833"/>
                    <a:pt x="528" y="834"/>
                    <a:pt x="528" y="834"/>
                  </a:cubicBezTo>
                  <a:cubicBezTo>
                    <a:pt x="528" y="835"/>
                    <a:pt x="529" y="835"/>
                    <a:pt x="529" y="835"/>
                  </a:cubicBezTo>
                  <a:cubicBezTo>
                    <a:pt x="529" y="835"/>
                    <a:pt x="529" y="834"/>
                    <a:pt x="529" y="834"/>
                  </a:cubicBezTo>
                  <a:cubicBezTo>
                    <a:pt x="531" y="833"/>
                    <a:pt x="532" y="836"/>
                    <a:pt x="532" y="837"/>
                  </a:cubicBezTo>
                  <a:cubicBezTo>
                    <a:pt x="533" y="837"/>
                    <a:pt x="533" y="836"/>
                    <a:pt x="534" y="836"/>
                  </a:cubicBezTo>
                  <a:cubicBezTo>
                    <a:pt x="536" y="838"/>
                    <a:pt x="534" y="843"/>
                    <a:pt x="535" y="845"/>
                  </a:cubicBezTo>
                  <a:cubicBezTo>
                    <a:pt x="536" y="847"/>
                    <a:pt x="538" y="849"/>
                    <a:pt x="539" y="851"/>
                  </a:cubicBezTo>
                  <a:cubicBezTo>
                    <a:pt x="540" y="854"/>
                    <a:pt x="538" y="855"/>
                    <a:pt x="537" y="858"/>
                  </a:cubicBezTo>
                  <a:cubicBezTo>
                    <a:pt x="537" y="862"/>
                    <a:pt x="538" y="873"/>
                    <a:pt x="535" y="875"/>
                  </a:cubicBezTo>
                  <a:cubicBezTo>
                    <a:pt x="534" y="876"/>
                    <a:pt x="528" y="879"/>
                    <a:pt x="527" y="880"/>
                  </a:cubicBezTo>
                  <a:cubicBezTo>
                    <a:pt x="527" y="880"/>
                    <a:pt x="526" y="880"/>
                    <a:pt x="526" y="880"/>
                  </a:cubicBezTo>
                  <a:cubicBezTo>
                    <a:pt x="525" y="880"/>
                    <a:pt x="526" y="879"/>
                    <a:pt x="525" y="879"/>
                  </a:cubicBezTo>
                  <a:cubicBezTo>
                    <a:pt x="524" y="879"/>
                    <a:pt x="523" y="884"/>
                    <a:pt x="522" y="884"/>
                  </a:cubicBezTo>
                  <a:cubicBezTo>
                    <a:pt x="518" y="883"/>
                    <a:pt x="518" y="885"/>
                    <a:pt x="516" y="885"/>
                  </a:cubicBezTo>
                  <a:cubicBezTo>
                    <a:pt x="515" y="885"/>
                    <a:pt x="515" y="884"/>
                    <a:pt x="515" y="884"/>
                  </a:cubicBezTo>
                  <a:cubicBezTo>
                    <a:pt x="513" y="884"/>
                    <a:pt x="512" y="887"/>
                    <a:pt x="510" y="887"/>
                  </a:cubicBezTo>
                  <a:cubicBezTo>
                    <a:pt x="510" y="887"/>
                    <a:pt x="510" y="886"/>
                    <a:pt x="509" y="886"/>
                  </a:cubicBezTo>
                  <a:cubicBezTo>
                    <a:pt x="508" y="887"/>
                    <a:pt x="507" y="891"/>
                    <a:pt x="506" y="892"/>
                  </a:cubicBezTo>
                  <a:cubicBezTo>
                    <a:pt x="505" y="893"/>
                    <a:pt x="502" y="893"/>
                    <a:pt x="502" y="893"/>
                  </a:cubicBezTo>
                  <a:cubicBezTo>
                    <a:pt x="502" y="894"/>
                    <a:pt x="504" y="895"/>
                    <a:pt x="503" y="895"/>
                  </a:cubicBezTo>
                  <a:cubicBezTo>
                    <a:pt x="500" y="895"/>
                    <a:pt x="498" y="895"/>
                    <a:pt x="495" y="898"/>
                  </a:cubicBezTo>
                  <a:cubicBezTo>
                    <a:pt x="494" y="899"/>
                    <a:pt x="494" y="900"/>
                    <a:pt x="493" y="901"/>
                  </a:cubicBezTo>
                  <a:cubicBezTo>
                    <a:pt x="491" y="903"/>
                    <a:pt x="487" y="903"/>
                    <a:pt x="485" y="904"/>
                  </a:cubicBezTo>
                  <a:cubicBezTo>
                    <a:pt x="483" y="905"/>
                    <a:pt x="490" y="908"/>
                    <a:pt x="486" y="910"/>
                  </a:cubicBezTo>
                  <a:cubicBezTo>
                    <a:pt x="485" y="910"/>
                    <a:pt x="484" y="907"/>
                    <a:pt x="482" y="908"/>
                  </a:cubicBezTo>
                  <a:cubicBezTo>
                    <a:pt x="480" y="908"/>
                    <a:pt x="482" y="909"/>
                    <a:pt x="481" y="911"/>
                  </a:cubicBezTo>
                  <a:cubicBezTo>
                    <a:pt x="481" y="911"/>
                    <a:pt x="478" y="911"/>
                    <a:pt x="478" y="912"/>
                  </a:cubicBezTo>
                  <a:cubicBezTo>
                    <a:pt x="478" y="912"/>
                    <a:pt x="478" y="913"/>
                    <a:pt x="478" y="914"/>
                  </a:cubicBezTo>
                  <a:cubicBezTo>
                    <a:pt x="477" y="916"/>
                    <a:pt x="473" y="917"/>
                    <a:pt x="471" y="919"/>
                  </a:cubicBezTo>
                  <a:cubicBezTo>
                    <a:pt x="470" y="921"/>
                    <a:pt x="469" y="924"/>
                    <a:pt x="468" y="926"/>
                  </a:cubicBezTo>
                  <a:cubicBezTo>
                    <a:pt x="467" y="927"/>
                    <a:pt x="465" y="927"/>
                    <a:pt x="464" y="928"/>
                  </a:cubicBezTo>
                  <a:cubicBezTo>
                    <a:pt x="462" y="929"/>
                    <a:pt x="462" y="932"/>
                    <a:pt x="461" y="934"/>
                  </a:cubicBezTo>
                  <a:cubicBezTo>
                    <a:pt x="459" y="937"/>
                    <a:pt x="455" y="940"/>
                    <a:pt x="452" y="943"/>
                  </a:cubicBezTo>
                  <a:cubicBezTo>
                    <a:pt x="451" y="945"/>
                    <a:pt x="447" y="945"/>
                    <a:pt x="446" y="946"/>
                  </a:cubicBezTo>
                  <a:cubicBezTo>
                    <a:pt x="445" y="948"/>
                    <a:pt x="446" y="949"/>
                    <a:pt x="445" y="951"/>
                  </a:cubicBezTo>
                  <a:cubicBezTo>
                    <a:pt x="444" y="953"/>
                    <a:pt x="439" y="955"/>
                    <a:pt x="438" y="956"/>
                  </a:cubicBezTo>
                  <a:cubicBezTo>
                    <a:pt x="438" y="956"/>
                    <a:pt x="438" y="956"/>
                    <a:pt x="438" y="956"/>
                  </a:cubicBezTo>
                  <a:cubicBezTo>
                    <a:pt x="440" y="957"/>
                    <a:pt x="438" y="955"/>
                    <a:pt x="439" y="958"/>
                  </a:cubicBezTo>
                  <a:cubicBezTo>
                    <a:pt x="440" y="959"/>
                    <a:pt x="446" y="959"/>
                    <a:pt x="448" y="959"/>
                  </a:cubicBezTo>
                  <a:cubicBezTo>
                    <a:pt x="451" y="958"/>
                    <a:pt x="449" y="951"/>
                    <a:pt x="458" y="954"/>
                  </a:cubicBezTo>
                  <a:cubicBezTo>
                    <a:pt x="459" y="954"/>
                    <a:pt x="462" y="957"/>
                    <a:pt x="462" y="958"/>
                  </a:cubicBezTo>
                  <a:cubicBezTo>
                    <a:pt x="462" y="958"/>
                    <a:pt x="462" y="959"/>
                    <a:pt x="462" y="959"/>
                  </a:cubicBezTo>
                  <a:cubicBezTo>
                    <a:pt x="463" y="962"/>
                    <a:pt x="474" y="967"/>
                    <a:pt x="477" y="972"/>
                  </a:cubicBezTo>
                  <a:cubicBezTo>
                    <a:pt x="478" y="974"/>
                    <a:pt x="477" y="976"/>
                    <a:pt x="477" y="978"/>
                  </a:cubicBezTo>
                  <a:cubicBezTo>
                    <a:pt x="477" y="979"/>
                    <a:pt x="476" y="979"/>
                    <a:pt x="477" y="980"/>
                  </a:cubicBezTo>
                  <a:cubicBezTo>
                    <a:pt x="479" y="982"/>
                    <a:pt x="487" y="974"/>
                    <a:pt x="487" y="974"/>
                  </a:cubicBezTo>
                  <a:cubicBezTo>
                    <a:pt x="492" y="976"/>
                    <a:pt x="492" y="981"/>
                    <a:pt x="495" y="984"/>
                  </a:cubicBezTo>
                  <a:cubicBezTo>
                    <a:pt x="499" y="988"/>
                    <a:pt x="499" y="985"/>
                    <a:pt x="500" y="985"/>
                  </a:cubicBezTo>
                  <a:cubicBezTo>
                    <a:pt x="503" y="988"/>
                    <a:pt x="503" y="988"/>
                    <a:pt x="503" y="988"/>
                  </a:cubicBezTo>
                  <a:cubicBezTo>
                    <a:pt x="505" y="989"/>
                    <a:pt x="509" y="989"/>
                    <a:pt x="511" y="990"/>
                  </a:cubicBezTo>
                  <a:cubicBezTo>
                    <a:pt x="513" y="992"/>
                    <a:pt x="512" y="994"/>
                    <a:pt x="513" y="996"/>
                  </a:cubicBezTo>
                  <a:cubicBezTo>
                    <a:pt x="514" y="997"/>
                    <a:pt x="518" y="1000"/>
                    <a:pt x="520" y="1001"/>
                  </a:cubicBezTo>
                  <a:cubicBezTo>
                    <a:pt x="520" y="1001"/>
                    <a:pt x="521" y="1002"/>
                    <a:pt x="521" y="1002"/>
                  </a:cubicBezTo>
                  <a:cubicBezTo>
                    <a:pt x="522" y="1002"/>
                    <a:pt x="522" y="1001"/>
                    <a:pt x="523" y="1001"/>
                  </a:cubicBezTo>
                  <a:cubicBezTo>
                    <a:pt x="525" y="1001"/>
                    <a:pt x="526" y="1004"/>
                    <a:pt x="527" y="1005"/>
                  </a:cubicBezTo>
                  <a:cubicBezTo>
                    <a:pt x="528" y="1006"/>
                    <a:pt x="529" y="1005"/>
                    <a:pt x="530" y="1006"/>
                  </a:cubicBezTo>
                  <a:cubicBezTo>
                    <a:pt x="532" y="1008"/>
                    <a:pt x="531" y="1012"/>
                    <a:pt x="533" y="1014"/>
                  </a:cubicBezTo>
                  <a:cubicBezTo>
                    <a:pt x="535" y="1019"/>
                    <a:pt x="543" y="1020"/>
                    <a:pt x="545" y="1024"/>
                  </a:cubicBezTo>
                  <a:cubicBezTo>
                    <a:pt x="545" y="1024"/>
                    <a:pt x="541" y="1028"/>
                    <a:pt x="538" y="1031"/>
                  </a:cubicBezTo>
                  <a:cubicBezTo>
                    <a:pt x="538" y="1031"/>
                    <a:pt x="535" y="1034"/>
                    <a:pt x="535" y="1034"/>
                  </a:cubicBezTo>
                  <a:cubicBezTo>
                    <a:pt x="533" y="1036"/>
                    <a:pt x="534" y="1041"/>
                    <a:pt x="534" y="1044"/>
                  </a:cubicBezTo>
                  <a:cubicBezTo>
                    <a:pt x="534" y="1044"/>
                    <a:pt x="533" y="1048"/>
                    <a:pt x="534" y="1049"/>
                  </a:cubicBezTo>
                  <a:cubicBezTo>
                    <a:pt x="534" y="1050"/>
                    <a:pt x="536" y="1050"/>
                    <a:pt x="537" y="1051"/>
                  </a:cubicBezTo>
                  <a:cubicBezTo>
                    <a:pt x="537" y="1051"/>
                    <a:pt x="537" y="1051"/>
                    <a:pt x="537" y="1051"/>
                  </a:cubicBezTo>
                  <a:cubicBezTo>
                    <a:pt x="537" y="1050"/>
                    <a:pt x="537" y="1050"/>
                    <a:pt x="537" y="1050"/>
                  </a:cubicBezTo>
                  <a:cubicBezTo>
                    <a:pt x="543" y="1045"/>
                    <a:pt x="551" y="1041"/>
                    <a:pt x="555" y="1035"/>
                  </a:cubicBezTo>
                  <a:cubicBezTo>
                    <a:pt x="560" y="1029"/>
                    <a:pt x="561" y="1021"/>
                    <a:pt x="565" y="1015"/>
                  </a:cubicBezTo>
                  <a:cubicBezTo>
                    <a:pt x="566" y="1012"/>
                    <a:pt x="569" y="1012"/>
                    <a:pt x="570" y="1010"/>
                  </a:cubicBezTo>
                  <a:cubicBezTo>
                    <a:pt x="570" y="1009"/>
                    <a:pt x="570" y="1009"/>
                    <a:pt x="570" y="1008"/>
                  </a:cubicBezTo>
                  <a:cubicBezTo>
                    <a:pt x="570" y="1008"/>
                    <a:pt x="571" y="1007"/>
                    <a:pt x="570" y="1007"/>
                  </a:cubicBezTo>
                  <a:cubicBezTo>
                    <a:pt x="569" y="1007"/>
                    <a:pt x="569" y="1008"/>
                    <a:pt x="569" y="1009"/>
                  </a:cubicBezTo>
                  <a:cubicBezTo>
                    <a:pt x="568" y="1009"/>
                    <a:pt x="569" y="1007"/>
                    <a:pt x="569" y="1007"/>
                  </a:cubicBezTo>
                  <a:cubicBezTo>
                    <a:pt x="569" y="1007"/>
                    <a:pt x="571" y="1006"/>
                    <a:pt x="570" y="1006"/>
                  </a:cubicBezTo>
                  <a:cubicBezTo>
                    <a:pt x="569" y="1006"/>
                    <a:pt x="569" y="1007"/>
                    <a:pt x="569" y="1007"/>
                  </a:cubicBezTo>
                  <a:cubicBezTo>
                    <a:pt x="565" y="1010"/>
                    <a:pt x="568" y="1007"/>
                    <a:pt x="567" y="1007"/>
                  </a:cubicBezTo>
                  <a:cubicBezTo>
                    <a:pt x="567" y="1006"/>
                    <a:pt x="566" y="1007"/>
                    <a:pt x="566" y="1007"/>
                  </a:cubicBezTo>
                  <a:cubicBezTo>
                    <a:pt x="565" y="1003"/>
                    <a:pt x="569" y="1005"/>
                    <a:pt x="569" y="1004"/>
                  </a:cubicBezTo>
                  <a:cubicBezTo>
                    <a:pt x="569" y="1003"/>
                    <a:pt x="566" y="1002"/>
                    <a:pt x="567" y="1001"/>
                  </a:cubicBezTo>
                  <a:cubicBezTo>
                    <a:pt x="567" y="1001"/>
                    <a:pt x="568" y="1001"/>
                    <a:pt x="568" y="1000"/>
                  </a:cubicBezTo>
                  <a:cubicBezTo>
                    <a:pt x="568" y="999"/>
                    <a:pt x="567" y="999"/>
                    <a:pt x="568" y="998"/>
                  </a:cubicBezTo>
                  <a:cubicBezTo>
                    <a:pt x="568" y="998"/>
                    <a:pt x="574" y="996"/>
                    <a:pt x="572" y="995"/>
                  </a:cubicBezTo>
                  <a:cubicBezTo>
                    <a:pt x="571" y="995"/>
                    <a:pt x="571" y="995"/>
                    <a:pt x="571" y="995"/>
                  </a:cubicBezTo>
                  <a:cubicBezTo>
                    <a:pt x="570" y="994"/>
                    <a:pt x="572" y="993"/>
                    <a:pt x="572" y="994"/>
                  </a:cubicBezTo>
                  <a:cubicBezTo>
                    <a:pt x="573" y="994"/>
                    <a:pt x="573" y="996"/>
                    <a:pt x="573" y="996"/>
                  </a:cubicBezTo>
                  <a:cubicBezTo>
                    <a:pt x="574" y="994"/>
                    <a:pt x="572" y="992"/>
                    <a:pt x="573" y="990"/>
                  </a:cubicBezTo>
                  <a:cubicBezTo>
                    <a:pt x="574" y="989"/>
                    <a:pt x="575" y="989"/>
                    <a:pt x="575" y="989"/>
                  </a:cubicBezTo>
                  <a:cubicBezTo>
                    <a:pt x="575" y="988"/>
                    <a:pt x="574" y="988"/>
                    <a:pt x="574" y="988"/>
                  </a:cubicBezTo>
                  <a:cubicBezTo>
                    <a:pt x="575" y="987"/>
                    <a:pt x="582" y="986"/>
                    <a:pt x="582" y="986"/>
                  </a:cubicBezTo>
                  <a:cubicBezTo>
                    <a:pt x="583" y="986"/>
                    <a:pt x="582" y="985"/>
                    <a:pt x="582" y="985"/>
                  </a:cubicBezTo>
                  <a:cubicBezTo>
                    <a:pt x="583" y="981"/>
                    <a:pt x="585" y="984"/>
                    <a:pt x="587" y="982"/>
                  </a:cubicBezTo>
                  <a:cubicBezTo>
                    <a:pt x="587" y="981"/>
                    <a:pt x="585" y="977"/>
                    <a:pt x="588" y="976"/>
                  </a:cubicBezTo>
                  <a:cubicBezTo>
                    <a:pt x="588" y="976"/>
                    <a:pt x="589" y="977"/>
                    <a:pt x="590" y="976"/>
                  </a:cubicBezTo>
                  <a:cubicBezTo>
                    <a:pt x="591" y="976"/>
                    <a:pt x="588" y="971"/>
                    <a:pt x="590" y="970"/>
                  </a:cubicBezTo>
                  <a:cubicBezTo>
                    <a:pt x="593" y="969"/>
                    <a:pt x="590" y="975"/>
                    <a:pt x="592" y="974"/>
                  </a:cubicBezTo>
                  <a:cubicBezTo>
                    <a:pt x="593" y="974"/>
                    <a:pt x="592" y="969"/>
                    <a:pt x="592" y="968"/>
                  </a:cubicBezTo>
                  <a:cubicBezTo>
                    <a:pt x="594" y="963"/>
                    <a:pt x="597" y="964"/>
                    <a:pt x="597" y="963"/>
                  </a:cubicBezTo>
                  <a:cubicBezTo>
                    <a:pt x="598" y="962"/>
                    <a:pt x="596" y="963"/>
                    <a:pt x="595" y="963"/>
                  </a:cubicBezTo>
                  <a:cubicBezTo>
                    <a:pt x="594" y="962"/>
                    <a:pt x="595" y="961"/>
                    <a:pt x="595" y="961"/>
                  </a:cubicBezTo>
                  <a:cubicBezTo>
                    <a:pt x="594" y="961"/>
                    <a:pt x="594" y="961"/>
                    <a:pt x="594" y="961"/>
                  </a:cubicBezTo>
                  <a:cubicBezTo>
                    <a:pt x="593" y="961"/>
                    <a:pt x="593" y="961"/>
                    <a:pt x="593" y="961"/>
                  </a:cubicBezTo>
                  <a:cubicBezTo>
                    <a:pt x="592" y="960"/>
                    <a:pt x="593" y="960"/>
                    <a:pt x="593" y="959"/>
                  </a:cubicBezTo>
                  <a:cubicBezTo>
                    <a:pt x="592" y="959"/>
                    <a:pt x="592" y="959"/>
                    <a:pt x="591" y="959"/>
                  </a:cubicBezTo>
                  <a:cubicBezTo>
                    <a:pt x="591" y="959"/>
                    <a:pt x="593" y="956"/>
                    <a:pt x="593" y="956"/>
                  </a:cubicBezTo>
                  <a:cubicBezTo>
                    <a:pt x="593" y="955"/>
                    <a:pt x="592" y="955"/>
                    <a:pt x="592" y="955"/>
                  </a:cubicBezTo>
                  <a:cubicBezTo>
                    <a:pt x="593" y="955"/>
                    <a:pt x="592" y="954"/>
                    <a:pt x="593" y="953"/>
                  </a:cubicBezTo>
                  <a:cubicBezTo>
                    <a:pt x="594" y="953"/>
                    <a:pt x="594" y="958"/>
                    <a:pt x="594" y="958"/>
                  </a:cubicBezTo>
                  <a:cubicBezTo>
                    <a:pt x="595" y="961"/>
                    <a:pt x="598" y="959"/>
                    <a:pt x="599" y="960"/>
                  </a:cubicBezTo>
                  <a:cubicBezTo>
                    <a:pt x="600" y="961"/>
                    <a:pt x="597" y="965"/>
                    <a:pt x="601" y="965"/>
                  </a:cubicBezTo>
                  <a:cubicBezTo>
                    <a:pt x="602" y="965"/>
                    <a:pt x="601" y="962"/>
                    <a:pt x="601" y="962"/>
                  </a:cubicBezTo>
                  <a:cubicBezTo>
                    <a:pt x="603" y="960"/>
                    <a:pt x="606" y="962"/>
                    <a:pt x="608" y="961"/>
                  </a:cubicBezTo>
                  <a:cubicBezTo>
                    <a:pt x="609" y="960"/>
                    <a:pt x="605" y="958"/>
                    <a:pt x="609" y="958"/>
                  </a:cubicBezTo>
                  <a:cubicBezTo>
                    <a:pt x="612" y="959"/>
                    <a:pt x="610" y="966"/>
                    <a:pt x="609" y="966"/>
                  </a:cubicBezTo>
                  <a:cubicBezTo>
                    <a:pt x="607" y="966"/>
                    <a:pt x="609" y="963"/>
                    <a:pt x="607" y="963"/>
                  </a:cubicBezTo>
                  <a:cubicBezTo>
                    <a:pt x="604" y="962"/>
                    <a:pt x="609" y="970"/>
                    <a:pt x="605" y="974"/>
                  </a:cubicBezTo>
                  <a:cubicBezTo>
                    <a:pt x="603" y="976"/>
                    <a:pt x="600" y="976"/>
                    <a:pt x="599" y="977"/>
                  </a:cubicBezTo>
                  <a:cubicBezTo>
                    <a:pt x="598" y="977"/>
                    <a:pt x="600" y="977"/>
                    <a:pt x="600" y="978"/>
                  </a:cubicBezTo>
                  <a:cubicBezTo>
                    <a:pt x="600" y="979"/>
                    <a:pt x="599" y="982"/>
                    <a:pt x="598" y="983"/>
                  </a:cubicBezTo>
                  <a:cubicBezTo>
                    <a:pt x="598" y="983"/>
                    <a:pt x="598" y="982"/>
                    <a:pt x="598" y="981"/>
                  </a:cubicBezTo>
                  <a:cubicBezTo>
                    <a:pt x="597" y="981"/>
                    <a:pt x="597" y="982"/>
                    <a:pt x="596" y="982"/>
                  </a:cubicBezTo>
                  <a:cubicBezTo>
                    <a:pt x="593" y="982"/>
                    <a:pt x="594" y="984"/>
                    <a:pt x="594" y="987"/>
                  </a:cubicBezTo>
                  <a:cubicBezTo>
                    <a:pt x="594" y="989"/>
                    <a:pt x="591" y="993"/>
                    <a:pt x="589" y="993"/>
                  </a:cubicBezTo>
                  <a:cubicBezTo>
                    <a:pt x="588" y="993"/>
                    <a:pt x="587" y="992"/>
                    <a:pt x="587" y="992"/>
                  </a:cubicBezTo>
                  <a:cubicBezTo>
                    <a:pt x="586" y="993"/>
                    <a:pt x="586" y="994"/>
                    <a:pt x="586" y="994"/>
                  </a:cubicBezTo>
                  <a:cubicBezTo>
                    <a:pt x="586" y="995"/>
                    <a:pt x="587" y="995"/>
                    <a:pt x="586" y="996"/>
                  </a:cubicBezTo>
                  <a:cubicBezTo>
                    <a:pt x="586" y="996"/>
                    <a:pt x="586" y="995"/>
                    <a:pt x="586" y="995"/>
                  </a:cubicBezTo>
                  <a:cubicBezTo>
                    <a:pt x="585" y="995"/>
                    <a:pt x="585" y="995"/>
                    <a:pt x="585" y="996"/>
                  </a:cubicBezTo>
                  <a:cubicBezTo>
                    <a:pt x="583" y="997"/>
                    <a:pt x="582" y="999"/>
                    <a:pt x="580" y="1000"/>
                  </a:cubicBezTo>
                  <a:cubicBezTo>
                    <a:pt x="577" y="1000"/>
                    <a:pt x="577" y="1000"/>
                    <a:pt x="577" y="1000"/>
                  </a:cubicBezTo>
                  <a:cubicBezTo>
                    <a:pt x="576" y="1000"/>
                    <a:pt x="577" y="1001"/>
                    <a:pt x="577" y="1001"/>
                  </a:cubicBezTo>
                  <a:cubicBezTo>
                    <a:pt x="577" y="1001"/>
                    <a:pt x="577" y="1002"/>
                    <a:pt x="576" y="1002"/>
                  </a:cubicBezTo>
                  <a:cubicBezTo>
                    <a:pt x="574" y="1003"/>
                    <a:pt x="573" y="999"/>
                    <a:pt x="571" y="1001"/>
                  </a:cubicBezTo>
                  <a:cubicBezTo>
                    <a:pt x="570" y="1001"/>
                    <a:pt x="572" y="1004"/>
                    <a:pt x="572" y="1004"/>
                  </a:cubicBezTo>
                  <a:cubicBezTo>
                    <a:pt x="572" y="1004"/>
                    <a:pt x="570" y="1010"/>
                    <a:pt x="570" y="1010"/>
                  </a:cubicBezTo>
                  <a:cubicBezTo>
                    <a:pt x="571" y="1010"/>
                    <a:pt x="571" y="1009"/>
                    <a:pt x="571" y="1009"/>
                  </a:cubicBezTo>
                  <a:cubicBezTo>
                    <a:pt x="574" y="1005"/>
                    <a:pt x="577" y="1003"/>
                    <a:pt x="582" y="1001"/>
                  </a:cubicBezTo>
                  <a:cubicBezTo>
                    <a:pt x="596" y="992"/>
                    <a:pt x="608" y="980"/>
                    <a:pt x="616" y="966"/>
                  </a:cubicBezTo>
                  <a:cubicBezTo>
                    <a:pt x="619" y="961"/>
                    <a:pt x="620" y="954"/>
                    <a:pt x="623" y="949"/>
                  </a:cubicBezTo>
                  <a:cubicBezTo>
                    <a:pt x="629" y="940"/>
                    <a:pt x="636" y="931"/>
                    <a:pt x="644" y="924"/>
                  </a:cubicBezTo>
                  <a:cubicBezTo>
                    <a:pt x="647" y="922"/>
                    <a:pt x="651" y="920"/>
                    <a:pt x="654" y="918"/>
                  </a:cubicBezTo>
                  <a:cubicBezTo>
                    <a:pt x="654" y="918"/>
                    <a:pt x="659" y="915"/>
                    <a:pt x="658" y="915"/>
                  </a:cubicBezTo>
                  <a:cubicBezTo>
                    <a:pt x="656" y="915"/>
                    <a:pt x="656" y="914"/>
                    <a:pt x="655" y="912"/>
                  </a:cubicBezTo>
                  <a:cubicBezTo>
                    <a:pt x="655" y="912"/>
                    <a:pt x="655" y="911"/>
                    <a:pt x="655" y="911"/>
                  </a:cubicBezTo>
                  <a:cubicBezTo>
                    <a:pt x="655" y="910"/>
                    <a:pt x="655" y="910"/>
                    <a:pt x="655" y="910"/>
                  </a:cubicBezTo>
                  <a:cubicBezTo>
                    <a:pt x="656" y="910"/>
                    <a:pt x="657" y="916"/>
                    <a:pt x="658" y="914"/>
                  </a:cubicBezTo>
                  <a:cubicBezTo>
                    <a:pt x="659" y="913"/>
                    <a:pt x="664" y="898"/>
                    <a:pt x="664" y="897"/>
                  </a:cubicBezTo>
                  <a:cubicBezTo>
                    <a:pt x="663" y="896"/>
                    <a:pt x="662" y="894"/>
                    <a:pt x="662" y="892"/>
                  </a:cubicBezTo>
                  <a:cubicBezTo>
                    <a:pt x="662" y="891"/>
                    <a:pt x="664" y="891"/>
                    <a:pt x="664" y="890"/>
                  </a:cubicBezTo>
                  <a:cubicBezTo>
                    <a:pt x="664" y="890"/>
                    <a:pt x="662" y="888"/>
                    <a:pt x="663" y="887"/>
                  </a:cubicBezTo>
                  <a:cubicBezTo>
                    <a:pt x="663" y="886"/>
                    <a:pt x="665" y="886"/>
                    <a:pt x="665" y="885"/>
                  </a:cubicBezTo>
                  <a:cubicBezTo>
                    <a:pt x="666" y="881"/>
                    <a:pt x="663" y="885"/>
                    <a:pt x="664" y="882"/>
                  </a:cubicBezTo>
                  <a:cubicBezTo>
                    <a:pt x="665" y="878"/>
                    <a:pt x="668" y="882"/>
                    <a:pt x="667" y="879"/>
                  </a:cubicBezTo>
                  <a:cubicBezTo>
                    <a:pt x="666" y="876"/>
                    <a:pt x="666" y="881"/>
                    <a:pt x="664" y="878"/>
                  </a:cubicBezTo>
                  <a:cubicBezTo>
                    <a:pt x="664" y="877"/>
                    <a:pt x="666" y="877"/>
                    <a:pt x="665" y="875"/>
                  </a:cubicBezTo>
                  <a:cubicBezTo>
                    <a:pt x="665" y="875"/>
                    <a:pt x="663" y="873"/>
                    <a:pt x="665" y="870"/>
                  </a:cubicBezTo>
                  <a:cubicBezTo>
                    <a:pt x="665" y="870"/>
                    <a:pt x="666" y="870"/>
                    <a:pt x="666" y="869"/>
                  </a:cubicBezTo>
                  <a:cubicBezTo>
                    <a:pt x="665" y="869"/>
                    <a:pt x="665" y="869"/>
                    <a:pt x="664" y="869"/>
                  </a:cubicBezTo>
                  <a:cubicBezTo>
                    <a:pt x="664" y="868"/>
                    <a:pt x="663" y="868"/>
                    <a:pt x="663" y="867"/>
                  </a:cubicBezTo>
                  <a:cubicBezTo>
                    <a:pt x="662" y="864"/>
                    <a:pt x="666" y="862"/>
                    <a:pt x="666" y="860"/>
                  </a:cubicBezTo>
                  <a:cubicBezTo>
                    <a:pt x="666" y="859"/>
                    <a:pt x="663" y="857"/>
                    <a:pt x="662" y="857"/>
                  </a:cubicBezTo>
                  <a:cubicBezTo>
                    <a:pt x="662" y="856"/>
                    <a:pt x="661" y="857"/>
                    <a:pt x="661" y="857"/>
                  </a:cubicBezTo>
                  <a:cubicBezTo>
                    <a:pt x="661" y="854"/>
                    <a:pt x="663" y="859"/>
                    <a:pt x="662" y="854"/>
                  </a:cubicBezTo>
                  <a:cubicBezTo>
                    <a:pt x="662" y="851"/>
                    <a:pt x="661" y="852"/>
                    <a:pt x="661" y="850"/>
                  </a:cubicBezTo>
                  <a:cubicBezTo>
                    <a:pt x="661" y="850"/>
                    <a:pt x="663" y="855"/>
                    <a:pt x="664" y="855"/>
                  </a:cubicBezTo>
                  <a:cubicBezTo>
                    <a:pt x="667" y="855"/>
                    <a:pt x="666" y="851"/>
                    <a:pt x="666" y="850"/>
                  </a:cubicBezTo>
                  <a:cubicBezTo>
                    <a:pt x="666" y="849"/>
                    <a:pt x="668" y="845"/>
                    <a:pt x="668" y="845"/>
                  </a:cubicBezTo>
                  <a:cubicBezTo>
                    <a:pt x="668" y="845"/>
                    <a:pt x="667" y="845"/>
                    <a:pt x="667" y="845"/>
                  </a:cubicBezTo>
                  <a:cubicBezTo>
                    <a:pt x="667" y="845"/>
                    <a:pt x="667" y="845"/>
                    <a:pt x="667" y="845"/>
                  </a:cubicBezTo>
                  <a:cubicBezTo>
                    <a:pt x="667" y="845"/>
                    <a:pt x="667" y="845"/>
                    <a:pt x="667" y="845"/>
                  </a:cubicBezTo>
                  <a:cubicBezTo>
                    <a:pt x="665" y="845"/>
                    <a:pt x="662" y="845"/>
                    <a:pt x="663" y="845"/>
                  </a:cubicBezTo>
                  <a:cubicBezTo>
                    <a:pt x="664" y="843"/>
                    <a:pt x="666" y="844"/>
                    <a:pt x="667" y="845"/>
                  </a:cubicBezTo>
                  <a:cubicBezTo>
                    <a:pt x="667" y="845"/>
                    <a:pt x="667" y="845"/>
                    <a:pt x="667" y="845"/>
                  </a:cubicBezTo>
                  <a:cubicBezTo>
                    <a:pt x="668" y="844"/>
                    <a:pt x="666" y="843"/>
                    <a:pt x="667" y="843"/>
                  </a:cubicBezTo>
                  <a:cubicBezTo>
                    <a:pt x="670" y="844"/>
                    <a:pt x="668" y="845"/>
                    <a:pt x="669" y="843"/>
                  </a:cubicBezTo>
                  <a:cubicBezTo>
                    <a:pt x="671" y="839"/>
                    <a:pt x="671" y="839"/>
                    <a:pt x="671" y="839"/>
                  </a:cubicBezTo>
                  <a:cubicBezTo>
                    <a:pt x="672" y="838"/>
                    <a:pt x="673" y="838"/>
                    <a:pt x="673" y="837"/>
                  </a:cubicBezTo>
                  <a:cubicBezTo>
                    <a:pt x="674" y="835"/>
                    <a:pt x="670" y="838"/>
                    <a:pt x="670" y="837"/>
                  </a:cubicBezTo>
                  <a:cubicBezTo>
                    <a:pt x="670" y="837"/>
                    <a:pt x="671" y="837"/>
                    <a:pt x="671" y="836"/>
                  </a:cubicBezTo>
                  <a:cubicBezTo>
                    <a:pt x="670" y="834"/>
                    <a:pt x="668" y="836"/>
                    <a:pt x="667" y="836"/>
                  </a:cubicBezTo>
                  <a:cubicBezTo>
                    <a:pt x="667" y="836"/>
                    <a:pt x="666" y="836"/>
                    <a:pt x="666" y="835"/>
                  </a:cubicBezTo>
                  <a:cubicBezTo>
                    <a:pt x="666" y="835"/>
                    <a:pt x="667" y="835"/>
                    <a:pt x="667" y="835"/>
                  </a:cubicBezTo>
                  <a:cubicBezTo>
                    <a:pt x="666" y="835"/>
                    <a:pt x="666" y="835"/>
                    <a:pt x="665" y="835"/>
                  </a:cubicBezTo>
                  <a:cubicBezTo>
                    <a:pt x="665" y="835"/>
                    <a:pt x="664" y="834"/>
                    <a:pt x="664" y="834"/>
                  </a:cubicBezTo>
                  <a:cubicBezTo>
                    <a:pt x="664" y="834"/>
                    <a:pt x="665" y="834"/>
                    <a:pt x="665" y="834"/>
                  </a:cubicBezTo>
                  <a:cubicBezTo>
                    <a:pt x="666" y="833"/>
                    <a:pt x="664" y="832"/>
                    <a:pt x="664" y="831"/>
                  </a:cubicBezTo>
                  <a:cubicBezTo>
                    <a:pt x="664" y="830"/>
                    <a:pt x="665" y="832"/>
                    <a:pt x="666" y="833"/>
                  </a:cubicBezTo>
                  <a:cubicBezTo>
                    <a:pt x="666" y="833"/>
                    <a:pt x="670" y="835"/>
                    <a:pt x="670" y="835"/>
                  </a:cubicBezTo>
                  <a:cubicBezTo>
                    <a:pt x="675" y="833"/>
                    <a:pt x="670" y="831"/>
                    <a:pt x="670" y="831"/>
                  </a:cubicBezTo>
                  <a:cubicBezTo>
                    <a:pt x="670" y="830"/>
                    <a:pt x="672" y="831"/>
                    <a:pt x="672" y="830"/>
                  </a:cubicBezTo>
                  <a:cubicBezTo>
                    <a:pt x="672" y="830"/>
                    <a:pt x="672" y="829"/>
                    <a:pt x="672" y="828"/>
                  </a:cubicBezTo>
                  <a:cubicBezTo>
                    <a:pt x="672" y="828"/>
                    <a:pt x="673" y="830"/>
                    <a:pt x="674" y="830"/>
                  </a:cubicBezTo>
                  <a:cubicBezTo>
                    <a:pt x="674" y="830"/>
                    <a:pt x="674" y="829"/>
                    <a:pt x="674" y="828"/>
                  </a:cubicBezTo>
                  <a:cubicBezTo>
                    <a:pt x="674" y="828"/>
                    <a:pt x="675" y="828"/>
                    <a:pt x="675" y="828"/>
                  </a:cubicBezTo>
                  <a:cubicBezTo>
                    <a:pt x="675" y="829"/>
                    <a:pt x="675" y="830"/>
                    <a:pt x="675" y="831"/>
                  </a:cubicBezTo>
                  <a:cubicBezTo>
                    <a:pt x="675" y="831"/>
                    <a:pt x="675" y="832"/>
                    <a:pt x="675" y="832"/>
                  </a:cubicBezTo>
                  <a:cubicBezTo>
                    <a:pt x="676" y="830"/>
                    <a:pt x="679" y="827"/>
                    <a:pt x="680" y="831"/>
                  </a:cubicBezTo>
                  <a:cubicBezTo>
                    <a:pt x="680" y="832"/>
                    <a:pt x="681" y="829"/>
                    <a:pt x="683" y="828"/>
                  </a:cubicBezTo>
                  <a:cubicBezTo>
                    <a:pt x="684" y="827"/>
                    <a:pt x="685" y="827"/>
                    <a:pt x="686" y="825"/>
                  </a:cubicBezTo>
                  <a:cubicBezTo>
                    <a:pt x="687" y="822"/>
                    <a:pt x="684" y="826"/>
                    <a:pt x="682" y="824"/>
                  </a:cubicBezTo>
                  <a:cubicBezTo>
                    <a:pt x="682" y="823"/>
                    <a:pt x="684" y="822"/>
                    <a:pt x="684" y="822"/>
                  </a:cubicBezTo>
                  <a:cubicBezTo>
                    <a:pt x="685" y="823"/>
                    <a:pt x="683" y="823"/>
                    <a:pt x="683" y="823"/>
                  </a:cubicBezTo>
                  <a:cubicBezTo>
                    <a:pt x="684" y="825"/>
                    <a:pt x="687" y="820"/>
                    <a:pt x="688" y="819"/>
                  </a:cubicBezTo>
                  <a:cubicBezTo>
                    <a:pt x="690" y="818"/>
                    <a:pt x="693" y="815"/>
                    <a:pt x="696" y="814"/>
                  </a:cubicBezTo>
                  <a:cubicBezTo>
                    <a:pt x="701" y="813"/>
                    <a:pt x="705" y="811"/>
                    <a:pt x="709" y="807"/>
                  </a:cubicBezTo>
                  <a:cubicBezTo>
                    <a:pt x="709" y="807"/>
                    <a:pt x="708" y="807"/>
                    <a:pt x="709" y="807"/>
                  </a:cubicBezTo>
                  <a:cubicBezTo>
                    <a:pt x="709" y="807"/>
                    <a:pt x="710" y="807"/>
                    <a:pt x="710" y="807"/>
                  </a:cubicBezTo>
                  <a:cubicBezTo>
                    <a:pt x="711" y="806"/>
                    <a:pt x="711" y="804"/>
                    <a:pt x="713" y="803"/>
                  </a:cubicBezTo>
                  <a:cubicBezTo>
                    <a:pt x="716" y="801"/>
                    <a:pt x="720" y="798"/>
                    <a:pt x="724" y="797"/>
                  </a:cubicBezTo>
                  <a:cubicBezTo>
                    <a:pt x="725" y="797"/>
                    <a:pt x="726" y="798"/>
                    <a:pt x="726" y="797"/>
                  </a:cubicBezTo>
                  <a:cubicBezTo>
                    <a:pt x="727" y="797"/>
                    <a:pt x="727" y="796"/>
                    <a:pt x="727" y="796"/>
                  </a:cubicBezTo>
                  <a:cubicBezTo>
                    <a:pt x="727" y="795"/>
                    <a:pt x="724" y="797"/>
                    <a:pt x="725" y="794"/>
                  </a:cubicBezTo>
                  <a:cubicBezTo>
                    <a:pt x="725" y="794"/>
                    <a:pt x="726" y="794"/>
                    <a:pt x="726" y="794"/>
                  </a:cubicBezTo>
                  <a:cubicBezTo>
                    <a:pt x="726" y="794"/>
                    <a:pt x="726" y="794"/>
                    <a:pt x="727" y="794"/>
                  </a:cubicBezTo>
                  <a:cubicBezTo>
                    <a:pt x="727" y="792"/>
                    <a:pt x="730" y="795"/>
                    <a:pt x="729" y="796"/>
                  </a:cubicBezTo>
                  <a:cubicBezTo>
                    <a:pt x="729" y="796"/>
                    <a:pt x="728" y="796"/>
                    <a:pt x="728" y="797"/>
                  </a:cubicBezTo>
                  <a:cubicBezTo>
                    <a:pt x="728" y="797"/>
                    <a:pt x="729" y="797"/>
                    <a:pt x="729" y="797"/>
                  </a:cubicBezTo>
                  <a:cubicBezTo>
                    <a:pt x="732" y="796"/>
                    <a:pt x="732" y="796"/>
                    <a:pt x="733" y="793"/>
                  </a:cubicBezTo>
                  <a:cubicBezTo>
                    <a:pt x="734" y="792"/>
                    <a:pt x="730" y="795"/>
                    <a:pt x="730" y="794"/>
                  </a:cubicBezTo>
                  <a:cubicBezTo>
                    <a:pt x="738" y="787"/>
                    <a:pt x="749" y="793"/>
                    <a:pt x="751" y="792"/>
                  </a:cubicBezTo>
                  <a:cubicBezTo>
                    <a:pt x="754" y="791"/>
                    <a:pt x="749" y="789"/>
                    <a:pt x="752" y="786"/>
                  </a:cubicBezTo>
                  <a:cubicBezTo>
                    <a:pt x="752" y="786"/>
                    <a:pt x="757" y="786"/>
                    <a:pt x="757" y="786"/>
                  </a:cubicBezTo>
                  <a:cubicBezTo>
                    <a:pt x="757" y="785"/>
                    <a:pt x="757" y="785"/>
                    <a:pt x="757" y="784"/>
                  </a:cubicBezTo>
                  <a:cubicBezTo>
                    <a:pt x="759" y="783"/>
                    <a:pt x="759" y="784"/>
                    <a:pt x="760" y="784"/>
                  </a:cubicBezTo>
                  <a:cubicBezTo>
                    <a:pt x="760" y="784"/>
                    <a:pt x="760" y="783"/>
                    <a:pt x="760" y="783"/>
                  </a:cubicBezTo>
                  <a:cubicBezTo>
                    <a:pt x="761" y="783"/>
                    <a:pt x="761" y="784"/>
                    <a:pt x="761" y="784"/>
                  </a:cubicBezTo>
                  <a:cubicBezTo>
                    <a:pt x="761" y="784"/>
                    <a:pt x="761" y="783"/>
                    <a:pt x="761" y="783"/>
                  </a:cubicBezTo>
                  <a:cubicBezTo>
                    <a:pt x="762" y="782"/>
                    <a:pt x="763" y="783"/>
                    <a:pt x="763" y="782"/>
                  </a:cubicBezTo>
                  <a:cubicBezTo>
                    <a:pt x="763" y="782"/>
                    <a:pt x="761" y="782"/>
                    <a:pt x="761" y="781"/>
                  </a:cubicBezTo>
                  <a:cubicBezTo>
                    <a:pt x="763" y="781"/>
                    <a:pt x="764" y="779"/>
                    <a:pt x="765" y="779"/>
                  </a:cubicBezTo>
                  <a:cubicBezTo>
                    <a:pt x="766" y="779"/>
                    <a:pt x="766" y="780"/>
                    <a:pt x="767" y="781"/>
                  </a:cubicBezTo>
                  <a:cubicBezTo>
                    <a:pt x="768" y="781"/>
                    <a:pt x="775" y="779"/>
                    <a:pt x="776" y="779"/>
                  </a:cubicBezTo>
                  <a:cubicBezTo>
                    <a:pt x="776" y="778"/>
                    <a:pt x="775" y="778"/>
                    <a:pt x="775" y="778"/>
                  </a:cubicBezTo>
                  <a:cubicBezTo>
                    <a:pt x="775" y="778"/>
                    <a:pt x="774" y="778"/>
                    <a:pt x="774" y="778"/>
                  </a:cubicBezTo>
                  <a:cubicBezTo>
                    <a:pt x="772" y="775"/>
                    <a:pt x="773" y="780"/>
                    <a:pt x="772" y="778"/>
                  </a:cubicBezTo>
                  <a:cubicBezTo>
                    <a:pt x="769" y="775"/>
                    <a:pt x="775" y="778"/>
                    <a:pt x="773" y="776"/>
                  </a:cubicBezTo>
                  <a:cubicBezTo>
                    <a:pt x="772" y="775"/>
                    <a:pt x="770" y="777"/>
                    <a:pt x="770" y="776"/>
                  </a:cubicBezTo>
                  <a:cubicBezTo>
                    <a:pt x="771" y="772"/>
                    <a:pt x="774" y="771"/>
                    <a:pt x="777" y="771"/>
                  </a:cubicBezTo>
                  <a:cubicBezTo>
                    <a:pt x="777" y="771"/>
                    <a:pt x="778" y="771"/>
                    <a:pt x="778" y="771"/>
                  </a:cubicBezTo>
                  <a:cubicBezTo>
                    <a:pt x="778" y="770"/>
                    <a:pt x="778" y="769"/>
                    <a:pt x="779" y="769"/>
                  </a:cubicBezTo>
                  <a:cubicBezTo>
                    <a:pt x="779" y="769"/>
                    <a:pt x="779" y="770"/>
                    <a:pt x="780" y="770"/>
                  </a:cubicBezTo>
                  <a:cubicBezTo>
                    <a:pt x="780" y="770"/>
                    <a:pt x="781" y="768"/>
                    <a:pt x="781" y="768"/>
                  </a:cubicBezTo>
                  <a:cubicBezTo>
                    <a:pt x="782" y="769"/>
                    <a:pt x="779" y="771"/>
                    <a:pt x="780" y="771"/>
                  </a:cubicBezTo>
                  <a:cubicBezTo>
                    <a:pt x="781" y="771"/>
                    <a:pt x="786" y="772"/>
                    <a:pt x="786" y="771"/>
                  </a:cubicBezTo>
                  <a:cubicBezTo>
                    <a:pt x="788" y="769"/>
                    <a:pt x="788" y="769"/>
                    <a:pt x="788" y="769"/>
                  </a:cubicBezTo>
                  <a:cubicBezTo>
                    <a:pt x="788" y="769"/>
                    <a:pt x="788" y="770"/>
                    <a:pt x="788" y="770"/>
                  </a:cubicBezTo>
                  <a:cubicBezTo>
                    <a:pt x="790" y="770"/>
                    <a:pt x="791" y="768"/>
                    <a:pt x="793" y="769"/>
                  </a:cubicBezTo>
                  <a:cubicBezTo>
                    <a:pt x="793" y="769"/>
                    <a:pt x="799" y="771"/>
                    <a:pt x="799" y="772"/>
                  </a:cubicBezTo>
                  <a:cubicBezTo>
                    <a:pt x="799" y="773"/>
                    <a:pt x="792" y="772"/>
                    <a:pt x="792" y="772"/>
                  </a:cubicBezTo>
                  <a:cubicBezTo>
                    <a:pt x="791" y="772"/>
                    <a:pt x="790" y="771"/>
                    <a:pt x="789" y="773"/>
                  </a:cubicBezTo>
                  <a:cubicBezTo>
                    <a:pt x="789" y="773"/>
                    <a:pt x="789" y="774"/>
                    <a:pt x="789" y="774"/>
                  </a:cubicBezTo>
                  <a:cubicBezTo>
                    <a:pt x="790" y="774"/>
                    <a:pt x="810" y="772"/>
                    <a:pt x="811" y="771"/>
                  </a:cubicBezTo>
                  <a:cubicBezTo>
                    <a:pt x="812" y="769"/>
                    <a:pt x="807" y="766"/>
                    <a:pt x="808" y="765"/>
                  </a:cubicBezTo>
                  <a:cubicBezTo>
                    <a:pt x="809" y="764"/>
                    <a:pt x="814" y="763"/>
                    <a:pt x="815" y="763"/>
                  </a:cubicBezTo>
                  <a:cubicBezTo>
                    <a:pt x="815" y="764"/>
                    <a:pt x="814" y="764"/>
                    <a:pt x="813" y="765"/>
                  </a:cubicBezTo>
                  <a:cubicBezTo>
                    <a:pt x="813" y="766"/>
                    <a:pt x="814" y="766"/>
                    <a:pt x="814" y="766"/>
                  </a:cubicBezTo>
                  <a:cubicBezTo>
                    <a:pt x="813" y="768"/>
                    <a:pt x="812" y="765"/>
                    <a:pt x="811" y="768"/>
                  </a:cubicBezTo>
                  <a:cubicBezTo>
                    <a:pt x="811" y="769"/>
                    <a:pt x="813" y="769"/>
                    <a:pt x="813" y="769"/>
                  </a:cubicBezTo>
                  <a:cubicBezTo>
                    <a:pt x="812" y="770"/>
                    <a:pt x="811" y="769"/>
                    <a:pt x="811" y="770"/>
                  </a:cubicBezTo>
                  <a:cubicBezTo>
                    <a:pt x="811" y="771"/>
                    <a:pt x="816" y="771"/>
                    <a:pt x="818" y="771"/>
                  </a:cubicBezTo>
                  <a:cubicBezTo>
                    <a:pt x="821" y="771"/>
                    <a:pt x="823" y="770"/>
                    <a:pt x="826" y="770"/>
                  </a:cubicBezTo>
                  <a:cubicBezTo>
                    <a:pt x="830" y="770"/>
                    <a:pt x="835" y="771"/>
                    <a:pt x="839" y="772"/>
                  </a:cubicBezTo>
                  <a:cubicBezTo>
                    <a:pt x="840" y="772"/>
                    <a:pt x="839" y="769"/>
                    <a:pt x="841" y="768"/>
                  </a:cubicBezTo>
                  <a:cubicBezTo>
                    <a:pt x="841" y="768"/>
                    <a:pt x="845" y="765"/>
                    <a:pt x="844" y="765"/>
                  </a:cubicBezTo>
                  <a:cubicBezTo>
                    <a:pt x="843" y="765"/>
                    <a:pt x="843" y="767"/>
                    <a:pt x="842" y="766"/>
                  </a:cubicBezTo>
                  <a:cubicBezTo>
                    <a:pt x="840" y="765"/>
                    <a:pt x="840" y="761"/>
                    <a:pt x="842" y="760"/>
                  </a:cubicBezTo>
                  <a:cubicBezTo>
                    <a:pt x="845" y="758"/>
                    <a:pt x="848" y="754"/>
                    <a:pt x="852" y="753"/>
                  </a:cubicBezTo>
                  <a:cubicBezTo>
                    <a:pt x="856" y="751"/>
                    <a:pt x="866" y="751"/>
                    <a:pt x="869" y="746"/>
                  </a:cubicBezTo>
                  <a:cubicBezTo>
                    <a:pt x="870" y="744"/>
                    <a:pt x="867" y="735"/>
                    <a:pt x="867" y="733"/>
                  </a:cubicBezTo>
                  <a:cubicBezTo>
                    <a:pt x="868" y="732"/>
                    <a:pt x="870" y="730"/>
                    <a:pt x="870" y="729"/>
                  </a:cubicBezTo>
                  <a:cubicBezTo>
                    <a:pt x="871" y="728"/>
                    <a:pt x="870" y="726"/>
                    <a:pt x="871" y="726"/>
                  </a:cubicBezTo>
                  <a:cubicBezTo>
                    <a:pt x="871" y="724"/>
                    <a:pt x="873" y="723"/>
                    <a:pt x="874" y="722"/>
                  </a:cubicBezTo>
                  <a:cubicBezTo>
                    <a:pt x="875" y="720"/>
                    <a:pt x="875" y="717"/>
                    <a:pt x="877" y="715"/>
                  </a:cubicBezTo>
                  <a:cubicBezTo>
                    <a:pt x="878" y="715"/>
                    <a:pt x="880" y="715"/>
                    <a:pt x="881" y="715"/>
                  </a:cubicBezTo>
                  <a:cubicBezTo>
                    <a:pt x="882" y="714"/>
                    <a:pt x="891" y="703"/>
                    <a:pt x="891" y="701"/>
                  </a:cubicBezTo>
                  <a:cubicBezTo>
                    <a:pt x="891" y="700"/>
                    <a:pt x="889" y="702"/>
                    <a:pt x="888" y="701"/>
                  </a:cubicBezTo>
                  <a:cubicBezTo>
                    <a:pt x="887" y="700"/>
                    <a:pt x="889" y="698"/>
                    <a:pt x="890" y="699"/>
                  </a:cubicBezTo>
                  <a:cubicBezTo>
                    <a:pt x="890" y="699"/>
                    <a:pt x="891" y="701"/>
                    <a:pt x="892" y="700"/>
                  </a:cubicBezTo>
                  <a:cubicBezTo>
                    <a:pt x="894" y="699"/>
                    <a:pt x="893" y="695"/>
                    <a:pt x="894" y="694"/>
                  </a:cubicBezTo>
                  <a:cubicBezTo>
                    <a:pt x="894" y="693"/>
                    <a:pt x="898" y="687"/>
                    <a:pt x="899" y="686"/>
                  </a:cubicBezTo>
                  <a:cubicBezTo>
                    <a:pt x="900" y="684"/>
                    <a:pt x="904" y="684"/>
                    <a:pt x="905" y="683"/>
                  </a:cubicBezTo>
                  <a:cubicBezTo>
                    <a:pt x="910" y="674"/>
                    <a:pt x="908" y="662"/>
                    <a:pt x="909" y="653"/>
                  </a:cubicBezTo>
                  <a:cubicBezTo>
                    <a:pt x="909" y="648"/>
                    <a:pt x="914" y="639"/>
                    <a:pt x="919" y="636"/>
                  </a:cubicBezTo>
                  <a:cubicBezTo>
                    <a:pt x="921" y="635"/>
                    <a:pt x="926" y="633"/>
                    <a:pt x="926" y="630"/>
                  </a:cubicBezTo>
                  <a:cubicBezTo>
                    <a:pt x="927" y="629"/>
                    <a:pt x="925" y="622"/>
                    <a:pt x="925" y="619"/>
                  </a:cubicBezTo>
                  <a:cubicBezTo>
                    <a:pt x="926" y="616"/>
                    <a:pt x="928" y="612"/>
                    <a:pt x="929" y="609"/>
                  </a:cubicBezTo>
                  <a:cubicBezTo>
                    <a:pt x="930" y="602"/>
                    <a:pt x="932" y="595"/>
                    <a:pt x="935" y="588"/>
                  </a:cubicBezTo>
                  <a:cubicBezTo>
                    <a:pt x="935" y="587"/>
                    <a:pt x="937" y="582"/>
                    <a:pt x="937" y="580"/>
                  </a:cubicBezTo>
                  <a:cubicBezTo>
                    <a:pt x="937" y="578"/>
                    <a:pt x="935" y="574"/>
                    <a:pt x="935" y="572"/>
                  </a:cubicBezTo>
                  <a:cubicBezTo>
                    <a:pt x="936" y="566"/>
                    <a:pt x="936" y="558"/>
                    <a:pt x="936" y="552"/>
                  </a:cubicBezTo>
                  <a:cubicBezTo>
                    <a:pt x="935" y="551"/>
                    <a:pt x="934" y="549"/>
                    <a:pt x="935" y="547"/>
                  </a:cubicBezTo>
                  <a:cubicBezTo>
                    <a:pt x="936" y="542"/>
                    <a:pt x="939" y="533"/>
                    <a:pt x="940" y="529"/>
                  </a:cubicBezTo>
                  <a:cubicBezTo>
                    <a:pt x="940" y="528"/>
                    <a:pt x="940" y="526"/>
                    <a:pt x="939" y="526"/>
                  </a:cubicBezTo>
                  <a:cubicBezTo>
                    <a:pt x="937" y="526"/>
                    <a:pt x="939" y="530"/>
                    <a:pt x="939" y="531"/>
                  </a:cubicBezTo>
                  <a:cubicBezTo>
                    <a:pt x="938" y="532"/>
                    <a:pt x="936" y="532"/>
                    <a:pt x="936" y="533"/>
                  </a:cubicBezTo>
                  <a:cubicBezTo>
                    <a:pt x="935" y="533"/>
                    <a:pt x="937" y="534"/>
                    <a:pt x="936" y="534"/>
                  </a:cubicBezTo>
                  <a:cubicBezTo>
                    <a:pt x="936" y="535"/>
                    <a:pt x="934" y="531"/>
                    <a:pt x="936" y="531"/>
                  </a:cubicBezTo>
                  <a:cubicBezTo>
                    <a:pt x="941" y="531"/>
                    <a:pt x="934" y="528"/>
                    <a:pt x="936" y="526"/>
                  </a:cubicBezTo>
                  <a:cubicBezTo>
                    <a:pt x="937" y="525"/>
                    <a:pt x="938" y="526"/>
                    <a:pt x="938" y="525"/>
                  </a:cubicBezTo>
                  <a:cubicBezTo>
                    <a:pt x="939" y="525"/>
                    <a:pt x="937" y="525"/>
                    <a:pt x="937" y="525"/>
                  </a:cubicBezTo>
                  <a:cubicBezTo>
                    <a:pt x="937" y="524"/>
                    <a:pt x="935" y="523"/>
                    <a:pt x="935" y="522"/>
                  </a:cubicBezTo>
                  <a:cubicBezTo>
                    <a:pt x="935" y="522"/>
                    <a:pt x="935" y="522"/>
                    <a:pt x="935" y="522"/>
                  </a:cubicBezTo>
                  <a:cubicBezTo>
                    <a:pt x="934" y="522"/>
                    <a:pt x="934" y="523"/>
                    <a:pt x="934" y="522"/>
                  </a:cubicBezTo>
                  <a:cubicBezTo>
                    <a:pt x="934" y="522"/>
                    <a:pt x="934" y="522"/>
                    <a:pt x="935" y="522"/>
                  </a:cubicBezTo>
                  <a:cubicBezTo>
                    <a:pt x="935" y="522"/>
                    <a:pt x="935" y="522"/>
                    <a:pt x="935" y="522"/>
                  </a:cubicBezTo>
                  <a:cubicBezTo>
                    <a:pt x="935" y="522"/>
                    <a:pt x="935" y="522"/>
                    <a:pt x="935" y="522"/>
                  </a:cubicBezTo>
                  <a:cubicBezTo>
                    <a:pt x="936" y="522"/>
                    <a:pt x="936" y="522"/>
                    <a:pt x="936" y="523"/>
                  </a:cubicBezTo>
                  <a:cubicBezTo>
                    <a:pt x="936" y="523"/>
                    <a:pt x="938" y="526"/>
                    <a:pt x="938" y="525"/>
                  </a:cubicBezTo>
                  <a:cubicBezTo>
                    <a:pt x="939" y="523"/>
                    <a:pt x="939" y="515"/>
                    <a:pt x="938" y="515"/>
                  </a:cubicBezTo>
                  <a:cubicBezTo>
                    <a:pt x="937" y="515"/>
                    <a:pt x="937" y="516"/>
                    <a:pt x="937" y="516"/>
                  </a:cubicBezTo>
                  <a:cubicBezTo>
                    <a:pt x="936" y="517"/>
                    <a:pt x="936" y="518"/>
                    <a:pt x="936" y="518"/>
                  </a:cubicBezTo>
                  <a:cubicBezTo>
                    <a:pt x="936" y="518"/>
                    <a:pt x="936" y="518"/>
                    <a:pt x="935" y="518"/>
                  </a:cubicBezTo>
                  <a:cubicBezTo>
                    <a:pt x="935" y="518"/>
                    <a:pt x="935" y="519"/>
                    <a:pt x="935" y="518"/>
                  </a:cubicBezTo>
                  <a:cubicBezTo>
                    <a:pt x="935" y="518"/>
                    <a:pt x="935" y="518"/>
                    <a:pt x="935" y="518"/>
                  </a:cubicBezTo>
                  <a:cubicBezTo>
                    <a:pt x="936" y="518"/>
                    <a:pt x="936" y="517"/>
                    <a:pt x="937" y="516"/>
                  </a:cubicBezTo>
                  <a:cubicBezTo>
                    <a:pt x="937" y="515"/>
                    <a:pt x="936" y="512"/>
                    <a:pt x="937" y="511"/>
                  </a:cubicBezTo>
                  <a:cubicBezTo>
                    <a:pt x="939" y="508"/>
                    <a:pt x="936" y="515"/>
                    <a:pt x="940" y="513"/>
                  </a:cubicBezTo>
                  <a:cubicBezTo>
                    <a:pt x="940" y="512"/>
                    <a:pt x="940" y="512"/>
                    <a:pt x="940" y="511"/>
                  </a:cubicBezTo>
                  <a:cubicBezTo>
                    <a:pt x="939" y="510"/>
                    <a:pt x="940" y="509"/>
                    <a:pt x="941" y="508"/>
                  </a:cubicBezTo>
                  <a:cubicBezTo>
                    <a:pt x="941" y="508"/>
                    <a:pt x="944" y="507"/>
                    <a:pt x="944" y="506"/>
                  </a:cubicBezTo>
                  <a:cubicBezTo>
                    <a:pt x="943" y="505"/>
                    <a:pt x="941" y="505"/>
                    <a:pt x="942" y="504"/>
                  </a:cubicBezTo>
                  <a:cubicBezTo>
                    <a:pt x="945" y="501"/>
                    <a:pt x="944" y="504"/>
                    <a:pt x="946" y="499"/>
                  </a:cubicBezTo>
                  <a:cubicBezTo>
                    <a:pt x="946" y="499"/>
                    <a:pt x="947" y="499"/>
                    <a:pt x="947" y="498"/>
                  </a:cubicBezTo>
                  <a:cubicBezTo>
                    <a:pt x="947" y="498"/>
                    <a:pt x="946" y="498"/>
                    <a:pt x="945" y="498"/>
                  </a:cubicBezTo>
                  <a:cubicBezTo>
                    <a:pt x="944" y="498"/>
                    <a:pt x="944" y="498"/>
                    <a:pt x="944" y="498"/>
                  </a:cubicBezTo>
                  <a:cubicBezTo>
                    <a:pt x="942" y="497"/>
                    <a:pt x="942" y="492"/>
                    <a:pt x="943" y="492"/>
                  </a:cubicBezTo>
                  <a:cubicBezTo>
                    <a:pt x="944" y="492"/>
                    <a:pt x="943" y="493"/>
                    <a:pt x="943" y="494"/>
                  </a:cubicBezTo>
                  <a:cubicBezTo>
                    <a:pt x="942" y="494"/>
                    <a:pt x="943" y="498"/>
                    <a:pt x="944" y="498"/>
                  </a:cubicBezTo>
                  <a:cubicBezTo>
                    <a:pt x="947" y="497"/>
                    <a:pt x="947" y="493"/>
                    <a:pt x="947" y="492"/>
                  </a:cubicBezTo>
                  <a:cubicBezTo>
                    <a:pt x="947" y="491"/>
                    <a:pt x="948" y="491"/>
                    <a:pt x="948" y="491"/>
                  </a:cubicBezTo>
                  <a:cubicBezTo>
                    <a:pt x="948" y="491"/>
                    <a:pt x="948" y="491"/>
                    <a:pt x="948" y="492"/>
                  </a:cubicBezTo>
                  <a:cubicBezTo>
                    <a:pt x="950" y="494"/>
                    <a:pt x="949" y="494"/>
                    <a:pt x="953" y="494"/>
                  </a:cubicBezTo>
                  <a:cubicBezTo>
                    <a:pt x="953" y="494"/>
                    <a:pt x="953" y="495"/>
                    <a:pt x="953" y="495"/>
                  </a:cubicBezTo>
                  <a:cubicBezTo>
                    <a:pt x="953" y="496"/>
                    <a:pt x="953" y="496"/>
                    <a:pt x="953" y="497"/>
                  </a:cubicBezTo>
                  <a:cubicBezTo>
                    <a:pt x="953" y="499"/>
                    <a:pt x="951" y="503"/>
                    <a:pt x="953" y="503"/>
                  </a:cubicBezTo>
                  <a:cubicBezTo>
                    <a:pt x="960" y="501"/>
                    <a:pt x="975" y="480"/>
                    <a:pt x="978" y="473"/>
                  </a:cubicBezTo>
                  <a:cubicBezTo>
                    <a:pt x="980" y="469"/>
                    <a:pt x="984" y="465"/>
                    <a:pt x="985" y="461"/>
                  </a:cubicBezTo>
                  <a:cubicBezTo>
                    <a:pt x="985" y="460"/>
                    <a:pt x="983" y="459"/>
                    <a:pt x="983" y="459"/>
                  </a:cubicBezTo>
                  <a:cubicBezTo>
                    <a:pt x="983" y="458"/>
                    <a:pt x="983" y="458"/>
                    <a:pt x="983" y="458"/>
                  </a:cubicBezTo>
                  <a:cubicBezTo>
                    <a:pt x="984" y="458"/>
                    <a:pt x="983" y="459"/>
                    <a:pt x="984" y="459"/>
                  </a:cubicBezTo>
                  <a:cubicBezTo>
                    <a:pt x="984" y="459"/>
                    <a:pt x="984" y="458"/>
                    <a:pt x="984" y="458"/>
                  </a:cubicBezTo>
                  <a:cubicBezTo>
                    <a:pt x="985" y="456"/>
                    <a:pt x="987" y="456"/>
                    <a:pt x="987" y="455"/>
                  </a:cubicBezTo>
                  <a:cubicBezTo>
                    <a:pt x="987" y="454"/>
                    <a:pt x="985" y="453"/>
                    <a:pt x="986" y="453"/>
                  </a:cubicBezTo>
                  <a:cubicBezTo>
                    <a:pt x="986" y="452"/>
                    <a:pt x="986" y="454"/>
                    <a:pt x="987" y="455"/>
                  </a:cubicBezTo>
                  <a:cubicBezTo>
                    <a:pt x="987" y="455"/>
                    <a:pt x="987" y="453"/>
                    <a:pt x="987" y="453"/>
                  </a:cubicBezTo>
                  <a:cubicBezTo>
                    <a:pt x="991" y="453"/>
                    <a:pt x="981" y="458"/>
                    <a:pt x="985" y="460"/>
                  </a:cubicBezTo>
                  <a:cubicBezTo>
                    <a:pt x="986" y="461"/>
                    <a:pt x="987" y="456"/>
                    <a:pt x="988" y="456"/>
                  </a:cubicBezTo>
                  <a:cubicBezTo>
                    <a:pt x="989" y="454"/>
                    <a:pt x="992" y="454"/>
                    <a:pt x="991" y="451"/>
                  </a:cubicBezTo>
                  <a:cubicBezTo>
                    <a:pt x="990" y="450"/>
                    <a:pt x="990" y="451"/>
                    <a:pt x="988" y="450"/>
                  </a:cubicBezTo>
                  <a:cubicBezTo>
                    <a:pt x="986" y="447"/>
                    <a:pt x="990" y="449"/>
                    <a:pt x="990" y="449"/>
                  </a:cubicBezTo>
                  <a:cubicBezTo>
                    <a:pt x="991" y="449"/>
                    <a:pt x="991" y="450"/>
                    <a:pt x="992" y="451"/>
                  </a:cubicBezTo>
                  <a:cubicBezTo>
                    <a:pt x="992" y="451"/>
                    <a:pt x="991" y="452"/>
                    <a:pt x="992" y="452"/>
                  </a:cubicBezTo>
                  <a:cubicBezTo>
                    <a:pt x="994" y="450"/>
                    <a:pt x="996" y="444"/>
                    <a:pt x="998" y="442"/>
                  </a:cubicBezTo>
                  <a:cubicBezTo>
                    <a:pt x="1002" y="438"/>
                    <a:pt x="1007" y="437"/>
                    <a:pt x="1012" y="435"/>
                  </a:cubicBezTo>
                  <a:cubicBezTo>
                    <a:pt x="1014" y="434"/>
                    <a:pt x="1015" y="429"/>
                    <a:pt x="1016" y="428"/>
                  </a:cubicBezTo>
                  <a:cubicBezTo>
                    <a:pt x="1019" y="425"/>
                    <a:pt x="1022" y="422"/>
                    <a:pt x="1025" y="419"/>
                  </a:cubicBezTo>
                  <a:cubicBezTo>
                    <a:pt x="1026" y="417"/>
                    <a:pt x="1027" y="416"/>
                    <a:pt x="1028" y="414"/>
                  </a:cubicBezTo>
                  <a:cubicBezTo>
                    <a:pt x="1028" y="414"/>
                    <a:pt x="1029" y="413"/>
                    <a:pt x="1029" y="413"/>
                  </a:cubicBezTo>
                  <a:cubicBezTo>
                    <a:pt x="1028" y="413"/>
                    <a:pt x="1028" y="414"/>
                    <a:pt x="1027" y="414"/>
                  </a:cubicBezTo>
                  <a:cubicBezTo>
                    <a:pt x="1026" y="414"/>
                    <a:pt x="1027" y="412"/>
                    <a:pt x="1026" y="412"/>
                  </a:cubicBezTo>
                  <a:cubicBezTo>
                    <a:pt x="1026" y="411"/>
                    <a:pt x="1025" y="410"/>
                    <a:pt x="1025" y="410"/>
                  </a:cubicBezTo>
                  <a:cubicBezTo>
                    <a:pt x="1027" y="409"/>
                    <a:pt x="1027" y="413"/>
                    <a:pt x="1027" y="413"/>
                  </a:cubicBezTo>
                  <a:cubicBezTo>
                    <a:pt x="1027" y="414"/>
                    <a:pt x="1029" y="414"/>
                    <a:pt x="1029" y="410"/>
                  </a:cubicBezTo>
                  <a:cubicBezTo>
                    <a:pt x="1029" y="409"/>
                    <a:pt x="1031" y="410"/>
                    <a:pt x="1031" y="411"/>
                  </a:cubicBezTo>
                  <a:cubicBezTo>
                    <a:pt x="1031" y="412"/>
                    <a:pt x="1029" y="412"/>
                    <a:pt x="1030" y="413"/>
                  </a:cubicBezTo>
                  <a:cubicBezTo>
                    <a:pt x="1031" y="414"/>
                    <a:pt x="1037" y="404"/>
                    <a:pt x="1038" y="403"/>
                  </a:cubicBezTo>
                  <a:cubicBezTo>
                    <a:pt x="1045" y="397"/>
                    <a:pt x="1052" y="382"/>
                    <a:pt x="1054" y="373"/>
                  </a:cubicBezTo>
                  <a:cubicBezTo>
                    <a:pt x="1054" y="373"/>
                    <a:pt x="1055" y="369"/>
                    <a:pt x="1055" y="369"/>
                  </a:cubicBezTo>
                  <a:cubicBezTo>
                    <a:pt x="1055" y="368"/>
                    <a:pt x="1054" y="367"/>
                    <a:pt x="1054" y="367"/>
                  </a:cubicBezTo>
                  <a:cubicBezTo>
                    <a:pt x="1054" y="366"/>
                    <a:pt x="1061" y="368"/>
                    <a:pt x="1057" y="362"/>
                  </a:cubicBezTo>
                  <a:cubicBezTo>
                    <a:pt x="1057" y="361"/>
                    <a:pt x="1056" y="361"/>
                    <a:pt x="1055" y="361"/>
                  </a:cubicBezTo>
                  <a:cubicBezTo>
                    <a:pt x="1054" y="358"/>
                    <a:pt x="1058" y="358"/>
                    <a:pt x="1057" y="358"/>
                  </a:cubicBezTo>
                  <a:cubicBezTo>
                    <a:pt x="1055" y="358"/>
                    <a:pt x="1056" y="358"/>
                    <a:pt x="1057" y="355"/>
                  </a:cubicBezTo>
                  <a:cubicBezTo>
                    <a:pt x="1057" y="354"/>
                    <a:pt x="1057" y="356"/>
                    <a:pt x="1057" y="35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6" name="Freeform 79"/>
            <p:cNvSpPr>
              <a:spLocks/>
            </p:cNvSpPr>
            <p:nvPr/>
          </p:nvSpPr>
          <p:spPr bwMode="auto">
            <a:xfrm>
              <a:off x="5383213" y="1908176"/>
              <a:ext cx="1588" cy="1588"/>
            </a:xfrm>
            <a:custGeom>
              <a:avLst/>
              <a:gdLst/>
              <a:ahLst/>
              <a:cxnLst>
                <a:cxn ang="0">
                  <a:pos x="0" y="0"/>
                </a:cxn>
                <a:cxn ang="0">
                  <a:pos x="0" y="0"/>
                </a:cxn>
              </a:cxnLst>
              <a:rect l="0" t="0" r="r" b="b"/>
              <a:pathLst>
                <a:path>
                  <a:moveTo>
                    <a:pt x="0" y="0"/>
                  </a:move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7" name="Freeform 80"/>
            <p:cNvSpPr>
              <a:spLocks/>
            </p:cNvSpPr>
            <p:nvPr/>
          </p:nvSpPr>
          <p:spPr bwMode="auto">
            <a:xfrm>
              <a:off x="5383213" y="1906588"/>
              <a:ext cx="1588" cy="1588"/>
            </a:xfrm>
            <a:custGeom>
              <a:avLst/>
              <a:gdLst/>
              <a:ahLst/>
              <a:cxnLst>
                <a:cxn ang="0">
                  <a:pos x="0" y="0"/>
                </a:cxn>
                <a:cxn ang="0">
                  <a:pos x="0" y="0"/>
                </a:cxn>
                <a:cxn ang="0">
                  <a:pos x="0" y="1"/>
                </a:cxn>
                <a:cxn ang="0">
                  <a:pos x="0" y="0"/>
                </a:cxn>
              </a:cxnLst>
              <a:rect l="0" t="0" r="r" b="b"/>
              <a:pathLst>
                <a:path h="1">
                  <a:moveTo>
                    <a:pt x="0" y="0"/>
                  </a:moveTo>
                  <a:cubicBezTo>
                    <a:pt x="0" y="0"/>
                    <a:pt x="0" y="0"/>
                    <a:pt x="0" y="0"/>
                  </a:cubicBezTo>
                  <a:cubicBezTo>
                    <a:pt x="0" y="0"/>
                    <a:pt x="0" y="1"/>
                    <a:pt x="0" y="1"/>
                  </a:cubicBezTo>
                  <a:cubicBezTo>
                    <a:pt x="0" y="1"/>
                    <a:pt x="0"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8" name="Freeform 81"/>
            <p:cNvSpPr>
              <a:spLocks/>
            </p:cNvSpPr>
            <p:nvPr/>
          </p:nvSpPr>
          <p:spPr bwMode="auto">
            <a:xfrm>
              <a:off x="5640388" y="2547938"/>
              <a:ext cx="1588" cy="1588"/>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9" name="Freeform 82"/>
            <p:cNvSpPr>
              <a:spLocks/>
            </p:cNvSpPr>
            <p:nvPr/>
          </p:nvSpPr>
          <p:spPr bwMode="auto">
            <a:xfrm>
              <a:off x="5640388" y="2535238"/>
              <a:ext cx="4763" cy="4763"/>
            </a:xfrm>
            <a:custGeom>
              <a:avLst/>
              <a:gdLst/>
              <a:ahLst/>
              <a:cxnLst>
                <a:cxn ang="0">
                  <a:pos x="1" y="2"/>
                </a:cxn>
                <a:cxn ang="0">
                  <a:pos x="2" y="0"/>
                </a:cxn>
                <a:cxn ang="0">
                  <a:pos x="0" y="2"/>
                </a:cxn>
                <a:cxn ang="0">
                  <a:pos x="1" y="2"/>
                </a:cxn>
              </a:cxnLst>
              <a:rect l="0" t="0" r="r" b="b"/>
              <a:pathLst>
                <a:path w="2" h="2">
                  <a:moveTo>
                    <a:pt x="1" y="2"/>
                  </a:moveTo>
                  <a:cubicBezTo>
                    <a:pt x="1" y="2"/>
                    <a:pt x="1" y="1"/>
                    <a:pt x="2" y="0"/>
                  </a:cubicBezTo>
                  <a:cubicBezTo>
                    <a:pt x="1" y="1"/>
                    <a:pt x="1" y="2"/>
                    <a:pt x="0" y="2"/>
                  </a:cubicBezTo>
                  <a:cubicBezTo>
                    <a:pt x="1" y="2"/>
                    <a:pt x="1" y="2"/>
                    <a:pt x="1"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0" name="Freeform 83"/>
            <p:cNvSpPr>
              <a:spLocks/>
            </p:cNvSpPr>
            <p:nvPr/>
          </p:nvSpPr>
          <p:spPr bwMode="auto">
            <a:xfrm>
              <a:off x="5000626" y="162242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1" name="Freeform 84"/>
            <p:cNvSpPr>
              <a:spLocks/>
            </p:cNvSpPr>
            <p:nvPr/>
          </p:nvSpPr>
          <p:spPr bwMode="auto">
            <a:xfrm>
              <a:off x="3778251" y="1187451"/>
              <a:ext cx="1588" cy="4763"/>
            </a:xfrm>
            <a:custGeom>
              <a:avLst/>
              <a:gdLst/>
              <a:ahLst/>
              <a:cxnLst>
                <a:cxn ang="0">
                  <a:pos x="1" y="2"/>
                </a:cxn>
                <a:cxn ang="0">
                  <a:pos x="0" y="0"/>
                </a:cxn>
                <a:cxn ang="0">
                  <a:pos x="0" y="1"/>
                </a:cxn>
                <a:cxn ang="0">
                  <a:pos x="1" y="2"/>
                </a:cxn>
              </a:cxnLst>
              <a:rect l="0" t="0" r="r" b="b"/>
              <a:pathLst>
                <a:path w="1" h="2">
                  <a:moveTo>
                    <a:pt x="1" y="2"/>
                  </a:moveTo>
                  <a:cubicBezTo>
                    <a:pt x="0" y="1"/>
                    <a:pt x="0" y="1"/>
                    <a:pt x="0" y="0"/>
                  </a:cubicBezTo>
                  <a:cubicBezTo>
                    <a:pt x="0" y="1"/>
                    <a:pt x="0" y="1"/>
                    <a:pt x="0" y="1"/>
                  </a:cubicBezTo>
                  <a:cubicBezTo>
                    <a:pt x="0" y="2"/>
                    <a:pt x="1" y="2"/>
                    <a:pt x="1"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2" name="Freeform 85"/>
            <p:cNvSpPr>
              <a:spLocks/>
            </p:cNvSpPr>
            <p:nvPr/>
          </p:nvSpPr>
          <p:spPr bwMode="auto">
            <a:xfrm>
              <a:off x="3627438" y="1111251"/>
              <a:ext cx="9525" cy="6350"/>
            </a:xfrm>
            <a:custGeom>
              <a:avLst/>
              <a:gdLst/>
              <a:ahLst/>
              <a:cxnLst>
                <a:cxn ang="0">
                  <a:pos x="3" y="3"/>
                </a:cxn>
                <a:cxn ang="0">
                  <a:pos x="3" y="3"/>
                </a:cxn>
              </a:cxnLst>
              <a:rect l="0" t="0" r="r" b="b"/>
              <a:pathLst>
                <a:path w="4" h="3">
                  <a:moveTo>
                    <a:pt x="3" y="3"/>
                  </a:moveTo>
                  <a:cubicBezTo>
                    <a:pt x="4" y="2"/>
                    <a:pt x="0" y="0"/>
                    <a:pt x="3"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3" name="Freeform 86"/>
            <p:cNvSpPr>
              <a:spLocks/>
            </p:cNvSpPr>
            <p:nvPr/>
          </p:nvSpPr>
          <p:spPr bwMode="auto">
            <a:xfrm>
              <a:off x="3473451" y="1522413"/>
              <a:ext cx="7938" cy="11113"/>
            </a:xfrm>
            <a:custGeom>
              <a:avLst/>
              <a:gdLst/>
              <a:ahLst/>
              <a:cxnLst>
                <a:cxn ang="0">
                  <a:pos x="0" y="3"/>
                </a:cxn>
                <a:cxn ang="0">
                  <a:pos x="0" y="3"/>
                </a:cxn>
              </a:cxnLst>
              <a:rect l="0" t="0" r="r" b="b"/>
              <a:pathLst>
                <a:path w="4" h="5">
                  <a:moveTo>
                    <a:pt x="0" y="3"/>
                  </a:moveTo>
                  <a:cubicBezTo>
                    <a:pt x="4" y="5"/>
                    <a:pt x="0" y="0"/>
                    <a:pt x="0"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4" name="Freeform 87"/>
            <p:cNvSpPr>
              <a:spLocks/>
            </p:cNvSpPr>
            <p:nvPr/>
          </p:nvSpPr>
          <p:spPr bwMode="auto">
            <a:xfrm>
              <a:off x="3475038" y="1522413"/>
              <a:ext cx="3175" cy="6350"/>
            </a:xfrm>
            <a:custGeom>
              <a:avLst/>
              <a:gdLst/>
              <a:ahLst/>
              <a:cxnLst>
                <a:cxn ang="0">
                  <a:pos x="0" y="1"/>
                </a:cxn>
                <a:cxn ang="0">
                  <a:pos x="0" y="1"/>
                </a:cxn>
              </a:cxnLst>
              <a:rect l="0" t="0" r="r" b="b"/>
              <a:pathLst>
                <a:path w="1" h="3">
                  <a:moveTo>
                    <a:pt x="0" y="1"/>
                  </a:moveTo>
                  <a:cubicBezTo>
                    <a:pt x="1" y="3"/>
                    <a:pt x="1" y="0"/>
                    <a:pt x="0"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5" name="Freeform 88"/>
            <p:cNvSpPr>
              <a:spLocks/>
            </p:cNvSpPr>
            <p:nvPr/>
          </p:nvSpPr>
          <p:spPr bwMode="auto">
            <a:xfrm>
              <a:off x="3475038" y="1527176"/>
              <a:ext cx="1588" cy="1588"/>
            </a:xfrm>
            <a:custGeom>
              <a:avLst/>
              <a:gdLst/>
              <a:ahLst/>
              <a:cxnLst>
                <a:cxn ang="0">
                  <a:pos x="0" y="0"/>
                </a:cxn>
                <a:cxn ang="0">
                  <a:pos x="0" y="0"/>
                </a:cxn>
              </a:cxnLst>
              <a:rect l="0" t="0" r="r" b="b"/>
              <a:pathLst>
                <a:path>
                  <a:moveTo>
                    <a:pt x="0" y="0"/>
                  </a:move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6" name="Freeform 89"/>
            <p:cNvSpPr>
              <a:spLocks/>
            </p:cNvSpPr>
            <p:nvPr/>
          </p:nvSpPr>
          <p:spPr bwMode="auto">
            <a:xfrm>
              <a:off x="3475038" y="152717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7" name="Freeform 90"/>
            <p:cNvSpPr>
              <a:spLocks/>
            </p:cNvSpPr>
            <p:nvPr/>
          </p:nvSpPr>
          <p:spPr bwMode="auto">
            <a:xfrm>
              <a:off x="3365501" y="1050926"/>
              <a:ext cx="701675" cy="965200"/>
            </a:xfrm>
            <a:custGeom>
              <a:avLst/>
              <a:gdLst/>
              <a:ahLst/>
              <a:cxnLst>
                <a:cxn ang="0">
                  <a:pos x="38" y="317"/>
                </a:cxn>
                <a:cxn ang="0">
                  <a:pos x="64" y="332"/>
                </a:cxn>
                <a:cxn ang="0">
                  <a:pos x="106" y="341"/>
                </a:cxn>
                <a:cxn ang="0">
                  <a:pos x="126" y="356"/>
                </a:cxn>
                <a:cxn ang="0">
                  <a:pos x="142" y="374"/>
                </a:cxn>
                <a:cxn ang="0">
                  <a:pos x="161" y="397"/>
                </a:cxn>
                <a:cxn ang="0">
                  <a:pos x="172" y="406"/>
                </a:cxn>
                <a:cxn ang="0">
                  <a:pos x="192" y="404"/>
                </a:cxn>
                <a:cxn ang="0">
                  <a:pos x="207" y="405"/>
                </a:cxn>
                <a:cxn ang="0">
                  <a:pos x="228" y="407"/>
                </a:cxn>
                <a:cxn ang="0">
                  <a:pos x="244" y="414"/>
                </a:cxn>
                <a:cxn ang="0">
                  <a:pos x="259" y="389"/>
                </a:cxn>
                <a:cxn ang="0">
                  <a:pos x="244" y="339"/>
                </a:cxn>
                <a:cxn ang="0">
                  <a:pos x="256" y="322"/>
                </a:cxn>
                <a:cxn ang="0">
                  <a:pos x="253" y="310"/>
                </a:cxn>
                <a:cxn ang="0">
                  <a:pos x="250" y="293"/>
                </a:cxn>
                <a:cxn ang="0">
                  <a:pos x="296" y="293"/>
                </a:cxn>
                <a:cxn ang="0">
                  <a:pos x="325" y="298"/>
                </a:cxn>
                <a:cxn ang="0">
                  <a:pos x="323" y="281"/>
                </a:cxn>
                <a:cxn ang="0">
                  <a:pos x="317" y="245"/>
                </a:cxn>
                <a:cxn ang="0">
                  <a:pos x="306" y="202"/>
                </a:cxn>
                <a:cxn ang="0">
                  <a:pos x="316" y="171"/>
                </a:cxn>
                <a:cxn ang="0">
                  <a:pos x="267" y="174"/>
                </a:cxn>
                <a:cxn ang="0">
                  <a:pos x="232" y="146"/>
                </a:cxn>
                <a:cxn ang="0">
                  <a:pos x="183" y="120"/>
                </a:cxn>
                <a:cxn ang="0">
                  <a:pos x="169" y="91"/>
                </a:cxn>
                <a:cxn ang="0">
                  <a:pos x="180" y="41"/>
                </a:cxn>
                <a:cxn ang="0">
                  <a:pos x="215" y="14"/>
                </a:cxn>
                <a:cxn ang="0">
                  <a:pos x="204" y="1"/>
                </a:cxn>
                <a:cxn ang="0">
                  <a:pos x="194" y="5"/>
                </a:cxn>
                <a:cxn ang="0">
                  <a:pos x="172" y="23"/>
                </a:cxn>
                <a:cxn ang="0">
                  <a:pos x="142" y="29"/>
                </a:cxn>
                <a:cxn ang="0">
                  <a:pos x="127" y="44"/>
                </a:cxn>
                <a:cxn ang="0">
                  <a:pos x="128" y="39"/>
                </a:cxn>
                <a:cxn ang="0">
                  <a:pos x="108" y="44"/>
                </a:cxn>
                <a:cxn ang="0">
                  <a:pos x="102" y="54"/>
                </a:cxn>
                <a:cxn ang="0">
                  <a:pos x="98" y="57"/>
                </a:cxn>
                <a:cxn ang="0">
                  <a:pos x="84" y="83"/>
                </a:cxn>
                <a:cxn ang="0">
                  <a:pos x="60" y="120"/>
                </a:cxn>
                <a:cxn ang="0">
                  <a:pos x="60" y="112"/>
                </a:cxn>
                <a:cxn ang="0">
                  <a:pos x="49" y="109"/>
                </a:cxn>
                <a:cxn ang="0">
                  <a:pos x="39" y="127"/>
                </a:cxn>
                <a:cxn ang="0">
                  <a:pos x="40" y="146"/>
                </a:cxn>
                <a:cxn ang="0">
                  <a:pos x="48" y="160"/>
                </a:cxn>
                <a:cxn ang="0">
                  <a:pos x="44" y="166"/>
                </a:cxn>
                <a:cxn ang="0">
                  <a:pos x="50" y="210"/>
                </a:cxn>
                <a:cxn ang="0">
                  <a:pos x="46" y="220"/>
                </a:cxn>
                <a:cxn ang="0">
                  <a:pos x="51" y="228"/>
                </a:cxn>
                <a:cxn ang="0">
                  <a:pos x="52" y="236"/>
                </a:cxn>
                <a:cxn ang="0">
                  <a:pos x="52" y="237"/>
                </a:cxn>
                <a:cxn ang="0">
                  <a:pos x="51" y="238"/>
                </a:cxn>
                <a:cxn ang="0">
                  <a:pos x="50" y="242"/>
                </a:cxn>
                <a:cxn ang="0">
                  <a:pos x="46" y="246"/>
                </a:cxn>
                <a:cxn ang="0">
                  <a:pos x="41" y="253"/>
                </a:cxn>
                <a:cxn ang="0">
                  <a:pos x="38" y="260"/>
                </a:cxn>
                <a:cxn ang="0">
                  <a:pos x="35" y="268"/>
                </a:cxn>
                <a:cxn ang="0">
                  <a:pos x="19" y="273"/>
                </a:cxn>
                <a:cxn ang="0">
                  <a:pos x="11" y="277"/>
                </a:cxn>
                <a:cxn ang="0">
                  <a:pos x="0" y="295"/>
                </a:cxn>
              </a:cxnLst>
              <a:rect l="0" t="0" r="r" b="b"/>
              <a:pathLst>
                <a:path w="331" h="456">
                  <a:moveTo>
                    <a:pt x="13" y="307"/>
                  </a:moveTo>
                  <a:cubicBezTo>
                    <a:pt x="13" y="307"/>
                    <a:pt x="14" y="307"/>
                    <a:pt x="14" y="307"/>
                  </a:cubicBezTo>
                  <a:cubicBezTo>
                    <a:pt x="15" y="307"/>
                    <a:pt x="15" y="306"/>
                    <a:pt x="16" y="307"/>
                  </a:cubicBezTo>
                  <a:cubicBezTo>
                    <a:pt x="17" y="308"/>
                    <a:pt x="18" y="309"/>
                    <a:pt x="19" y="310"/>
                  </a:cubicBezTo>
                  <a:cubicBezTo>
                    <a:pt x="23" y="313"/>
                    <a:pt x="28" y="314"/>
                    <a:pt x="31" y="317"/>
                  </a:cubicBezTo>
                  <a:cubicBezTo>
                    <a:pt x="34" y="319"/>
                    <a:pt x="36" y="315"/>
                    <a:pt x="38" y="317"/>
                  </a:cubicBezTo>
                  <a:cubicBezTo>
                    <a:pt x="38" y="318"/>
                    <a:pt x="38" y="319"/>
                    <a:pt x="38" y="319"/>
                  </a:cubicBezTo>
                  <a:cubicBezTo>
                    <a:pt x="39" y="321"/>
                    <a:pt x="41" y="321"/>
                    <a:pt x="43" y="321"/>
                  </a:cubicBezTo>
                  <a:cubicBezTo>
                    <a:pt x="44" y="322"/>
                    <a:pt x="44" y="328"/>
                    <a:pt x="45" y="329"/>
                  </a:cubicBezTo>
                  <a:cubicBezTo>
                    <a:pt x="46" y="331"/>
                    <a:pt x="50" y="329"/>
                    <a:pt x="51" y="329"/>
                  </a:cubicBezTo>
                  <a:cubicBezTo>
                    <a:pt x="53" y="330"/>
                    <a:pt x="53" y="332"/>
                    <a:pt x="55" y="332"/>
                  </a:cubicBezTo>
                  <a:cubicBezTo>
                    <a:pt x="58" y="334"/>
                    <a:pt x="61" y="332"/>
                    <a:pt x="64" y="332"/>
                  </a:cubicBezTo>
                  <a:cubicBezTo>
                    <a:pt x="65" y="333"/>
                    <a:pt x="70" y="334"/>
                    <a:pt x="71" y="333"/>
                  </a:cubicBezTo>
                  <a:cubicBezTo>
                    <a:pt x="72" y="331"/>
                    <a:pt x="71" y="327"/>
                    <a:pt x="74" y="327"/>
                  </a:cubicBezTo>
                  <a:cubicBezTo>
                    <a:pt x="81" y="328"/>
                    <a:pt x="83" y="334"/>
                    <a:pt x="87" y="337"/>
                  </a:cubicBezTo>
                  <a:cubicBezTo>
                    <a:pt x="90" y="339"/>
                    <a:pt x="90" y="337"/>
                    <a:pt x="92" y="337"/>
                  </a:cubicBezTo>
                  <a:cubicBezTo>
                    <a:pt x="95" y="338"/>
                    <a:pt x="99" y="342"/>
                    <a:pt x="102" y="343"/>
                  </a:cubicBezTo>
                  <a:cubicBezTo>
                    <a:pt x="103" y="343"/>
                    <a:pt x="104" y="340"/>
                    <a:pt x="106" y="341"/>
                  </a:cubicBezTo>
                  <a:cubicBezTo>
                    <a:pt x="107" y="342"/>
                    <a:pt x="112" y="347"/>
                    <a:pt x="113" y="346"/>
                  </a:cubicBezTo>
                  <a:cubicBezTo>
                    <a:pt x="114" y="345"/>
                    <a:pt x="113" y="344"/>
                    <a:pt x="114" y="344"/>
                  </a:cubicBezTo>
                  <a:cubicBezTo>
                    <a:pt x="115" y="344"/>
                    <a:pt x="116" y="347"/>
                    <a:pt x="116" y="348"/>
                  </a:cubicBezTo>
                  <a:cubicBezTo>
                    <a:pt x="116" y="348"/>
                    <a:pt x="115" y="348"/>
                    <a:pt x="115" y="348"/>
                  </a:cubicBezTo>
                  <a:cubicBezTo>
                    <a:pt x="119" y="349"/>
                    <a:pt x="119" y="349"/>
                    <a:pt x="119" y="349"/>
                  </a:cubicBezTo>
                  <a:cubicBezTo>
                    <a:pt x="121" y="350"/>
                    <a:pt x="125" y="354"/>
                    <a:pt x="126" y="356"/>
                  </a:cubicBezTo>
                  <a:cubicBezTo>
                    <a:pt x="126" y="357"/>
                    <a:pt x="126" y="359"/>
                    <a:pt x="127" y="360"/>
                  </a:cubicBezTo>
                  <a:cubicBezTo>
                    <a:pt x="127" y="361"/>
                    <a:pt x="129" y="363"/>
                    <a:pt x="128" y="363"/>
                  </a:cubicBezTo>
                  <a:cubicBezTo>
                    <a:pt x="122" y="365"/>
                    <a:pt x="135" y="367"/>
                    <a:pt x="135" y="367"/>
                  </a:cubicBezTo>
                  <a:cubicBezTo>
                    <a:pt x="136" y="367"/>
                    <a:pt x="135" y="369"/>
                    <a:pt x="136" y="369"/>
                  </a:cubicBezTo>
                  <a:cubicBezTo>
                    <a:pt x="138" y="370"/>
                    <a:pt x="138" y="370"/>
                    <a:pt x="138" y="370"/>
                  </a:cubicBezTo>
                  <a:cubicBezTo>
                    <a:pt x="140" y="371"/>
                    <a:pt x="140" y="373"/>
                    <a:pt x="142" y="374"/>
                  </a:cubicBezTo>
                  <a:cubicBezTo>
                    <a:pt x="144" y="374"/>
                    <a:pt x="146" y="373"/>
                    <a:pt x="148" y="375"/>
                  </a:cubicBezTo>
                  <a:cubicBezTo>
                    <a:pt x="148" y="376"/>
                    <a:pt x="147" y="378"/>
                    <a:pt x="148" y="379"/>
                  </a:cubicBezTo>
                  <a:cubicBezTo>
                    <a:pt x="149" y="380"/>
                    <a:pt x="151" y="380"/>
                    <a:pt x="151" y="383"/>
                  </a:cubicBezTo>
                  <a:cubicBezTo>
                    <a:pt x="150" y="384"/>
                    <a:pt x="148" y="384"/>
                    <a:pt x="149" y="386"/>
                  </a:cubicBezTo>
                  <a:cubicBezTo>
                    <a:pt x="152" y="391"/>
                    <a:pt x="157" y="386"/>
                    <a:pt x="158" y="389"/>
                  </a:cubicBezTo>
                  <a:cubicBezTo>
                    <a:pt x="159" y="390"/>
                    <a:pt x="161" y="395"/>
                    <a:pt x="161" y="397"/>
                  </a:cubicBezTo>
                  <a:cubicBezTo>
                    <a:pt x="161" y="397"/>
                    <a:pt x="159" y="400"/>
                    <a:pt x="159" y="400"/>
                  </a:cubicBezTo>
                  <a:cubicBezTo>
                    <a:pt x="158" y="401"/>
                    <a:pt x="161" y="404"/>
                    <a:pt x="162" y="404"/>
                  </a:cubicBezTo>
                  <a:cubicBezTo>
                    <a:pt x="162" y="404"/>
                    <a:pt x="164" y="402"/>
                    <a:pt x="165" y="404"/>
                  </a:cubicBezTo>
                  <a:cubicBezTo>
                    <a:pt x="165" y="405"/>
                    <a:pt x="165" y="406"/>
                    <a:pt x="165" y="406"/>
                  </a:cubicBezTo>
                  <a:cubicBezTo>
                    <a:pt x="166" y="407"/>
                    <a:pt x="170" y="404"/>
                    <a:pt x="171" y="405"/>
                  </a:cubicBezTo>
                  <a:cubicBezTo>
                    <a:pt x="172" y="405"/>
                    <a:pt x="171" y="406"/>
                    <a:pt x="172" y="406"/>
                  </a:cubicBezTo>
                  <a:cubicBezTo>
                    <a:pt x="173" y="407"/>
                    <a:pt x="172" y="404"/>
                    <a:pt x="173" y="404"/>
                  </a:cubicBezTo>
                  <a:cubicBezTo>
                    <a:pt x="175" y="403"/>
                    <a:pt x="179" y="407"/>
                    <a:pt x="180" y="407"/>
                  </a:cubicBezTo>
                  <a:cubicBezTo>
                    <a:pt x="182" y="407"/>
                    <a:pt x="183" y="406"/>
                    <a:pt x="183" y="405"/>
                  </a:cubicBezTo>
                  <a:cubicBezTo>
                    <a:pt x="184" y="405"/>
                    <a:pt x="186" y="406"/>
                    <a:pt x="187" y="406"/>
                  </a:cubicBezTo>
                  <a:cubicBezTo>
                    <a:pt x="190" y="404"/>
                    <a:pt x="185" y="405"/>
                    <a:pt x="189" y="403"/>
                  </a:cubicBezTo>
                  <a:cubicBezTo>
                    <a:pt x="190" y="403"/>
                    <a:pt x="191" y="404"/>
                    <a:pt x="192" y="404"/>
                  </a:cubicBezTo>
                  <a:cubicBezTo>
                    <a:pt x="194" y="403"/>
                    <a:pt x="195" y="399"/>
                    <a:pt x="197" y="398"/>
                  </a:cubicBezTo>
                  <a:cubicBezTo>
                    <a:pt x="199" y="397"/>
                    <a:pt x="200" y="400"/>
                    <a:pt x="200" y="400"/>
                  </a:cubicBezTo>
                  <a:cubicBezTo>
                    <a:pt x="201" y="400"/>
                    <a:pt x="202" y="400"/>
                    <a:pt x="203" y="400"/>
                  </a:cubicBezTo>
                  <a:cubicBezTo>
                    <a:pt x="204" y="403"/>
                    <a:pt x="204" y="403"/>
                    <a:pt x="204" y="403"/>
                  </a:cubicBezTo>
                  <a:cubicBezTo>
                    <a:pt x="205" y="403"/>
                    <a:pt x="205" y="401"/>
                    <a:pt x="206" y="401"/>
                  </a:cubicBezTo>
                  <a:cubicBezTo>
                    <a:pt x="207" y="402"/>
                    <a:pt x="207" y="405"/>
                    <a:pt x="207" y="405"/>
                  </a:cubicBezTo>
                  <a:cubicBezTo>
                    <a:pt x="212" y="405"/>
                    <a:pt x="212" y="403"/>
                    <a:pt x="215" y="402"/>
                  </a:cubicBezTo>
                  <a:cubicBezTo>
                    <a:pt x="217" y="402"/>
                    <a:pt x="217" y="402"/>
                    <a:pt x="217" y="402"/>
                  </a:cubicBezTo>
                  <a:cubicBezTo>
                    <a:pt x="218" y="401"/>
                    <a:pt x="217" y="400"/>
                    <a:pt x="217" y="400"/>
                  </a:cubicBezTo>
                  <a:cubicBezTo>
                    <a:pt x="218" y="400"/>
                    <a:pt x="219" y="400"/>
                    <a:pt x="219" y="400"/>
                  </a:cubicBezTo>
                  <a:cubicBezTo>
                    <a:pt x="220" y="400"/>
                    <a:pt x="220" y="400"/>
                    <a:pt x="221" y="400"/>
                  </a:cubicBezTo>
                  <a:cubicBezTo>
                    <a:pt x="224" y="402"/>
                    <a:pt x="225" y="406"/>
                    <a:pt x="228" y="407"/>
                  </a:cubicBezTo>
                  <a:cubicBezTo>
                    <a:pt x="229" y="407"/>
                    <a:pt x="231" y="406"/>
                    <a:pt x="232" y="407"/>
                  </a:cubicBezTo>
                  <a:cubicBezTo>
                    <a:pt x="235" y="408"/>
                    <a:pt x="236" y="407"/>
                    <a:pt x="236" y="408"/>
                  </a:cubicBezTo>
                  <a:cubicBezTo>
                    <a:pt x="236" y="409"/>
                    <a:pt x="235" y="410"/>
                    <a:pt x="236" y="410"/>
                  </a:cubicBezTo>
                  <a:cubicBezTo>
                    <a:pt x="237" y="410"/>
                    <a:pt x="237" y="409"/>
                    <a:pt x="237" y="409"/>
                  </a:cubicBezTo>
                  <a:cubicBezTo>
                    <a:pt x="239" y="409"/>
                    <a:pt x="239" y="411"/>
                    <a:pt x="240" y="411"/>
                  </a:cubicBezTo>
                  <a:cubicBezTo>
                    <a:pt x="241" y="412"/>
                    <a:pt x="245" y="412"/>
                    <a:pt x="244" y="414"/>
                  </a:cubicBezTo>
                  <a:cubicBezTo>
                    <a:pt x="243" y="419"/>
                    <a:pt x="226" y="440"/>
                    <a:pt x="226" y="443"/>
                  </a:cubicBezTo>
                  <a:cubicBezTo>
                    <a:pt x="226" y="444"/>
                    <a:pt x="231" y="446"/>
                    <a:pt x="232" y="445"/>
                  </a:cubicBezTo>
                  <a:cubicBezTo>
                    <a:pt x="232" y="445"/>
                    <a:pt x="236" y="443"/>
                    <a:pt x="236" y="443"/>
                  </a:cubicBezTo>
                  <a:cubicBezTo>
                    <a:pt x="239" y="443"/>
                    <a:pt x="245" y="456"/>
                    <a:pt x="248" y="453"/>
                  </a:cubicBezTo>
                  <a:cubicBezTo>
                    <a:pt x="250" y="450"/>
                    <a:pt x="251" y="436"/>
                    <a:pt x="251" y="432"/>
                  </a:cubicBezTo>
                  <a:cubicBezTo>
                    <a:pt x="254" y="418"/>
                    <a:pt x="256" y="403"/>
                    <a:pt x="259" y="389"/>
                  </a:cubicBezTo>
                  <a:cubicBezTo>
                    <a:pt x="260" y="384"/>
                    <a:pt x="263" y="376"/>
                    <a:pt x="262" y="372"/>
                  </a:cubicBezTo>
                  <a:cubicBezTo>
                    <a:pt x="261" y="368"/>
                    <a:pt x="256" y="364"/>
                    <a:pt x="256" y="360"/>
                  </a:cubicBezTo>
                  <a:cubicBezTo>
                    <a:pt x="256" y="357"/>
                    <a:pt x="258" y="356"/>
                    <a:pt x="256" y="353"/>
                  </a:cubicBezTo>
                  <a:cubicBezTo>
                    <a:pt x="254" y="351"/>
                    <a:pt x="249" y="351"/>
                    <a:pt x="247" y="348"/>
                  </a:cubicBezTo>
                  <a:cubicBezTo>
                    <a:pt x="246" y="348"/>
                    <a:pt x="244" y="345"/>
                    <a:pt x="244" y="344"/>
                  </a:cubicBezTo>
                  <a:cubicBezTo>
                    <a:pt x="244" y="339"/>
                    <a:pt x="244" y="339"/>
                    <a:pt x="244" y="339"/>
                  </a:cubicBezTo>
                  <a:cubicBezTo>
                    <a:pt x="244" y="336"/>
                    <a:pt x="244" y="334"/>
                    <a:pt x="244" y="331"/>
                  </a:cubicBezTo>
                  <a:cubicBezTo>
                    <a:pt x="244" y="329"/>
                    <a:pt x="244" y="328"/>
                    <a:pt x="244" y="326"/>
                  </a:cubicBezTo>
                  <a:cubicBezTo>
                    <a:pt x="244" y="325"/>
                    <a:pt x="244" y="324"/>
                    <a:pt x="244" y="324"/>
                  </a:cubicBezTo>
                  <a:cubicBezTo>
                    <a:pt x="244" y="323"/>
                    <a:pt x="245" y="324"/>
                    <a:pt x="246" y="324"/>
                  </a:cubicBezTo>
                  <a:cubicBezTo>
                    <a:pt x="249" y="324"/>
                    <a:pt x="251" y="321"/>
                    <a:pt x="254" y="321"/>
                  </a:cubicBezTo>
                  <a:cubicBezTo>
                    <a:pt x="255" y="321"/>
                    <a:pt x="255" y="322"/>
                    <a:pt x="256" y="322"/>
                  </a:cubicBezTo>
                  <a:cubicBezTo>
                    <a:pt x="258" y="322"/>
                    <a:pt x="258" y="319"/>
                    <a:pt x="260" y="320"/>
                  </a:cubicBezTo>
                  <a:cubicBezTo>
                    <a:pt x="263" y="321"/>
                    <a:pt x="265" y="324"/>
                    <a:pt x="269" y="322"/>
                  </a:cubicBezTo>
                  <a:cubicBezTo>
                    <a:pt x="270" y="322"/>
                    <a:pt x="269" y="321"/>
                    <a:pt x="268" y="321"/>
                  </a:cubicBezTo>
                  <a:cubicBezTo>
                    <a:pt x="266" y="318"/>
                    <a:pt x="269" y="319"/>
                    <a:pt x="267" y="315"/>
                  </a:cubicBezTo>
                  <a:cubicBezTo>
                    <a:pt x="267" y="314"/>
                    <a:pt x="267" y="312"/>
                    <a:pt x="265" y="312"/>
                  </a:cubicBezTo>
                  <a:cubicBezTo>
                    <a:pt x="262" y="311"/>
                    <a:pt x="256" y="311"/>
                    <a:pt x="253" y="310"/>
                  </a:cubicBezTo>
                  <a:cubicBezTo>
                    <a:pt x="252" y="310"/>
                    <a:pt x="252" y="310"/>
                    <a:pt x="251" y="310"/>
                  </a:cubicBezTo>
                  <a:cubicBezTo>
                    <a:pt x="251" y="310"/>
                    <a:pt x="250" y="311"/>
                    <a:pt x="249" y="311"/>
                  </a:cubicBezTo>
                  <a:cubicBezTo>
                    <a:pt x="249" y="306"/>
                    <a:pt x="249" y="306"/>
                    <a:pt x="249" y="306"/>
                  </a:cubicBezTo>
                  <a:cubicBezTo>
                    <a:pt x="249" y="304"/>
                    <a:pt x="249" y="302"/>
                    <a:pt x="250" y="300"/>
                  </a:cubicBezTo>
                  <a:cubicBezTo>
                    <a:pt x="250" y="298"/>
                    <a:pt x="250" y="297"/>
                    <a:pt x="250" y="295"/>
                  </a:cubicBezTo>
                  <a:cubicBezTo>
                    <a:pt x="250" y="294"/>
                    <a:pt x="249" y="294"/>
                    <a:pt x="250" y="293"/>
                  </a:cubicBezTo>
                  <a:cubicBezTo>
                    <a:pt x="250" y="292"/>
                    <a:pt x="257" y="292"/>
                    <a:pt x="258" y="292"/>
                  </a:cubicBezTo>
                  <a:cubicBezTo>
                    <a:pt x="263" y="291"/>
                    <a:pt x="257" y="291"/>
                    <a:pt x="262" y="292"/>
                  </a:cubicBezTo>
                  <a:cubicBezTo>
                    <a:pt x="263" y="293"/>
                    <a:pt x="264" y="292"/>
                    <a:pt x="265" y="292"/>
                  </a:cubicBezTo>
                  <a:cubicBezTo>
                    <a:pt x="266" y="293"/>
                    <a:pt x="268" y="293"/>
                    <a:pt x="269" y="293"/>
                  </a:cubicBezTo>
                  <a:cubicBezTo>
                    <a:pt x="275" y="293"/>
                    <a:pt x="281" y="293"/>
                    <a:pt x="286" y="293"/>
                  </a:cubicBezTo>
                  <a:cubicBezTo>
                    <a:pt x="289" y="293"/>
                    <a:pt x="296" y="293"/>
                    <a:pt x="296" y="293"/>
                  </a:cubicBezTo>
                  <a:cubicBezTo>
                    <a:pt x="296" y="291"/>
                    <a:pt x="293" y="291"/>
                    <a:pt x="292" y="290"/>
                  </a:cubicBezTo>
                  <a:cubicBezTo>
                    <a:pt x="292" y="290"/>
                    <a:pt x="294" y="285"/>
                    <a:pt x="295" y="285"/>
                  </a:cubicBezTo>
                  <a:cubicBezTo>
                    <a:pt x="298" y="284"/>
                    <a:pt x="298" y="292"/>
                    <a:pt x="301" y="292"/>
                  </a:cubicBezTo>
                  <a:cubicBezTo>
                    <a:pt x="308" y="292"/>
                    <a:pt x="312" y="281"/>
                    <a:pt x="316" y="281"/>
                  </a:cubicBezTo>
                  <a:cubicBezTo>
                    <a:pt x="318" y="281"/>
                    <a:pt x="325" y="293"/>
                    <a:pt x="325" y="295"/>
                  </a:cubicBezTo>
                  <a:cubicBezTo>
                    <a:pt x="326" y="296"/>
                    <a:pt x="325" y="297"/>
                    <a:pt x="325" y="298"/>
                  </a:cubicBezTo>
                  <a:cubicBezTo>
                    <a:pt x="325" y="300"/>
                    <a:pt x="325" y="302"/>
                    <a:pt x="325" y="305"/>
                  </a:cubicBezTo>
                  <a:cubicBezTo>
                    <a:pt x="325" y="305"/>
                    <a:pt x="324" y="306"/>
                    <a:pt x="325" y="307"/>
                  </a:cubicBezTo>
                  <a:cubicBezTo>
                    <a:pt x="326" y="308"/>
                    <a:pt x="330" y="307"/>
                    <a:pt x="331" y="307"/>
                  </a:cubicBezTo>
                  <a:cubicBezTo>
                    <a:pt x="329" y="303"/>
                    <a:pt x="329" y="297"/>
                    <a:pt x="328" y="293"/>
                  </a:cubicBezTo>
                  <a:cubicBezTo>
                    <a:pt x="327" y="291"/>
                    <a:pt x="324" y="288"/>
                    <a:pt x="324" y="286"/>
                  </a:cubicBezTo>
                  <a:cubicBezTo>
                    <a:pt x="323" y="283"/>
                    <a:pt x="324" y="284"/>
                    <a:pt x="323" y="281"/>
                  </a:cubicBezTo>
                  <a:cubicBezTo>
                    <a:pt x="321" y="278"/>
                    <a:pt x="324" y="276"/>
                    <a:pt x="322" y="274"/>
                  </a:cubicBezTo>
                  <a:cubicBezTo>
                    <a:pt x="319" y="272"/>
                    <a:pt x="314" y="269"/>
                    <a:pt x="312" y="267"/>
                  </a:cubicBezTo>
                  <a:cubicBezTo>
                    <a:pt x="311" y="266"/>
                    <a:pt x="312" y="264"/>
                    <a:pt x="311" y="263"/>
                  </a:cubicBezTo>
                  <a:cubicBezTo>
                    <a:pt x="309" y="262"/>
                    <a:pt x="302" y="265"/>
                    <a:pt x="304" y="262"/>
                  </a:cubicBezTo>
                  <a:cubicBezTo>
                    <a:pt x="306" y="257"/>
                    <a:pt x="319" y="251"/>
                    <a:pt x="320" y="247"/>
                  </a:cubicBezTo>
                  <a:cubicBezTo>
                    <a:pt x="320" y="245"/>
                    <a:pt x="318" y="245"/>
                    <a:pt x="317" y="245"/>
                  </a:cubicBezTo>
                  <a:cubicBezTo>
                    <a:pt x="316" y="243"/>
                    <a:pt x="316" y="240"/>
                    <a:pt x="314" y="238"/>
                  </a:cubicBezTo>
                  <a:cubicBezTo>
                    <a:pt x="311" y="238"/>
                    <a:pt x="311" y="238"/>
                    <a:pt x="311" y="238"/>
                  </a:cubicBezTo>
                  <a:cubicBezTo>
                    <a:pt x="310" y="237"/>
                    <a:pt x="306" y="226"/>
                    <a:pt x="306" y="224"/>
                  </a:cubicBezTo>
                  <a:cubicBezTo>
                    <a:pt x="305" y="222"/>
                    <a:pt x="306" y="220"/>
                    <a:pt x="305" y="218"/>
                  </a:cubicBezTo>
                  <a:cubicBezTo>
                    <a:pt x="305" y="217"/>
                    <a:pt x="304" y="217"/>
                    <a:pt x="304" y="216"/>
                  </a:cubicBezTo>
                  <a:cubicBezTo>
                    <a:pt x="303" y="212"/>
                    <a:pt x="307" y="206"/>
                    <a:pt x="306" y="202"/>
                  </a:cubicBezTo>
                  <a:cubicBezTo>
                    <a:pt x="306" y="200"/>
                    <a:pt x="304" y="197"/>
                    <a:pt x="305" y="195"/>
                  </a:cubicBezTo>
                  <a:cubicBezTo>
                    <a:pt x="306" y="193"/>
                    <a:pt x="310" y="191"/>
                    <a:pt x="311" y="189"/>
                  </a:cubicBezTo>
                  <a:cubicBezTo>
                    <a:pt x="312" y="187"/>
                    <a:pt x="310" y="185"/>
                    <a:pt x="311" y="182"/>
                  </a:cubicBezTo>
                  <a:cubicBezTo>
                    <a:pt x="312" y="181"/>
                    <a:pt x="316" y="178"/>
                    <a:pt x="317" y="177"/>
                  </a:cubicBezTo>
                  <a:cubicBezTo>
                    <a:pt x="317" y="175"/>
                    <a:pt x="315" y="174"/>
                    <a:pt x="314" y="173"/>
                  </a:cubicBezTo>
                  <a:cubicBezTo>
                    <a:pt x="314" y="172"/>
                    <a:pt x="316" y="172"/>
                    <a:pt x="316" y="171"/>
                  </a:cubicBezTo>
                  <a:cubicBezTo>
                    <a:pt x="315" y="169"/>
                    <a:pt x="307" y="168"/>
                    <a:pt x="305" y="168"/>
                  </a:cubicBezTo>
                  <a:cubicBezTo>
                    <a:pt x="304" y="168"/>
                    <a:pt x="302" y="170"/>
                    <a:pt x="301" y="171"/>
                  </a:cubicBezTo>
                  <a:cubicBezTo>
                    <a:pt x="301" y="171"/>
                    <a:pt x="297" y="170"/>
                    <a:pt x="297" y="170"/>
                  </a:cubicBezTo>
                  <a:cubicBezTo>
                    <a:pt x="292" y="171"/>
                    <a:pt x="288" y="172"/>
                    <a:pt x="283" y="172"/>
                  </a:cubicBezTo>
                  <a:cubicBezTo>
                    <a:pt x="280" y="172"/>
                    <a:pt x="275" y="169"/>
                    <a:pt x="271" y="171"/>
                  </a:cubicBezTo>
                  <a:cubicBezTo>
                    <a:pt x="270" y="171"/>
                    <a:pt x="269" y="174"/>
                    <a:pt x="267" y="174"/>
                  </a:cubicBezTo>
                  <a:cubicBezTo>
                    <a:pt x="266" y="174"/>
                    <a:pt x="266" y="173"/>
                    <a:pt x="266" y="173"/>
                  </a:cubicBezTo>
                  <a:cubicBezTo>
                    <a:pt x="265" y="173"/>
                    <a:pt x="265" y="172"/>
                    <a:pt x="265" y="172"/>
                  </a:cubicBezTo>
                  <a:cubicBezTo>
                    <a:pt x="264" y="172"/>
                    <a:pt x="263" y="173"/>
                    <a:pt x="262" y="173"/>
                  </a:cubicBezTo>
                  <a:cubicBezTo>
                    <a:pt x="258" y="171"/>
                    <a:pt x="247" y="151"/>
                    <a:pt x="244" y="149"/>
                  </a:cubicBezTo>
                  <a:cubicBezTo>
                    <a:pt x="243" y="149"/>
                    <a:pt x="240" y="151"/>
                    <a:pt x="239" y="150"/>
                  </a:cubicBezTo>
                  <a:cubicBezTo>
                    <a:pt x="236" y="150"/>
                    <a:pt x="234" y="147"/>
                    <a:pt x="232" y="146"/>
                  </a:cubicBezTo>
                  <a:cubicBezTo>
                    <a:pt x="228" y="144"/>
                    <a:pt x="224" y="148"/>
                    <a:pt x="221" y="148"/>
                  </a:cubicBezTo>
                  <a:cubicBezTo>
                    <a:pt x="216" y="150"/>
                    <a:pt x="210" y="147"/>
                    <a:pt x="205" y="147"/>
                  </a:cubicBezTo>
                  <a:cubicBezTo>
                    <a:pt x="202" y="147"/>
                    <a:pt x="199" y="149"/>
                    <a:pt x="196" y="149"/>
                  </a:cubicBezTo>
                  <a:cubicBezTo>
                    <a:pt x="188" y="148"/>
                    <a:pt x="190" y="139"/>
                    <a:pt x="188" y="138"/>
                  </a:cubicBezTo>
                  <a:cubicBezTo>
                    <a:pt x="187" y="137"/>
                    <a:pt x="184" y="138"/>
                    <a:pt x="182" y="137"/>
                  </a:cubicBezTo>
                  <a:cubicBezTo>
                    <a:pt x="180" y="136"/>
                    <a:pt x="181" y="121"/>
                    <a:pt x="183" y="120"/>
                  </a:cubicBezTo>
                  <a:cubicBezTo>
                    <a:pt x="183" y="119"/>
                    <a:pt x="184" y="120"/>
                    <a:pt x="184" y="120"/>
                  </a:cubicBezTo>
                  <a:cubicBezTo>
                    <a:pt x="185" y="119"/>
                    <a:pt x="184" y="119"/>
                    <a:pt x="184" y="118"/>
                  </a:cubicBezTo>
                  <a:cubicBezTo>
                    <a:pt x="184" y="118"/>
                    <a:pt x="184" y="117"/>
                    <a:pt x="184" y="117"/>
                  </a:cubicBezTo>
                  <a:cubicBezTo>
                    <a:pt x="183" y="109"/>
                    <a:pt x="179" y="109"/>
                    <a:pt x="176" y="104"/>
                  </a:cubicBezTo>
                  <a:cubicBezTo>
                    <a:pt x="174" y="100"/>
                    <a:pt x="176" y="93"/>
                    <a:pt x="173" y="90"/>
                  </a:cubicBezTo>
                  <a:cubicBezTo>
                    <a:pt x="171" y="88"/>
                    <a:pt x="171" y="91"/>
                    <a:pt x="169" y="91"/>
                  </a:cubicBezTo>
                  <a:cubicBezTo>
                    <a:pt x="167" y="90"/>
                    <a:pt x="168" y="85"/>
                    <a:pt x="167" y="85"/>
                  </a:cubicBezTo>
                  <a:cubicBezTo>
                    <a:pt x="166" y="85"/>
                    <a:pt x="166" y="86"/>
                    <a:pt x="165" y="86"/>
                  </a:cubicBezTo>
                  <a:cubicBezTo>
                    <a:pt x="164" y="86"/>
                    <a:pt x="157" y="90"/>
                    <a:pt x="157" y="89"/>
                  </a:cubicBezTo>
                  <a:cubicBezTo>
                    <a:pt x="157" y="86"/>
                    <a:pt x="168" y="75"/>
                    <a:pt x="169" y="71"/>
                  </a:cubicBezTo>
                  <a:cubicBezTo>
                    <a:pt x="169" y="69"/>
                    <a:pt x="168" y="68"/>
                    <a:pt x="168" y="67"/>
                  </a:cubicBezTo>
                  <a:cubicBezTo>
                    <a:pt x="169" y="57"/>
                    <a:pt x="175" y="49"/>
                    <a:pt x="180" y="41"/>
                  </a:cubicBezTo>
                  <a:cubicBezTo>
                    <a:pt x="180" y="40"/>
                    <a:pt x="181" y="37"/>
                    <a:pt x="182" y="36"/>
                  </a:cubicBezTo>
                  <a:cubicBezTo>
                    <a:pt x="184" y="35"/>
                    <a:pt x="187" y="36"/>
                    <a:pt x="188" y="35"/>
                  </a:cubicBezTo>
                  <a:cubicBezTo>
                    <a:pt x="191" y="34"/>
                    <a:pt x="194" y="23"/>
                    <a:pt x="196" y="21"/>
                  </a:cubicBezTo>
                  <a:cubicBezTo>
                    <a:pt x="200" y="18"/>
                    <a:pt x="209" y="18"/>
                    <a:pt x="214" y="16"/>
                  </a:cubicBezTo>
                  <a:cubicBezTo>
                    <a:pt x="214" y="16"/>
                    <a:pt x="214" y="16"/>
                    <a:pt x="214" y="16"/>
                  </a:cubicBezTo>
                  <a:cubicBezTo>
                    <a:pt x="214" y="16"/>
                    <a:pt x="214" y="15"/>
                    <a:pt x="215" y="14"/>
                  </a:cubicBezTo>
                  <a:cubicBezTo>
                    <a:pt x="218" y="10"/>
                    <a:pt x="222" y="14"/>
                    <a:pt x="218" y="6"/>
                  </a:cubicBezTo>
                  <a:cubicBezTo>
                    <a:pt x="218" y="5"/>
                    <a:pt x="218" y="4"/>
                    <a:pt x="217" y="3"/>
                  </a:cubicBezTo>
                  <a:cubicBezTo>
                    <a:pt x="216" y="3"/>
                    <a:pt x="209" y="0"/>
                    <a:pt x="208" y="0"/>
                  </a:cubicBezTo>
                  <a:cubicBezTo>
                    <a:pt x="207" y="0"/>
                    <a:pt x="206" y="0"/>
                    <a:pt x="205" y="1"/>
                  </a:cubicBezTo>
                  <a:cubicBezTo>
                    <a:pt x="204" y="1"/>
                    <a:pt x="205" y="2"/>
                    <a:pt x="205" y="2"/>
                  </a:cubicBezTo>
                  <a:cubicBezTo>
                    <a:pt x="204" y="2"/>
                    <a:pt x="204" y="1"/>
                    <a:pt x="204" y="1"/>
                  </a:cubicBezTo>
                  <a:cubicBezTo>
                    <a:pt x="203" y="0"/>
                    <a:pt x="205" y="3"/>
                    <a:pt x="201" y="3"/>
                  </a:cubicBezTo>
                  <a:cubicBezTo>
                    <a:pt x="201" y="3"/>
                    <a:pt x="202" y="2"/>
                    <a:pt x="202" y="2"/>
                  </a:cubicBezTo>
                  <a:cubicBezTo>
                    <a:pt x="200" y="1"/>
                    <a:pt x="197" y="4"/>
                    <a:pt x="197" y="4"/>
                  </a:cubicBezTo>
                  <a:cubicBezTo>
                    <a:pt x="198" y="5"/>
                    <a:pt x="203" y="5"/>
                    <a:pt x="199" y="7"/>
                  </a:cubicBezTo>
                  <a:cubicBezTo>
                    <a:pt x="198" y="7"/>
                    <a:pt x="195" y="9"/>
                    <a:pt x="196" y="7"/>
                  </a:cubicBezTo>
                  <a:cubicBezTo>
                    <a:pt x="197" y="4"/>
                    <a:pt x="198" y="5"/>
                    <a:pt x="194" y="5"/>
                  </a:cubicBezTo>
                  <a:cubicBezTo>
                    <a:pt x="193" y="5"/>
                    <a:pt x="193" y="5"/>
                    <a:pt x="192" y="6"/>
                  </a:cubicBezTo>
                  <a:cubicBezTo>
                    <a:pt x="192" y="6"/>
                    <a:pt x="193" y="9"/>
                    <a:pt x="193" y="9"/>
                  </a:cubicBezTo>
                  <a:cubicBezTo>
                    <a:pt x="192" y="11"/>
                    <a:pt x="190" y="13"/>
                    <a:pt x="189" y="15"/>
                  </a:cubicBezTo>
                  <a:cubicBezTo>
                    <a:pt x="189" y="16"/>
                    <a:pt x="184" y="17"/>
                    <a:pt x="182" y="18"/>
                  </a:cubicBezTo>
                  <a:cubicBezTo>
                    <a:pt x="180" y="18"/>
                    <a:pt x="177" y="19"/>
                    <a:pt x="176" y="20"/>
                  </a:cubicBezTo>
                  <a:cubicBezTo>
                    <a:pt x="174" y="21"/>
                    <a:pt x="173" y="23"/>
                    <a:pt x="172" y="23"/>
                  </a:cubicBezTo>
                  <a:cubicBezTo>
                    <a:pt x="169" y="25"/>
                    <a:pt x="162" y="31"/>
                    <a:pt x="159" y="31"/>
                  </a:cubicBezTo>
                  <a:cubicBezTo>
                    <a:pt x="158" y="32"/>
                    <a:pt x="157" y="31"/>
                    <a:pt x="157" y="31"/>
                  </a:cubicBezTo>
                  <a:cubicBezTo>
                    <a:pt x="155" y="31"/>
                    <a:pt x="153" y="31"/>
                    <a:pt x="151" y="31"/>
                  </a:cubicBezTo>
                  <a:cubicBezTo>
                    <a:pt x="150" y="31"/>
                    <a:pt x="149" y="31"/>
                    <a:pt x="148" y="31"/>
                  </a:cubicBezTo>
                  <a:cubicBezTo>
                    <a:pt x="148" y="31"/>
                    <a:pt x="148" y="31"/>
                    <a:pt x="147" y="31"/>
                  </a:cubicBezTo>
                  <a:cubicBezTo>
                    <a:pt x="146" y="31"/>
                    <a:pt x="144" y="29"/>
                    <a:pt x="142" y="29"/>
                  </a:cubicBezTo>
                  <a:cubicBezTo>
                    <a:pt x="140" y="29"/>
                    <a:pt x="140" y="30"/>
                    <a:pt x="139" y="30"/>
                  </a:cubicBezTo>
                  <a:cubicBezTo>
                    <a:pt x="138" y="30"/>
                    <a:pt x="139" y="29"/>
                    <a:pt x="138" y="29"/>
                  </a:cubicBezTo>
                  <a:cubicBezTo>
                    <a:pt x="136" y="29"/>
                    <a:pt x="135" y="44"/>
                    <a:pt x="131" y="45"/>
                  </a:cubicBezTo>
                  <a:cubicBezTo>
                    <a:pt x="129" y="46"/>
                    <a:pt x="130" y="45"/>
                    <a:pt x="129" y="43"/>
                  </a:cubicBezTo>
                  <a:cubicBezTo>
                    <a:pt x="128" y="41"/>
                    <a:pt x="129" y="47"/>
                    <a:pt x="127" y="45"/>
                  </a:cubicBezTo>
                  <a:cubicBezTo>
                    <a:pt x="127" y="45"/>
                    <a:pt x="127" y="44"/>
                    <a:pt x="127" y="44"/>
                  </a:cubicBezTo>
                  <a:cubicBezTo>
                    <a:pt x="126" y="44"/>
                    <a:pt x="126" y="44"/>
                    <a:pt x="126" y="44"/>
                  </a:cubicBezTo>
                  <a:cubicBezTo>
                    <a:pt x="125" y="44"/>
                    <a:pt x="126" y="43"/>
                    <a:pt x="126" y="43"/>
                  </a:cubicBezTo>
                  <a:cubicBezTo>
                    <a:pt x="126" y="42"/>
                    <a:pt x="125" y="42"/>
                    <a:pt x="126" y="42"/>
                  </a:cubicBezTo>
                  <a:cubicBezTo>
                    <a:pt x="126" y="41"/>
                    <a:pt x="127" y="41"/>
                    <a:pt x="128" y="42"/>
                  </a:cubicBezTo>
                  <a:cubicBezTo>
                    <a:pt x="128" y="42"/>
                    <a:pt x="128" y="43"/>
                    <a:pt x="129" y="43"/>
                  </a:cubicBezTo>
                  <a:cubicBezTo>
                    <a:pt x="129" y="43"/>
                    <a:pt x="127" y="40"/>
                    <a:pt x="128" y="39"/>
                  </a:cubicBezTo>
                  <a:cubicBezTo>
                    <a:pt x="129" y="39"/>
                    <a:pt x="134" y="40"/>
                    <a:pt x="134" y="38"/>
                  </a:cubicBezTo>
                  <a:cubicBezTo>
                    <a:pt x="134" y="38"/>
                    <a:pt x="133" y="39"/>
                    <a:pt x="133" y="39"/>
                  </a:cubicBezTo>
                  <a:cubicBezTo>
                    <a:pt x="132" y="39"/>
                    <a:pt x="131" y="39"/>
                    <a:pt x="129" y="39"/>
                  </a:cubicBezTo>
                  <a:cubicBezTo>
                    <a:pt x="126" y="38"/>
                    <a:pt x="122" y="35"/>
                    <a:pt x="119" y="35"/>
                  </a:cubicBezTo>
                  <a:cubicBezTo>
                    <a:pt x="118" y="35"/>
                    <a:pt x="115" y="40"/>
                    <a:pt x="114" y="41"/>
                  </a:cubicBezTo>
                  <a:cubicBezTo>
                    <a:pt x="113" y="42"/>
                    <a:pt x="109" y="42"/>
                    <a:pt x="108" y="44"/>
                  </a:cubicBezTo>
                  <a:cubicBezTo>
                    <a:pt x="107" y="45"/>
                    <a:pt x="109" y="46"/>
                    <a:pt x="109" y="46"/>
                  </a:cubicBezTo>
                  <a:cubicBezTo>
                    <a:pt x="108" y="46"/>
                    <a:pt x="108" y="45"/>
                    <a:pt x="107" y="45"/>
                  </a:cubicBezTo>
                  <a:cubicBezTo>
                    <a:pt x="107" y="45"/>
                    <a:pt x="101" y="49"/>
                    <a:pt x="100" y="50"/>
                  </a:cubicBezTo>
                  <a:cubicBezTo>
                    <a:pt x="100" y="50"/>
                    <a:pt x="101" y="51"/>
                    <a:pt x="101" y="52"/>
                  </a:cubicBezTo>
                  <a:cubicBezTo>
                    <a:pt x="101" y="52"/>
                    <a:pt x="101" y="52"/>
                    <a:pt x="101" y="53"/>
                  </a:cubicBezTo>
                  <a:cubicBezTo>
                    <a:pt x="102" y="53"/>
                    <a:pt x="102" y="53"/>
                    <a:pt x="102" y="54"/>
                  </a:cubicBezTo>
                  <a:cubicBezTo>
                    <a:pt x="101" y="54"/>
                    <a:pt x="102" y="53"/>
                    <a:pt x="101" y="53"/>
                  </a:cubicBezTo>
                  <a:cubicBezTo>
                    <a:pt x="101" y="52"/>
                    <a:pt x="101" y="52"/>
                    <a:pt x="101" y="52"/>
                  </a:cubicBezTo>
                  <a:cubicBezTo>
                    <a:pt x="101" y="52"/>
                    <a:pt x="100" y="52"/>
                    <a:pt x="99" y="54"/>
                  </a:cubicBezTo>
                  <a:cubicBezTo>
                    <a:pt x="98" y="55"/>
                    <a:pt x="103" y="54"/>
                    <a:pt x="101" y="57"/>
                  </a:cubicBezTo>
                  <a:cubicBezTo>
                    <a:pt x="100" y="58"/>
                    <a:pt x="99" y="58"/>
                    <a:pt x="99" y="58"/>
                  </a:cubicBezTo>
                  <a:cubicBezTo>
                    <a:pt x="99" y="58"/>
                    <a:pt x="99" y="57"/>
                    <a:pt x="98" y="57"/>
                  </a:cubicBezTo>
                  <a:cubicBezTo>
                    <a:pt x="98" y="57"/>
                    <a:pt x="95" y="61"/>
                    <a:pt x="95" y="61"/>
                  </a:cubicBezTo>
                  <a:cubicBezTo>
                    <a:pt x="95" y="62"/>
                    <a:pt x="100" y="58"/>
                    <a:pt x="100" y="59"/>
                  </a:cubicBezTo>
                  <a:cubicBezTo>
                    <a:pt x="100" y="59"/>
                    <a:pt x="96" y="72"/>
                    <a:pt x="96" y="72"/>
                  </a:cubicBezTo>
                  <a:cubicBezTo>
                    <a:pt x="96" y="73"/>
                    <a:pt x="94" y="73"/>
                    <a:pt x="95" y="74"/>
                  </a:cubicBezTo>
                  <a:cubicBezTo>
                    <a:pt x="95" y="74"/>
                    <a:pt x="102" y="73"/>
                    <a:pt x="97" y="80"/>
                  </a:cubicBezTo>
                  <a:cubicBezTo>
                    <a:pt x="94" y="84"/>
                    <a:pt x="90" y="78"/>
                    <a:pt x="84" y="83"/>
                  </a:cubicBezTo>
                  <a:cubicBezTo>
                    <a:pt x="82" y="86"/>
                    <a:pt x="81" y="90"/>
                    <a:pt x="79" y="93"/>
                  </a:cubicBezTo>
                  <a:cubicBezTo>
                    <a:pt x="79" y="93"/>
                    <a:pt x="73" y="98"/>
                    <a:pt x="72" y="98"/>
                  </a:cubicBezTo>
                  <a:cubicBezTo>
                    <a:pt x="70" y="100"/>
                    <a:pt x="61" y="103"/>
                    <a:pt x="61" y="105"/>
                  </a:cubicBezTo>
                  <a:cubicBezTo>
                    <a:pt x="60" y="105"/>
                    <a:pt x="65" y="107"/>
                    <a:pt x="65" y="109"/>
                  </a:cubicBezTo>
                  <a:cubicBezTo>
                    <a:pt x="66" y="110"/>
                    <a:pt x="66" y="122"/>
                    <a:pt x="65" y="122"/>
                  </a:cubicBezTo>
                  <a:cubicBezTo>
                    <a:pt x="64" y="123"/>
                    <a:pt x="60" y="122"/>
                    <a:pt x="60" y="120"/>
                  </a:cubicBezTo>
                  <a:cubicBezTo>
                    <a:pt x="61" y="116"/>
                    <a:pt x="63" y="123"/>
                    <a:pt x="63" y="117"/>
                  </a:cubicBezTo>
                  <a:cubicBezTo>
                    <a:pt x="63" y="117"/>
                    <a:pt x="64" y="116"/>
                    <a:pt x="63" y="116"/>
                  </a:cubicBezTo>
                  <a:cubicBezTo>
                    <a:pt x="62" y="115"/>
                    <a:pt x="61" y="118"/>
                    <a:pt x="60" y="116"/>
                  </a:cubicBezTo>
                  <a:cubicBezTo>
                    <a:pt x="60" y="116"/>
                    <a:pt x="61" y="115"/>
                    <a:pt x="61" y="115"/>
                  </a:cubicBezTo>
                  <a:cubicBezTo>
                    <a:pt x="61" y="114"/>
                    <a:pt x="60" y="115"/>
                    <a:pt x="60" y="114"/>
                  </a:cubicBezTo>
                  <a:cubicBezTo>
                    <a:pt x="60" y="114"/>
                    <a:pt x="61" y="113"/>
                    <a:pt x="60" y="112"/>
                  </a:cubicBezTo>
                  <a:cubicBezTo>
                    <a:pt x="60" y="112"/>
                    <a:pt x="59" y="113"/>
                    <a:pt x="58" y="112"/>
                  </a:cubicBezTo>
                  <a:cubicBezTo>
                    <a:pt x="57" y="112"/>
                    <a:pt x="56" y="109"/>
                    <a:pt x="55" y="108"/>
                  </a:cubicBezTo>
                  <a:cubicBezTo>
                    <a:pt x="55" y="107"/>
                    <a:pt x="53" y="108"/>
                    <a:pt x="52" y="107"/>
                  </a:cubicBezTo>
                  <a:cubicBezTo>
                    <a:pt x="51" y="106"/>
                    <a:pt x="51" y="101"/>
                    <a:pt x="49" y="101"/>
                  </a:cubicBezTo>
                  <a:cubicBezTo>
                    <a:pt x="49" y="102"/>
                    <a:pt x="46" y="106"/>
                    <a:pt x="46" y="106"/>
                  </a:cubicBezTo>
                  <a:cubicBezTo>
                    <a:pt x="47" y="108"/>
                    <a:pt x="49" y="107"/>
                    <a:pt x="49" y="109"/>
                  </a:cubicBezTo>
                  <a:cubicBezTo>
                    <a:pt x="49" y="109"/>
                    <a:pt x="49" y="112"/>
                    <a:pt x="49" y="112"/>
                  </a:cubicBezTo>
                  <a:cubicBezTo>
                    <a:pt x="50" y="114"/>
                    <a:pt x="56" y="119"/>
                    <a:pt x="55" y="121"/>
                  </a:cubicBezTo>
                  <a:cubicBezTo>
                    <a:pt x="54" y="122"/>
                    <a:pt x="52" y="122"/>
                    <a:pt x="51" y="122"/>
                  </a:cubicBezTo>
                  <a:cubicBezTo>
                    <a:pt x="48" y="125"/>
                    <a:pt x="50" y="126"/>
                    <a:pt x="50" y="127"/>
                  </a:cubicBezTo>
                  <a:cubicBezTo>
                    <a:pt x="50" y="129"/>
                    <a:pt x="44" y="132"/>
                    <a:pt x="43" y="132"/>
                  </a:cubicBezTo>
                  <a:cubicBezTo>
                    <a:pt x="42" y="133"/>
                    <a:pt x="40" y="128"/>
                    <a:pt x="39" y="127"/>
                  </a:cubicBezTo>
                  <a:cubicBezTo>
                    <a:pt x="39" y="127"/>
                    <a:pt x="38" y="127"/>
                    <a:pt x="38" y="127"/>
                  </a:cubicBezTo>
                  <a:cubicBezTo>
                    <a:pt x="37" y="131"/>
                    <a:pt x="39" y="130"/>
                    <a:pt x="39" y="132"/>
                  </a:cubicBezTo>
                  <a:cubicBezTo>
                    <a:pt x="39" y="136"/>
                    <a:pt x="38" y="132"/>
                    <a:pt x="36" y="134"/>
                  </a:cubicBezTo>
                  <a:cubicBezTo>
                    <a:pt x="35" y="135"/>
                    <a:pt x="35" y="139"/>
                    <a:pt x="34" y="141"/>
                  </a:cubicBezTo>
                  <a:cubicBezTo>
                    <a:pt x="34" y="141"/>
                    <a:pt x="34" y="141"/>
                    <a:pt x="34" y="141"/>
                  </a:cubicBezTo>
                  <a:cubicBezTo>
                    <a:pt x="36" y="142"/>
                    <a:pt x="39" y="145"/>
                    <a:pt x="40" y="146"/>
                  </a:cubicBezTo>
                  <a:cubicBezTo>
                    <a:pt x="41" y="150"/>
                    <a:pt x="38" y="147"/>
                    <a:pt x="39" y="151"/>
                  </a:cubicBezTo>
                  <a:cubicBezTo>
                    <a:pt x="40" y="151"/>
                    <a:pt x="39" y="150"/>
                    <a:pt x="39" y="150"/>
                  </a:cubicBezTo>
                  <a:cubicBezTo>
                    <a:pt x="41" y="150"/>
                    <a:pt x="43" y="153"/>
                    <a:pt x="43" y="155"/>
                  </a:cubicBezTo>
                  <a:cubicBezTo>
                    <a:pt x="43" y="155"/>
                    <a:pt x="43" y="156"/>
                    <a:pt x="43" y="156"/>
                  </a:cubicBezTo>
                  <a:cubicBezTo>
                    <a:pt x="44" y="156"/>
                    <a:pt x="44" y="155"/>
                    <a:pt x="45" y="155"/>
                  </a:cubicBezTo>
                  <a:cubicBezTo>
                    <a:pt x="46" y="155"/>
                    <a:pt x="48" y="159"/>
                    <a:pt x="48" y="160"/>
                  </a:cubicBezTo>
                  <a:cubicBezTo>
                    <a:pt x="49" y="169"/>
                    <a:pt x="47" y="155"/>
                    <a:pt x="47" y="163"/>
                  </a:cubicBezTo>
                  <a:cubicBezTo>
                    <a:pt x="47" y="163"/>
                    <a:pt x="48" y="164"/>
                    <a:pt x="48" y="164"/>
                  </a:cubicBezTo>
                  <a:cubicBezTo>
                    <a:pt x="48" y="165"/>
                    <a:pt x="47" y="164"/>
                    <a:pt x="47" y="164"/>
                  </a:cubicBezTo>
                  <a:cubicBezTo>
                    <a:pt x="47" y="164"/>
                    <a:pt x="48" y="168"/>
                    <a:pt x="46" y="168"/>
                  </a:cubicBezTo>
                  <a:cubicBezTo>
                    <a:pt x="46" y="168"/>
                    <a:pt x="46" y="168"/>
                    <a:pt x="46" y="168"/>
                  </a:cubicBezTo>
                  <a:cubicBezTo>
                    <a:pt x="46" y="167"/>
                    <a:pt x="45" y="166"/>
                    <a:pt x="44" y="166"/>
                  </a:cubicBezTo>
                  <a:cubicBezTo>
                    <a:pt x="44" y="166"/>
                    <a:pt x="44" y="169"/>
                    <a:pt x="44" y="170"/>
                  </a:cubicBezTo>
                  <a:cubicBezTo>
                    <a:pt x="44" y="173"/>
                    <a:pt x="51" y="177"/>
                    <a:pt x="50" y="182"/>
                  </a:cubicBezTo>
                  <a:cubicBezTo>
                    <a:pt x="50" y="186"/>
                    <a:pt x="47" y="185"/>
                    <a:pt x="45" y="186"/>
                  </a:cubicBezTo>
                  <a:cubicBezTo>
                    <a:pt x="44" y="186"/>
                    <a:pt x="42" y="188"/>
                    <a:pt x="42" y="188"/>
                  </a:cubicBezTo>
                  <a:cubicBezTo>
                    <a:pt x="50" y="190"/>
                    <a:pt x="46" y="199"/>
                    <a:pt x="47" y="206"/>
                  </a:cubicBezTo>
                  <a:cubicBezTo>
                    <a:pt x="47" y="208"/>
                    <a:pt x="50" y="209"/>
                    <a:pt x="50" y="210"/>
                  </a:cubicBezTo>
                  <a:cubicBezTo>
                    <a:pt x="49" y="210"/>
                    <a:pt x="48" y="209"/>
                    <a:pt x="48" y="210"/>
                  </a:cubicBezTo>
                  <a:cubicBezTo>
                    <a:pt x="48" y="210"/>
                    <a:pt x="49" y="211"/>
                    <a:pt x="49" y="211"/>
                  </a:cubicBezTo>
                  <a:cubicBezTo>
                    <a:pt x="49" y="212"/>
                    <a:pt x="48" y="211"/>
                    <a:pt x="48" y="211"/>
                  </a:cubicBezTo>
                  <a:cubicBezTo>
                    <a:pt x="48" y="212"/>
                    <a:pt x="47" y="216"/>
                    <a:pt x="47" y="217"/>
                  </a:cubicBezTo>
                  <a:cubicBezTo>
                    <a:pt x="47" y="217"/>
                    <a:pt x="48" y="217"/>
                    <a:pt x="48" y="217"/>
                  </a:cubicBezTo>
                  <a:cubicBezTo>
                    <a:pt x="47" y="217"/>
                    <a:pt x="46" y="219"/>
                    <a:pt x="46" y="220"/>
                  </a:cubicBezTo>
                  <a:cubicBezTo>
                    <a:pt x="46" y="223"/>
                    <a:pt x="48" y="222"/>
                    <a:pt x="49" y="222"/>
                  </a:cubicBezTo>
                  <a:cubicBezTo>
                    <a:pt x="49" y="222"/>
                    <a:pt x="50" y="223"/>
                    <a:pt x="50" y="223"/>
                  </a:cubicBezTo>
                  <a:cubicBezTo>
                    <a:pt x="48" y="227"/>
                    <a:pt x="45" y="219"/>
                    <a:pt x="45" y="228"/>
                  </a:cubicBezTo>
                  <a:cubicBezTo>
                    <a:pt x="45" y="229"/>
                    <a:pt x="44" y="229"/>
                    <a:pt x="45" y="230"/>
                  </a:cubicBezTo>
                  <a:cubicBezTo>
                    <a:pt x="46" y="231"/>
                    <a:pt x="46" y="232"/>
                    <a:pt x="46" y="232"/>
                  </a:cubicBezTo>
                  <a:cubicBezTo>
                    <a:pt x="46" y="232"/>
                    <a:pt x="48" y="225"/>
                    <a:pt x="51" y="228"/>
                  </a:cubicBezTo>
                  <a:cubicBezTo>
                    <a:pt x="51" y="228"/>
                    <a:pt x="51" y="228"/>
                    <a:pt x="51" y="229"/>
                  </a:cubicBezTo>
                  <a:cubicBezTo>
                    <a:pt x="50" y="229"/>
                    <a:pt x="51" y="231"/>
                    <a:pt x="50" y="231"/>
                  </a:cubicBezTo>
                  <a:cubicBezTo>
                    <a:pt x="50" y="231"/>
                    <a:pt x="46" y="230"/>
                    <a:pt x="48" y="232"/>
                  </a:cubicBezTo>
                  <a:cubicBezTo>
                    <a:pt x="49" y="236"/>
                    <a:pt x="54" y="231"/>
                    <a:pt x="55" y="232"/>
                  </a:cubicBezTo>
                  <a:cubicBezTo>
                    <a:pt x="56" y="234"/>
                    <a:pt x="52" y="235"/>
                    <a:pt x="52" y="235"/>
                  </a:cubicBezTo>
                  <a:cubicBezTo>
                    <a:pt x="52" y="235"/>
                    <a:pt x="52" y="235"/>
                    <a:pt x="52" y="236"/>
                  </a:cubicBezTo>
                  <a:cubicBezTo>
                    <a:pt x="53" y="235"/>
                    <a:pt x="53" y="238"/>
                    <a:pt x="52" y="236"/>
                  </a:cubicBezTo>
                  <a:cubicBezTo>
                    <a:pt x="52" y="236"/>
                    <a:pt x="52" y="236"/>
                    <a:pt x="52" y="237"/>
                  </a:cubicBezTo>
                  <a:cubicBezTo>
                    <a:pt x="52" y="237"/>
                    <a:pt x="52" y="237"/>
                    <a:pt x="52" y="237"/>
                  </a:cubicBezTo>
                  <a:cubicBezTo>
                    <a:pt x="52" y="237"/>
                    <a:pt x="52" y="237"/>
                    <a:pt x="52" y="237"/>
                  </a:cubicBezTo>
                  <a:cubicBezTo>
                    <a:pt x="52" y="237"/>
                    <a:pt x="52" y="237"/>
                    <a:pt x="52" y="237"/>
                  </a:cubicBezTo>
                  <a:cubicBezTo>
                    <a:pt x="52" y="237"/>
                    <a:pt x="53" y="237"/>
                    <a:pt x="52" y="237"/>
                  </a:cubicBezTo>
                  <a:cubicBezTo>
                    <a:pt x="52" y="237"/>
                    <a:pt x="52" y="237"/>
                    <a:pt x="52" y="237"/>
                  </a:cubicBezTo>
                  <a:cubicBezTo>
                    <a:pt x="52" y="237"/>
                    <a:pt x="52" y="237"/>
                    <a:pt x="52" y="237"/>
                  </a:cubicBezTo>
                  <a:cubicBezTo>
                    <a:pt x="52" y="237"/>
                    <a:pt x="52" y="237"/>
                    <a:pt x="52" y="237"/>
                  </a:cubicBezTo>
                  <a:cubicBezTo>
                    <a:pt x="51" y="237"/>
                    <a:pt x="51" y="236"/>
                    <a:pt x="51" y="237"/>
                  </a:cubicBezTo>
                  <a:cubicBezTo>
                    <a:pt x="50" y="237"/>
                    <a:pt x="51" y="238"/>
                    <a:pt x="51" y="238"/>
                  </a:cubicBezTo>
                  <a:cubicBezTo>
                    <a:pt x="51" y="238"/>
                    <a:pt x="51" y="238"/>
                    <a:pt x="51" y="238"/>
                  </a:cubicBezTo>
                  <a:cubicBezTo>
                    <a:pt x="51" y="235"/>
                    <a:pt x="55" y="240"/>
                    <a:pt x="51" y="238"/>
                  </a:cubicBezTo>
                  <a:cubicBezTo>
                    <a:pt x="51" y="238"/>
                    <a:pt x="51" y="239"/>
                    <a:pt x="52" y="239"/>
                  </a:cubicBezTo>
                  <a:cubicBezTo>
                    <a:pt x="52" y="239"/>
                    <a:pt x="53" y="238"/>
                    <a:pt x="53" y="239"/>
                  </a:cubicBezTo>
                  <a:cubicBezTo>
                    <a:pt x="53" y="239"/>
                    <a:pt x="52" y="239"/>
                    <a:pt x="52" y="239"/>
                  </a:cubicBezTo>
                  <a:cubicBezTo>
                    <a:pt x="51" y="239"/>
                    <a:pt x="51" y="239"/>
                    <a:pt x="51" y="239"/>
                  </a:cubicBezTo>
                  <a:cubicBezTo>
                    <a:pt x="50" y="240"/>
                    <a:pt x="51" y="241"/>
                    <a:pt x="50" y="242"/>
                  </a:cubicBezTo>
                  <a:cubicBezTo>
                    <a:pt x="48" y="242"/>
                    <a:pt x="49" y="241"/>
                    <a:pt x="47" y="242"/>
                  </a:cubicBezTo>
                  <a:cubicBezTo>
                    <a:pt x="47" y="242"/>
                    <a:pt x="49" y="243"/>
                    <a:pt x="49" y="244"/>
                  </a:cubicBezTo>
                  <a:cubicBezTo>
                    <a:pt x="49" y="244"/>
                    <a:pt x="48" y="244"/>
                    <a:pt x="47" y="244"/>
                  </a:cubicBezTo>
                  <a:cubicBezTo>
                    <a:pt x="47" y="244"/>
                    <a:pt x="48" y="243"/>
                    <a:pt x="47" y="243"/>
                  </a:cubicBezTo>
                  <a:cubicBezTo>
                    <a:pt x="47" y="244"/>
                    <a:pt x="47" y="245"/>
                    <a:pt x="47" y="246"/>
                  </a:cubicBezTo>
                  <a:cubicBezTo>
                    <a:pt x="47" y="246"/>
                    <a:pt x="46" y="245"/>
                    <a:pt x="46" y="246"/>
                  </a:cubicBezTo>
                  <a:cubicBezTo>
                    <a:pt x="46" y="247"/>
                    <a:pt x="48" y="248"/>
                    <a:pt x="47" y="248"/>
                  </a:cubicBezTo>
                  <a:cubicBezTo>
                    <a:pt x="45" y="248"/>
                    <a:pt x="48" y="247"/>
                    <a:pt x="46" y="247"/>
                  </a:cubicBezTo>
                  <a:cubicBezTo>
                    <a:pt x="45" y="247"/>
                    <a:pt x="45" y="247"/>
                    <a:pt x="45" y="248"/>
                  </a:cubicBezTo>
                  <a:cubicBezTo>
                    <a:pt x="44" y="248"/>
                    <a:pt x="44" y="247"/>
                    <a:pt x="44" y="247"/>
                  </a:cubicBezTo>
                  <a:cubicBezTo>
                    <a:pt x="41" y="248"/>
                    <a:pt x="47" y="248"/>
                    <a:pt x="45" y="250"/>
                  </a:cubicBezTo>
                  <a:cubicBezTo>
                    <a:pt x="44" y="251"/>
                    <a:pt x="42" y="251"/>
                    <a:pt x="41" y="253"/>
                  </a:cubicBezTo>
                  <a:cubicBezTo>
                    <a:pt x="41" y="253"/>
                    <a:pt x="42" y="255"/>
                    <a:pt x="41" y="256"/>
                  </a:cubicBezTo>
                  <a:cubicBezTo>
                    <a:pt x="40" y="256"/>
                    <a:pt x="37" y="256"/>
                    <a:pt x="37" y="256"/>
                  </a:cubicBezTo>
                  <a:cubicBezTo>
                    <a:pt x="34" y="259"/>
                    <a:pt x="39" y="256"/>
                    <a:pt x="39" y="258"/>
                  </a:cubicBezTo>
                  <a:cubicBezTo>
                    <a:pt x="39" y="259"/>
                    <a:pt x="40" y="260"/>
                    <a:pt x="38" y="260"/>
                  </a:cubicBezTo>
                  <a:cubicBezTo>
                    <a:pt x="38" y="260"/>
                    <a:pt x="37" y="259"/>
                    <a:pt x="37" y="259"/>
                  </a:cubicBezTo>
                  <a:cubicBezTo>
                    <a:pt x="36" y="260"/>
                    <a:pt x="37" y="260"/>
                    <a:pt x="38" y="260"/>
                  </a:cubicBezTo>
                  <a:cubicBezTo>
                    <a:pt x="38" y="260"/>
                    <a:pt x="39" y="261"/>
                    <a:pt x="39" y="261"/>
                  </a:cubicBezTo>
                  <a:cubicBezTo>
                    <a:pt x="38" y="261"/>
                    <a:pt x="36" y="261"/>
                    <a:pt x="36" y="262"/>
                  </a:cubicBezTo>
                  <a:cubicBezTo>
                    <a:pt x="36" y="263"/>
                    <a:pt x="38" y="263"/>
                    <a:pt x="37" y="263"/>
                  </a:cubicBezTo>
                  <a:cubicBezTo>
                    <a:pt x="37" y="263"/>
                    <a:pt x="36" y="262"/>
                    <a:pt x="35" y="262"/>
                  </a:cubicBezTo>
                  <a:cubicBezTo>
                    <a:pt x="35" y="262"/>
                    <a:pt x="34" y="263"/>
                    <a:pt x="34" y="264"/>
                  </a:cubicBezTo>
                  <a:cubicBezTo>
                    <a:pt x="33" y="265"/>
                    <a:pt x="35" y="267"/>
                    <a:pt x="35" y="268"/>
                  </a:cubicBezTo>
                  <a:cubicBezTo>
                    <a:pt x="35" y="273"/>
                    <a:pt x="31" y="266"/>
                    <a:pt x="30" y="267"/>
                  </a:cubicBezTo>
                  <a:cubicBezTo>
                    <a:pt x="28" y="268"/>
                    <a:pt x="32" y="270"/>
                    <a:pt x="29" y="270"/>
                  </a:cubicBezTo>
                  <a:cubicBezTo>
                    <a:pt x="28" y="271"/>
                    <a:pt x="27" y="269"/>
                    <a:pt x="26" y="270"/>
                  </a:cubicBezTo>
                  <a:cubicBezTo>
                    <a:pt x="26" y="270"/>
                    <a:pt x="27" y="271"/>
                    <a:pt x="25" y="271"/>
                  </a:cubicBezTo>
                  <a:cubicBezTo>
                    <a:pt x="25" y="271"/>
                    <a:pt x="22" y="269"/>
                    <a:pt x="22" y="269"/>
                  </a:cubicBezTo>
                  <a:cubicBezTo>
                    <a:pt x="11" y="273"/>
                    <a:pt x="30" y="270"/>
                    <a:pt x="19" y="273"/>
                  </a:cubicBezTo>
                  <a:cubicBezTo>
                    <a:pt x="19" y="273"/>
                    <a:pt x="17" y="270"/>
                    <a:pt x="17" y="271"/>
                  </a:cubicBezTo>
                  <a:cubicBezTo>
                    <a:pt x="16" y="271"/>
                    <a:pt x="17" y="272"/>
                    <a:pt x="16" y="273"/>
                  </a:cubicBezTo>
                  <a:cubicBezTo>
                    <a:pt x="16" y="273"/>
                    <a:pt x="15" y="272"/>
                    <a:pt x="14" y="273"/>
                  </a:cubicBezTo>
                  <a:cubicBezTo>
                    <a:pt x="13" y="273"/>
                    <a:pt x="14" y="276"/>
                    <a:pt x="13" y="272"/>
                  </a:cubicBezTo>
                  <a:cubicBezTo>
                    <a:pt x="13" y="272"/>
                    <a:pt x="13" y="273"/>
                    <a:pt x="13" y="273"/>
                  </a:cubicBezTo>
                  <a:cubicBezTo>
                    <a:pt x="13" y="273"/>
                    <a:pt x="11" y="276"/>
                    <a:pt x="11" y="277"/>
                  </a:cubicBezTo>
                  <a:cubicBezTo>
                    <a:pt x="11" y="279"/>
                    <a:pt x="10" y="284"/>
                    <a:pt x="11" y="285"/>
                  </a:cubicBezTo>
                  <a:cubicBezTo>
                    <a:pt x="11" y="285"/>
                    <a:pt x="11" y="284"/>
                    <a:pt x="12" y="284"/>
                  </a:cubicBezTo>
                  <a:cubicBezTo>
                    <a:pt x="13" y="284"/>
                    <a:pt x="14" y="289"/>
                    <a:pt x="13" y="291"/>
                  </a:cubicBezTo>
                  <a:cubicBezTo>
                    <a:pt x="12" y="292"/>
                    <a:pt x="12" y="290"/>
                    <a:pt x="11" y="290"/>
                  </a:cubicBezTo>
                  <a:cubicBezTo>
                    <a:pt x="11" y="290"/>
                    <a:pt x="6" y="289"/>
                    <a:pt x="6" y="289"/>
                  </a:cubicBezTo>
                  <a:cubicBezTo>
                    <a:pt x="4" y="289"/>
                    <a:pt x="1" y="293"/>
                    <a:pt x="0" y="295"/>
                  </a:cubicBezTo>
                  <a:cubicBezTo>
                    <a:pt x="0" y="296"/>
                    <a:pt x="5" y="296"/>
                    <a:pt x="6" y="297"/>
                  </a:cubicBezTo>
                  <a:cubicBezTo>
                    <a:pt x="6" y="298"/>
                    <a:pt x="6" y="299"/>
                    <a:pt x="6" y="300"/>
                  </a:cubicBezTo>
                  <a:cubicBezTo>
                    <a:pt x="6" y="300"/>
                    <a:pt x="6" y="300"/>
                    <a:pt x="6" y="300"/>
                  </a:cubicBezTo>
                  <a:cubicBezTo>
                    <a:pt x="9" y="302"/>
                    <a:pt x="11" y="305"/>
                    <a:pt x="13" y="30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8" name="Freeform 91"/>
            <p:cNvSpPr>
              <a:spLocks/>
            </p:cNvSpPr>
            <p:nvPr/>
          </p:nvSpPr>
          <p:spPr bwMode="auto">
            <a:xfrm>
              <a:off x="3579813" y="1135063"/>
              <a:ext cx="1588" cy="1588"/>
            </a:xfrm>
            <a:custGeom>
              <a:avLst/>
              <a:gdLst/>
              <a:ahLst/>
              <a:cxnLst>
                <a:cxn ang="0">
                  <a:pos x="0" y="1"/>
                </a:cxn>
                <a:cxn ang="0">
                  <a:pos x="0" y="0"/>
                </a:cxn>
                <a:cxn ang="0">
                  <a:pos x="0" y="1"/>
                </a:cxn>
              </a:cxnLst>
              <a:rect l="0" t="0" r="r" b="b"/>
              <a:pathLst>
                <a:path h="1">
                  <a:moveTo>
                    <a:pt x="0" y="1"/>
                  </a:moveTo>
                  <a:cubicBezTo>
                    <a:pt x="0" y="0"/>
                    <a:pt x="0" y="0"/>
                    <a:pt x="0" y="0"/>
                  </a:cubicBezTo>
                  <a:cubicBezTo>
                    <a:pt x="0" y="0"/>
                    <a:pt x="0" y="0"/>
                    <a:pt x="0"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0" name="Freeform 93"/>
            <p:cNvSpPr>
              <a:spLocks/>
            </p:cNvSpPr>
            <p:nvPr/>
          </p:nvSpPr>
          <p:spPr bwMode="auto">
            <a:xfrm>
              <a:off x="4411663" y="1090613"/>
              <a:ext cx="22225" cy="12700"/>
            </a:xfrm>
            <a:custGeom>
              <a:avLst/>
              <a:gdLst/>
              <a:ahLst/>
              <a:cxnLst>
                <a:cxn ang="0">
                  <a:pos x="10" y="0"/>
                </a:cxn>
                <a:cxn ang="0">
                  <a:pos x="2" y="5"/>
                </a:cxn>
                <a:cxn ang="0">
                  <a:pos x="6" y="2"/>
                </a:cxn>
                <a:cxn ang="0">
                  <a:pos x="10" y="0"/>
                </a:cxn>
              </a:cxnLst>
              <a:rect l="0" t="0" r="r" b="b"/>
              <a:pathLst>
                <a:path w="10" h="6">
                  <a:moveTo>
                    <a:pt x="10" y="0"/>
                  </a:moveTo>
                  <a:cubicBezTo>
                    <a:pt x="10" y="5"/>
                    <a:pt x="0" y="6"/>
                    <a:pt x="2" y="5"/>
                  </a:cubicBezTo>
                  <a:cubicBezTo>
                    <a:pt x="2" y="5"/>
                    <a:pt x="6" y="2"/>
                    <a:pt x="6" y="2"/>
                  </a:cubicBezTo>
                  <a:cubicBezTo>
                    <a:pt x="8" y="1"/>
                    <a:pt x="9" y="2"/>
                    <a:pt x="1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1" name="Freeform 94"/>
            <p:cNvSpPr>
              <a:spLocks/>
            </p:cNvSpPr>
            <p:nvPr/>
          </p:nvSpPr>
          <p:spPr bwMode="auto">
            <a:xfrm>
              <a:off x="4352926" y="1120776"/>
              <a:ext cx="65088" cy="46038"/>
            </a:xfrm>
            <a:custGeom>
              <a:avLst/>
              <a:gdLst/>
              <a:ahLst/>
              <a:cxnLst>
                <a:cxn ang="0">
                  <a:pos x="23" y="1"/>
                </a:cxn>
                <a:cxn ang="0">
                  <a:pos x="26" y="0"/>
                </a:cxn>
                <a:cxn ang="0">
                  <a:pos x="25" y="5"/>
                </a:cxn>
                <a:cxn ang="0">
                  <a:pos x="24" y="10"/>
                </a:cxn>
                <a:cxn ang="0">
                  <a:pos x="26" y="14"/>
                </a:cxn>
                <a:cxn ang="0">
                  <a:pos x="25" y="17"/>
                </a:cxn>
                <a:cxn ang="0">
                  <a:pos x="25" y="19"/>
                </a:cxn>
                <a:cxn ang="0">
                  <a:pos x="20" y="21"/>
                </a:cxn>
                <a:cxn ang="0">
                  <a:pos x="7" y="21"/>
                </a:cxn>
                <a:cxn ang="0">
                  <a:pos x="1" y="22"/>
                </a:cxn>
                <a:cxn ang="0">
                  <a:pos x="5" y="19"/>
                </a:cxn>
                <a:cxn ang="0">
                  <a:pos x="8" y="16"/>
                </a:cxn>
                <a:cxn ang="0">
                  <a:pos x="13" y="15"/>
                </a:cxn>
                <a:cxn ang="0">
                  <a:pos x="12" y="12"/>
                </a:cxn>
                <a:cxn ang="0">
                  <a:pos x="12" y="6"/>
                </a:cxn>
                <a:cxn ang="0">
                  <a:pos x="7" y="4"/>
                </a:cxn>
                <a:cxn ang="0">
                  <a:pos x="23" y="1"/>
                </a:cxn>
              </a:cxnLst>
              <a:rect l="0" t="0" r="r" b="b"/>
              <a:pathLst>
                <a:path w="31" h="22">
                  <a:moveTo>
                    <a:pt x="23" y="1"/>
                  </a:moveTo>
                  <a:cubicBezTo>
                    <a:pt x="25" y="0"/>
                    <a:pt x="24" y="0"/>
                    <a:pt x="26" y="0"/>
                  </a:cubicBezTo>
                  <a:cubicBezTo>
                    <a:pt x="31" y="0"/>
                    <a:pt x="25" y="3"/>
                    <a:pt x="25" y="5"/>
                  </a:cubicBezTo>
                  <a:cubicBezTo>
                    <a:pt x="24" y="7"/>
                    <a:pt x="24" y="8"/>
                    <a:pt x="24" y="10"/>
                  </a:cubicBezTo>
                  <a:cubicBezTo>
                    <a:pt x="24" y="12"/>
                    <a:pt x="26" y="13"/>
                    <a:pt x="26" y="14"/>
                  </a:cubicBezTo>
                  <a:cubicBezTo>
                    <a:pt x="27" y="15"/>
                    <a:pt x="25" y="16"/>
                    <a:pt x="25" y="17"/>
                  </a:cubicBezTo>
                  <a:cubicBezTo>
                    <a:pt x="25" y="18"/>
                    <a:pt x="25" y="19"/>
                    <a:pt x="25" y="19"/>
                  </a:cubicBezTo>
                  <a:cubicBezTo>
                    <a:pt x="23" y="19"/>
                    <a:pt x="22" y="21"/>
                    <a:pt x="20" y="21"/>
                  </a:cubicBezTo>
                  <a:cubicBezTo>
                    <a:pt x="16" y="21"/>
                    <a:pt x="11" y="22"/>
                    <a:pt x="7" y="21"/>
                  </a:cubicBezTo>
                  <a:cubicBezTo>
                    <a:pt x="5" y="20"/>
                    <a:pt x="3" y="22"/>
                    <a:pt x="1" y="22"/>
                  </a:cubicBezTo>
                  <a:cubicBezTo>
                    <a:pt x="0" y="22"/>
                    <a:pt x="4" y="19"/>
                    <a:pt x="5" y="19"/>
                  </a:cubicBezTo>
                  <a:cubicBezTo>
                    <a:pt x="8" y="18"/>
                    <a:pt x="7" y="17"/>
                    <a:pt x="8" y="16"/>
                  </a:cubicBezTo>
                  <a:cubicBezTo>
                    <a:pt x="9" y="15"/>
                    <a:pt x="12" y="18"/>
                    <a:pt x="13" y="15"/>
                  </a:cubicBezTo>
                  <a:cubicBezTo>
                    <a:pt x="14" y="14"/>
                    <a:pt x="12" y="13"/>
                    <a:pt x="12" y="12"/>
                  </a:cubicBezTo>
                  <a:cubicBezTo>
                    <a:pt x="12" y="10"/>
                    <a:pt x="14" y="7"/>
                    <a:pt x="12" y="6"/>
                  </a:cubicBezTo>
                  <a:cubicBezTo>
                    <a:pt x="12" y="5"/>
                    <a:pt x="7" y="4"/>
                    <a:pt x="7" y="4"/>
                  </a:cubicBezTo>
                  <a:cubicBezTo>
                    <a:pt x="9" y="2"/>
                    <a:pt x="20" y="1"/>
                    <a:pt x="23"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2" name="Freeform 95"/>
            <p:cNvSpPr>
              <a:spLocks/>
            </p:cNvSpPr>
            <p:nvPr/>
          </p:nvSpPr>
          <p:spPr bwMode="auto">
            <a:xfrm>
              <a:off x="3890963" y="1014413"/>
              <a:ext cx="19050" cy="17463"/>
            </a:xfrm>
            <a:custGeom>
              <a:avLst/>
              <a:gdLst/>
              <a:ahLst/>
              <a:cxnLst>
                <a:cxn ang="0">
                  <a:pos x="1" y="0"/>
                </a:cxn>
                <a:cxn ang="0">
                  <a:pos x="3" y="6"/>
                </a:cxn>
                <a:cxn ang="0">
                  <a:pos x="1" y="0"/>
                </a:cxn>
              </a:cxnLst>
              <a:rect l="0" t="0" r="r" b="b"/>
              <a:pathLst>
                <a:path w="9" h="8">
                  <a:moveTo>
                    <a:pt x="1" y="0"/>
                  </a:moveTo>
                  <a:cubicBezTo>
                    <a:pt x="2" y="1"/>
                    <a:pt x="9" y="8"/>
                    <a:pt x="3" y="6"/>
                  </a:cubicBezTo>
                  <a:cubicBezTo>
                    <a:pt x="1" y="4"/>
                    <a:pt x="0" y="3"/>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5" name="Freeform 98"/>
            <p:cNvSpPr>
              <a:spLocks/>
            </p:cNvSpPr>
            <p:nvPr/>
          </p:nvSpPr>
          <p:spPr bwMode="auto">
            <a:xfrm>
              <a:off x="4210051" y="1101726"/>
              <a:ext cx="36513" cy="15875"/>
            </a:xfrm>
            <a:custGeom>
              <a:avLst/>
              <a:gdLst/>
              <a:ahLst/>
              <a:cxnLst>
                <a:cxn ang="0">
                  <a:pos x="3" y="3"/>
                </a:cxn>
                <a:cxn ang="0">
                  <a:pos x="10" y="5"/>
                </a:cxn>
                <a:cxn ang="0">
                  <a:pos x="15" y="0"/>
                </a:cxn>
                <a:cxn ang="0">
                  <a:pos x="16" y="1"/>
                </a:cxn>
                <a:cxn ang="0">
                  <a:pos x="17" y="6"/>
                </a:cxn>
                <a:cxn ang="0">
                  <a:pos x="10" y="8"/>
                </a:cxn>
                <a:cxn ang="0">
                  <a:pos x="7" y="6"/>
                </a:cxn>
                <a:cxn ang="0">
                  <a:pos x="1" y="6"/>
                </a:cxn>
                <a:cxn ang="0">
                  <a:pos x="3" y="3"/>
                </a:cxn>
              </a:cxnLst>
              <a:rect l="0" t="0" r="r" b="b"/>
              <a:pathLst>
                <a:path w="17" h="8">
                  <a:moveTo>
                    <a:pt x="3" y="3"/>
                  </a:moveTo>
                  <a:cubicBezTo>
                    <a:pt x="6" y="2"/>
                    <a:pt x="10" y="5"/>
                    <a:pt x="10" y="5"/>
                  </a:cubicBezTo>
                  <a:cubicBezTo>
                    <a:pt x="12" y="4"/>
                    <a:pt x="13" y="1"/>
                    <a:pt x="15" y="0"/>
                  </a:cubicBezTo>
                  <a:cubicBezTo>
                    <a:pt x="15" y="0"/>
                    <a:pt x="15" y="1"/>
                    <a:pt x="16" y="1"/>
                  </a:cubicBezTo>
                  <a:cubicBezTo>
                    <a:pt x="16" y="3"/>
                    <a:pt x="17" y="4"/>
                    <a:pt x="17" y="6"/>
                  </a:cubicBezTo>
                  <a:cubicBezTo>
                    <a:pt x="16" y="6"/>
                    <a:pt x="11" y="8"/>
                    <a:pt x="10" y="8"/>
                  </a:cubicBezTo>
                  <a:cubicBezTo>
                    <a:pt x="7" y="6"/>
                    <a:pt x="7" y="6"/>
                    <a:pt x="7" y="6"/>
                  </a:cubicBezTo>
                  <a:cubicBezTo>
                    <a:pt x="7" y="5"/>
                    <a:pt x="1" y="7"/>
                    <a:pt x="1" y="6"/>
                  </a:cubicBezTo>
                  <a:cubicBezTo>
                    <a:pt x="0" y="3"/>
                    <a:pt x="1" y="3"/>
                    <a:pt x="3"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6" name="Freeform 99"/>
            <p:cNvSpPr>
              <a:spLocks/>
            </p:cNvSpPr>
            <p:nvPr/>
          </p:nvSpPr>
          <p:spPr bwMode="auto">
            <a:xfrm>
              <a:off x="4295776" y="1165226"/>
              <a:ext cx="1588" cy="1588"/>
            </a:xfrm>
            <a:custGeom>
              <a:avLst/>
              <a:gdLst/>
              <a:ahLst/>
              <a:cxnLst>
                <a:cxn ang="0">
                  <a:pos x="1" y="0"/>
                </a:cxn>
                <a:cxn ang="0">
                  <a:pos x="1" y="0"/>
                </a:cxn>
                <a:cxn ang="0">
                  <a:pos x="1" y="0"/>
                </a:cxn>
              </a:cxnLst>
              <a:rect l="0" t="0" r="r" b="b"/>
              <a:pathLst>
                <a:path w="1">
                  <a:moveTo>
                    <a:pt x="1" y="0"/>
                  </a:moveTo>
                  <a:cubicBezTo>
                    <a:pt x="1" y="0"/>
                    <a:pt x="0" y="0"/>
                    <a:pt x="1"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7" name="Freeform 100"/>
            <p:cNvSpPr>
              <a:spLocks/>
            </p:cNvSpPr>
            <p:nvPr/>
          </p:nvSpPr>
          <p:spPr bwMode="auto">
            <a:xfrm>
              <a:off x="4170363" y="116522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8" name="Freeform 101"/>
            <p:cNvSpPr>
              <a:spLocks/>
            </p:cNvSpPr>
            <p:nvPr/>
          </p:nvSpPr>
          <p:spPr bwMode="auto">
            <a:xfrm>
              <a:off x="4214813" y="1147763"/>
              <a:ext cx="1588" cy="1588"/>
            </a:xfrm>
            <a:custGeom>
              <a:avLst/>
              <a:gdLst/>
              <a:ahLst/>
              <a:cxnLst>
                <a:cxn ang="0">
                  <a:pos x="0" y="0"/>
                </a:cxn>
                <a:cxn ang="0">
                  <a:pos x="0" y="1"/>
                </a:cxn>
                <a:cxn ang="0">
                  <a:pos x="0" y="0"/>
                </a:cxn>
              </a:cxnLst>
              <a:rect l="0" t="0" r="r" b="b"/>
              <a:pathLst>
                <a:path h="1">
                  <a:moveTo>
                    <a:pt x="0" y="0"/>
                  </a:moveTo>
                  <a:cubicBezTo>
                    <a:pt x="0" y="0"/>
                    <a:pt x="0" y="0"/>
                    <a:pt x="0" y="1"/>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9" name="Freeform 102"/>
            <p:cNvSpPr>
              <a:spLocks/>
            </p:cNvSpPr>
            <p:nvPr/>
          </p:nvSpPr>
          <p:spPr bwMode="auto">
            <a:xfrm>
              <a:off x="4170363" y="1165226"/>
              <a:ext cx="1588" cy="1588"/>
            </a:xfrm>
            <a:custGeom>
              <a:avLst/>
              <a:gdLst/>
              <a:ahLst/>
              <a:cxnLst>
                <a:cxn ang="0">
                  <a:pos x="0" y="0"/>
                </a:cxn>
                <a:cxn ang="0">
                  <a:pos x="1" y="0"/>
                </a:cxn>
                <a:cxn ang="0">
                  <a:pos x="0" y="0"/>
                </a:cxn>
              </a:cxnLst>
              <a:rect l="0" t="0" r="r" b="b"/>
              <a:pathLst>
                <a:path w="1" h="1">
                  <a:moveTo>
                    <a:pt x="0" y="0"/>
                  </a:moveTo>
                  <a:cubicBezTo>
                    <a:pt x="0" y="0"/>
                    <a:pt x="1" y="0"/>
                    <a:pt x="1" y="0"/>
                  </a:cubicBezTo>
                  <a:cubicBezTo>
                    <a:pt x="1" y="1"/>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0" name="Freeform 103"/>
            <p:cNvSpPr>
              <a:spLocks/>
            </p:cNvSpPr>
            <p:nvPr/>
          </p:nvSpPr>
          <p:spPr bwMode="auto">
            <a:xfrm>
              <a:off x="4297363" y="116522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1" name="Freeform 104"/>
            <p:cNvSpPr>
              <a:spLocks/>
            </p:cNvSpPr>
            <p:nvPr/>
          </p:nvSpPr>
          <p:spPr bwMode="auto">
            <a:xfrm>
              <a:off x="4213226" y="1147763"/>
              <a:ext cx="1588" cy="1588"/>
            </a:xfrm>
            <a:custGeom>
              <a:avLst/>
              <a:gdLst/>
              <a:ahLst/>
              <a:cxnLst>
                <a:cxn ang="0">
                  <a:pos x="1" y="1"/>
                </a:cxn>
                <a:cxn ang="0">
                  <a:pos x="1" y="0"/>
                </a:cxn>
                <a:cxn ang="0">
                  <a:pos x="0" y="0"/>
                </a:cxn>
                <a:cxn ang="0">
                  <a:pos x="1" y="1"/>
                </a:cxn>
              </a:cxnLst>
              <a:rect l="0" t="0" r="r" b="b"/>
              <a:pathLst>
                <a:path w="1" h="1">
                  <a:moveTo>
                    <a:pt x="1" y="1"/>
                  </a:moveTo>
                  <a:cubicBezTo>
                    <a:pt x="1" y="0"/>
                    <a:pt x="1" y="0"/>
                    <a:pt x="1" y="0"/>
                  </a:cubicBezTo>
                  <a:cubicBezTo>
                    <a:pt x="1" y="0"/>
                    <a:pt x="0" y="0"/>
                    <a:pt x="0" y="0"/>
                  </a:cubicBezTo>
                  <a:cubicBezTo>
                    <a:pt x="0" y="1"/>
                    <a:pt x="1"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2" name="Freeform 105"/>
            <p:cNvSpPr>
              <a:spLocks/>
            </p:cNvSpPr>
            <p:nvPr/>
          </p:nvSpPr>
          <p:spPr bwMode="auto">
            <a:xfrm>
              <a:off x="4213226" y="1146176"/>
              <a:ext cx="1588" cy="1588"/>
            </a:xfrm>
            <a:custGeom>
              <a:avLst/>
              <a:gdLst/>
              <a:ahLst/>
              <a:cxnLst>
                <a:cxn ang="0">
                  <a:pos x="1" y="1"/>
                </a:cxn>
                <a:cxn ang="0">
                  <a:pos x="1" y="0"/>
                </a:cxn>
                <a:cxn ang="0">
                  <a:pos x="0" y="1"/>
                </a:cxn>
                <a:cxn ang="0">
                  <a:pos x="0" y="1"/>
                </a:cxn>
                <a:cxn ang="0">
                  <a:pos x="1" y="1"/>
                </a:cxn>
              </a:cxnLst>
              <a:rect l="0" t="0" r="r" b="b"/>
              <a:pathLst>
                <a:path w="1" h="1">
                  <a:moveTo>
                    <a:pt x="1" y="1"/>
                  </a:moveTo>
                  <a:cubicBezTo>
                    <a:pt x="1" y="1"/>
                    <a:pt x="1" y="1"/>
                    <a:pt x="1" y="0"/>
                  </a:cubicBezTo>
                  <a:cubicBezTo>
                    <a:pt x="0" y="0"/>
                    <a:pt x="0" y="1"/>
                    <a:pt x="0" y="1"/>
                  </a:cubicBezTo>
                  <a:cubicBezTo>
                    <a:pt x="0" y="1"/>
                    <a:pt x="0" y="1"/>
                    <a:pt x="0" y="1"/>
                  </a:cubicBezTo>
                  <a:cubicBezTo>
                    <a:pt x="0" y="1"/>
                    <a:pt x="1"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3" name="Freeform 106"/>
            <p:cNvSpPr>
              <a:spLocks/>
            </p:cNvSpPr>
            <p:nvPr/>
          </p:nvSpPr>
          <p:spPr bwMode="auto">
            <a:xfrm>
              <a:off x="4295776" y="1147763"/>
              <a:ext cx="1588" cy="1588"/>
            </a:xfrm>
            <a:custGeom>
              <a:avLst/>
              <a:gdLst/>
              <a:ahLst/>
              <a:cxnLst>
                <a:cxn ang="0">
                  <a:pos x="0" y="0"/>
                </a:cxn>
                <a:cxn ang="0">
                  <a:pos x="0" y="0"/>
                </a:cxn>
                <a:cxn ang="0">
                  <a:pos x="0" y="1"/>
                </a:cxn>
                <a:cxn ang="0">
                  <a:pos x="0" y="0"/>
                </a:cxn>
              </a:cxnLst>
              <a:rect l="0" t="0" r="r" b="b"/>
              <a:pathLst>
                <a:path h="1">
                  <a:moveTo>
                    <a:pt x="0" y="0"/>
                  </a:moveTo>
                  <a:cubicBezTo>
                    <a:pt x="0" y="0"/>
                    <a:pt x="0" y="0"/>
                    <a:pt x="0" y="0"/>
                  </a:cubicBezTo>
                  <a:cubicBezTo>
                    <a:pt x="0" y="0"/>
                    <a:pt x="0" y="0"/>
                    <a:pt x="0" y="1"/>
                  </a:cubicBezTo>
                  <a:cubicBezTo>
                    <a:pt x="0" y="1"/>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4" name="Freeform 107"/>
            <p:cNvSpPr>
              <a:spLocks/>
            </p:cNvSpPr>
            <p:nvPr/>
          </p:nvSpPr>
          <p:spPr bwMode="auto">
            <a:xfrm>
              <a:off x="3701306" y="1057112"/>
              <a:ext cx="777875" cy="669925"/>
            </a:xfrm>
            <a:custGeom>
              <a:avLst/>
              <a:gdLst/>
              <a:ahLst/>
              <a:cxnLst>
                <a:cxn ang="0">
                  <a:pos x="220" y="307"/>
                </a:cxn>
                <a:cxn ang="0">
                  <a:pos x="242" y="296"/>
                </a:cxn>
                <a:cxn ang="0">
                  <a:pos x="252" y="257"/>
                </a:cxn>
                <a:cxn ang="0">
                  <a:pos x="249" y="221"/>
                </a:cxn>
                <a:cxn ang="0">
                  <a:pos x="287" y="223"/>
                </a:cxn>
                <a:cxn ang="0">
                  <a:pos x="314" y="217"/>
                </a:cxn>
                <a:cxn ang="0">
                  <a:pos x="326" y="210"/>
                </a:cxn>
                <a:cxn ang="0">
                  <a:pos x="324" y="171"/>
                </a:cxn>
                <a:cxn ang="0">
                  <a:pos x="350" y="144"/>
                </a:cxn>
                <a:cxn ang="0">
                  <a:pos x="342" y="128"/>
                </a:cxn>
                <a:cxn ang="0">
                  <a:pos x="363" y="109"/>
                </a:cxn>
                <a:cxn ang="0">
                  <a:pos x="334" y="102"/>
                </a:cxn>
                <a:cxn ang="0">
                  <a:pos x="333" y="102"/>
                </a:cxn>
                <a:cxn ang="0">
                  <a:pos x="324" y="99"/>
                </a:cxn>
                <a:cxn ang="0">
                  <a:pos x="332" y="85"/>
                </a:cxn>
                <a:cxn ang="0">
                  <a:pos x="333" y="72"/>
                </a:cxn>
                <a:cxn ang="0">
                  <a:pos x="315" y="69"/>
                </a:cxn>
                <a:cxn ang="0">
                  <a:pos x="305" y="64"/>
                </a:cxn>
                <a:cxn ang="0">
                  <a:pos x="303" y="69"/>
                </a:cxn>
                <a:cxn ang="0">
                  <a:pos x="296" y="63"/>
                </a:cxn>
                <a:cxn ang="0">
                  <a:pos x="286" y="61"/>
                </a:cxn>
                <a:cxn ang="0">
                  <a:pos x="285" y="60"/>
                </a:cxn>
                <a:cxn ang="0">
                  <a:pos x="282" y="50"/>
                </a:cxn>
                <a:cxn ang="0">
                  <a:pos x="280" y="54"/>
                </a:cxn>
                <a:cxn ang="0">
                  <a:pos x="280" y="49"/>
                </a:cxn>
                <a:cxn ang="0">
                  <a:pos x="312" y="41"/>
                </a:cxn>
                <a:cxn ang="0">
                  <a:pos x="270" y="42"/>
                </a:cxn>
                <a:cxn ang="0">
                  <a:pos x="247" y="47"/>
                </a:cxn>
                <a:cxn ang="0">
                  <a:pos x="244" y="52"/>
                </a:cxn>
                <a:cxn ang="0">
                  <a:pos x="239" y="54"/>
                </a:cxn>
                <a:cxn ang="0">
                  <a:pos x="222" y="58"/>
                </a:cxn>
                <a:cxn ang="0">
                  <a:pos x="196" y="47"/>
                </a:cxn>
                <a:cxn ang="0">
                  <a:pos x="172" y="44"/>
                </a:cxn>
                <a:cxn ang="0">
                  <a:pos x="137" y="35"/>
                </a:cxn>
                <a:cxn ang="0">
                  <a:pos x="118" y="21"/>
                </a:cxn>
                <a:cxn ang="0">
                  <a:pos x="85" y="10"/>
                </a:cxn>
                <a:cxn ang="0">
                  <a:pos x="92" y="21"/>
                </a:cxn>
                <a:cxn ang="0">
                  <a:pos x="78" y="26"/>
                </a:cxn>
                <a:cxn ang="0">
                  <a:pos x="49" y="38"/>
                </a:cxn>
                <a:cxn ang="0">
                  <a:pos x="59" y="60"/>
                </a:cxn>
                <a:cxn ang="0">
                  <a:pos x="45" y="85"/>
                </a:cxn>
                <a:cxn ang="0">
                  <a:pos x="37" y="74"/>
                </a:cxn>
                <a:cxn ang="0">
                  <a:pos x="36" y="61"/>
                </a:cxn>
                <a:cxn ang="0">
                  <a:pos x="45" y="32"/>
                </a:cxn>
                <a:cxn ang="0">
                  <a:pos x="57" y="9"/>
                </a:cxn>
                <a:cxn ang="0">
                  <a:pos x="11" y="60"/>
                </a:cxn>
                <a:cxn ang="0">
                  <a:pos x="16" y="83"/>
                </a:cxn>
                <a:cxn ang="0">
                  <a:pos x="25" y="130"/>
                </a:cxn>
                <a:cxn ang="0">
                  <a:pos x="82" y="144"/>
                </a:cxn>
                <a:cxn ang="0">
                  <a:pos x="114" y="164"/>
                </a:cxn>
                <a:cxn ang="0">
                  <a:pos x="157" y="166"/>
                </a:cxn>
                <a:cxn ang="0">
                  <a:pos x="147" y="209"/>
                </a:cxn>
                <a:cxn ang="0">
                  <a:pos x="163" y="240"/>
                </a:cxn>
                <a:cxn ang="0">
                  <a:pos x="167" y="279"/>
                </a:cxn>
              </a:cxnLst>
              <a:rect l="0" t="0" r="r" b="b"/>
              <a:pathLst>
                <a:path w="367" h="316">
                  <a:moveTo>
                    <a:pt x="189" y="312"/>
                  </a:moveTo>
                  <a:cubicBezTo>
                    <a:pt x="190" y="313"/>
                    <a:pt x="193" y="313"/>
                    <a:pt x="194" y="313"/>
                  </a:cubicBezTo>
                  <a:cubicBezTo>
                    <a:pt x="199" y="312"/>
                    <a:pt x="204" y="303"/>
                    <a:pt x="209" y="307"/>
                  </a:cubicBezTo>
                  <a:cubicBezTo>
                    <a:pt x="213" y="309"/>
                    <a:pt x="206" y="316"/>
                    <a:pt x="211" y="315"/>
                  </a:cubicBezTo>
                  <a:cubicBezTo>
                    <a:pt x="214" y="315"/>
                    <a:pt x="213" y="309"/>
                    <a:pt x="217" y="307"/>
                  </a:cubicBezTo>
                  <a:cubicBezTo>
                    <a:pt x="218" y="307"/>
                    <a:pt x="219" y="309"/>
                    <a:pt x="220" y="307"/>
                  </a:cubicBezTo>
                  <a:cubicBezTo>
                    <a:pt x="221" y="306"/>
                    <a:pt x="220" y="302"/>
                    <a:pt x="222" y="302"/>
                  </a:cubicBezTo>
                  <a:cubicBezTo>
                    <a:pt x="223" y="301"/>
                    <a:pt x="224" y="302"/>
                    <a:pt x="224" y="302"/>
                  </a:cubicBezTo>
                  <a:cubicBezTo>
                    <a:pt x="226" y="302"/>
                    <a:pt x="228" y="298"/>
                    <a:pt x="230" y="298"/>
                  </a:cubicBezTo>
                  <a:cubicBezTo>
                    <a:pt x="233" y="298"/>
                    <a:pt x="230" y="300"/>
                    <a:pt x="233" y="298"/>
                  </a:cubicBezTo>
                  <a:cubicBezTo>
                    <a:pt x="236" y="297"/>
                    <a:pt x="238" y="292"/>
                    <a:pt x="242" y="292"/>
                  </a:cubicBezTo>
                  <a:cubicBezTo>
                    <a:pt x="243" y="291"/>
                    <a:pt x="241" y="295"/>
                    <a:pt x="242" y="296"/>
                  </a:cubicBezTo>
                  <a:cubicBezTo>
                    <a:pt x="243" y="297"/>
                    <a:pt x="245" y="293"/>
                    <a:pt x="245" y="292"/>
                  </a:cubicBezTo>
                  <a:cubicBezTo>
                    <a:pt x="247" y="291"/>
                    <a:pt x="250" y="290"/>
                    <a:pt x="250" y="288"/>
                  </a:cubicBezTo>
                  <a:cubicBezTo>
                    <a:pt x="251" y="286"/>
                    <a:pt x="250" y="283"/>
                    <a:pt x="251" y="281"/>
                  </a:cubicBezTo>
                  <a:cubicBezTo>
                    <a:pt x="252" y="279"/>
                    <a:pt x="269" y="277"/>
                    <a:pt x="270" y="271"/>
                  </a:cubicBezTo>
                  <a:cubicBezTo>
                    <a:pt x="271" y="262"/>
                    <a:pt x="256" y="268"/>
                    <a:pt x="251" y="266"/>
                  </a:cubicBezTo>
                  <a:cubicBezTo>
                    <a:pt x="251" y="265"/>
                    <a:pt x="252" y="258"/>
                    <a:pt x="252" y="257"/>
                  </a:cubicBezTo>
                  <a:cubicBezTo>
                    <a:pt x="251" y="254"/>
                    <a:pt x="247" y="251"/>
                    <a:pt x="246" y="248"/>
                  </a:cubicBezTo>
                  <a:cubicBezTo>
                    <a:pt x="245" y="245"/>
                    <a:pt x="248" y="235"/>
                    <a:pt x="247" y="234"/>
                  </a:cubicBezTo>
                  <a:cubicBezTo>
                    <a:pt x="244" y="231"/>
                    <a:pt x="228" y="222"/>
                    <a:pt x="230" y="216"/>
                  </a:cubicBezTo>
                  <a:cubicBezTo>
                    <a:pt x="231" y="216"/>
                    <a:pt x="231" y="216"/>
                    <a:pt x="231" y="216"/>
                  </a:cubicBezTo>
                  <a:cubicBezTo>
                    <a:pt x="235" y="217"/>
                    <a:pt x="235" y="220"/>
                    <a:pt x="236" y="221"/>
                  </a:cubicBezTo>
                  <a:cubicBezTo>
                    <a:pt x="240" y="222"/>
                    <a:pt x="246" y="218"/>
                    <a:pt x="249" y="221"/>
                  </a:cubicBezTo>
                  <a:cubicBezTo>
                    <a:pt x="250" y="222"/>
                    <a:pt x="250" y="226"/>
                    <a:pt x="251" y="227"/>
                  </a:cubicBezTo>
                  <a:cubicBezTo>
                    <a:pt x="253" y="229"/>
                    <a:pt x="255" y="225"/>
                    <a:pt x="256" y="225"/>
                  </a:cubicBezTo>
                  <a:cubicBezTo>
                    <a:pt x="262" y="224"/>
                    <a:pt x="263" y="227"/>
                    <a:pt x="266" y="228"/>
                  </a:cubicBezTo>
                  <a:cubicBezTo>
                    <a:pt x="269" y="229"/>
                    <a:pt x="267" y="223"/>
                    <a:pt x="271" y="225"/>
                  </a:cubicBezTo>
                  <a:cubicBezTo>
                    <a:pt x="275" y="228"/>
                    <a:pt x="278" y="236"/>
                    <a:pt x="283" y="236"/>
                  </a:cubicBezTo>
                  <a:cubicBezTo>
                    <a:pt x="291" y="236"/>
                    <a:pt x="283" y="226"/>
                    <a:pt x="287" y="223"/>
                  </a:cubicBezTo>
                  <a:cubicBezTo>
                    <a:pt x="289" y="222"/>
                    <a:pt x="287" y="225"/>
                    <a:pt x="292" y="220"/>
                  </a:cubicBezTo>
                  <a:cubicBezTo>
                    <a:pt x="296" y="217"/>
                    <a:pt x="300" y="223"/>
                    <a:pt x="304" y="221"/>
                  </a:cubicBezTo>
                  <a:cubicBezTo>
                    <a:pt x="304" y="221"/>
                    <a:pt x="305" y="220"/>
                    <a:pt x="305" y="220"/>
                  </a:cubicBezTo>
                  <a:cubicBezTo>
                    <a:pt x="306" y="220"/>
                    <a:pt x="307" y="220"/>
                    <a:pt x="308" y="220"/>
                  </a:cubicBezTo>
                  <a:cubicBezTo>
                    <a:pt x="308" y="220"/>
                    <a:pt x="309" y="220"/>
                    <a:pt x="310" y="220"/>
                  </a:cubicBezTo>
                  <a:cubicBezTo>
                    <a:pt x="311" y="220"/>
                    <a:pt x="312" y="218"/>
                    <a:pt x="314" y="217"/>
                  </a:cubicBezTo>
                  <a:cubicBezTo>
                    <a:pt x="314" y="217"/>
                    <a:pt x="315" y="217"/>
                    <a:pt x="315" y="217"/>
                  </a:cubicBezTo>
                  <a:cubicBezTo>
                    <a:pt x="316" y="217"/>
                    <a:pt x="317" y="217"/>
                    <a:pt x="317" y="217"/>
                  </a:cubicBezTo>
                  <a:cubicBezTo>
                    <a:pt x="318" y="217"/>
                    <a:pt x="319" y="217"/>
                    <a:pt x="319" y="217"/>
                  </a:cubicBezTo>
                  <a:cubicBezTo>
                    <a:pt x="321" y="216"/>
                    <a:pt x="320" y="214"/>
                    <a:pt x="320" y="213"/>
                  </a:cubicBezTo>
                  <a:cubicBezTo>
                    <a:pt x="322" y="212"/>
                    <a:pt x="326" y="214"/>
                    <a:pt x="326" y="212"/>
                  </a:cubicBezTo>
                  <a:cubicBezTo>
                    <a:pt x="327" y="211"/>
                    <a:pt x="325" y="211"/>
                    <a:pt x="326" y="210"/>
                  </a:cubicBezTo>
                  <a:cubicBezTo>
                    <a:pt x="326" y="210"/>
                    <a:pt x="326" y="210"/>
                    <a:pt x="327" y="210"/>
                  </a:cubicBezTo>
                  <a:cubicBezTo>
                    <a:pt x="329" y="210"/>
                    <a:pt x="331" y="210"/>
                    <a:pt x="333" y="210"/>
                  </a:cubicBezTo>
                  <a:cubicBezTo>
                    <a:pt x="333" y="210"/>
                    <a:pt x="334" y="210"/>
                    <a:pt x="335" y="210"/>
                  </a:cubicBezTo>
                  <a:cubicBezTo>
                    <a:pt x="337" y="209"/>
                    <a:pt x="336" y="206"/>
                    <a:pt x="337" y="205"/>
                  </a:cubicBezTo>
                  <a:cubicBezTo>
                    <a:pt x="339" y="203"/>
                    <a:pt x="343" y="203"/>
                    <a:pt x="344" y="201"/>
                  </a:cubicBezTo>
                  <a:cubicBezTo>
                    <a:pt x="351" y="193"/>
                    <a:pt x="324" y="177"/>
                    <a:pt x="324" y="171"/>
                  </a:cubicBezTo>
                  <a:cubicBezTo>
                    <a:pt x="324" y="168"/>
                    <a:pt x="330" y="167"/>
                    <a:pt x="331" y="165"/>
                  </a:cubicBezTo>
                  <a:cubicBezTo>
                    <a:pt x="332" y="163"/>
                    <a:pt x="329" y="155"/>
                    <a:pt x="329" y="154"/>
                  </a:cubicBezTo>
                  <a:cubicBezTo>
                    <a:pt x="328" y="149"/>
                    <a:pt x="335" y="151"/>
                    <a:pt x="337" y="149"/>
                  </a:cubicBezTo>
                  <a:cubicBezTo>
                    <a:pt x="337" y="148"/>
                    <a:pt x="336" y="148"/>
                    <a:pt x="336" y="147"/>
                  </a:cubicBezTo>
                  <a:cubicBezTo>
                    <a:pt x="338" y="147"/>
                    <a:pt x="341" y="149"/>
                    <a:pt x="342" y="149"/>
                  </a:cubicBezTo>
                  <a:cubicBezTo>
                    <a:pt x="345" y="149"/>
                    <a:pt x="347" y="144"/>
                    <a:pt x="350" y="144"/>
                  </a:cubicBezTo>
                  <a:cubicBezTo>
                    <a:pt x="351" y="144"/>
                    <a:pt x="351" y="145"/>
                    <a:pt x="351" y="144"/>
                  </a:cubicBezTo>
                  <a:cubicBezTo>
                    <a:pt x="353" y="143"/>
                    <a:pt x="355" y="138"/>
                    <a:pt x="352" y="137"/>
                  </a:cubicBezTo>
                  <a:cubicBezTo>
                    <a:pt x="348" y="136"/>
                    <a:pt x="348" y="139"/>
                    <a:pt x="347" y="139"/>
                  </a:cubicBezTo>
                  <a:cubicBezTo>
                    <a:pt x="346" y="139"/>
                    <a:pt x="346" y="139"/>
                    <a:pt x="346" y="138"/>
                  </a:cubicBezTo>
                  <a:cubicBezTo>
                    <a:pt x="343" y="136"/>
                    <a:pt x="345" y="137"/>
                    <a:pt x="346" y="134"/>
                  </a:cubicBezTo>
                  <a:cubicBezTo>
                    <a:pt x="346" y="132"/>
                    <a:pt x="342" y="130"/>
                    <a:pt x="342" y="128"/>
                  </a:cubicBezTo>
                  <a:cubicBezTo>
                    <a:pt x="342" y="127"/>
                    <a:pt x="344" y="126"/>
                    <a:pt x="344" y="126"/>
                  </a:cubicBezTo>
                  <a:cubicBezTo>
                    <a:pt x="346" y="125"/>
                    <a:pt x="346" y="122"/>
                    <a:pt x="347" y="121"/>
                  </a:cubicBezTo>
                  <a:cubicBezTo>
                    <a:pt x="348" y="120"/>
                    <a:pt x="351" y="120"/>
                    <a:pt x="352" y="119"/>
                  </a:cubicBezTo>
                  <a:cubicBezTo>
                    <a:pt x="354" y="119"/>
                    <a:pt x="355" y="117"/>
                    <a:pt x="356" y="116"/>
                  </a:cubicBezTo>
                  <a:cubicBezTo>
                    <a:pt x="361" y="114"/>
                    <a:pt x="361" y="114"/>
                    <a:pt x="361" y="114"/>
                  </a:cubicBezTo>
                  <a:cubicBezTo>
                    <a:pt x="362" y="113"/>
                    <a:pt x="362" y="110"/>
                    <a:pt x="363" y="109"/>
                  </a:cubicBezTo>
                  <a:cubicBezTo>
                    <a:pt x="363" y="109"/>
                    <a:pt x="367" y="110"/>
                    <a:pt x="367" y="108"/>
                  </a:cubicBezTo>
                  <a:cubicBezTo>
                    <a:pt x="367" y="107"/>
                    <a:pt x="366" y="106"/>
                    <a:pt x="365" y="105"/>
                  </a:cubicBezTo>
                  <a:cubicBezTo>
                    <a:pt x="361" y="102"/>
                    <a:pt x="363" y="100"/>
                    <a:pt x="356" y="99"/>
                  </a:cubicBezTo>
                  <a:cubicBezTo>
                    <a:pt x="348" y="97"/>
                    <a:pt x="351" y="101"/>
                    <a:pt x="349" y="101"/>
                  </a:cubicBezTo>
                  <a:cubicBezTo>
                    <a:pt x="345" y="101"/>
                    <a:pt x="339" y="97"/>
                    <a:pt x="335" y="101"/>
                  </a:cubicBezTo>
                  <a:cubicBezTo>
                    <a:pt x="334" y="101"/>
                    <a:pt x="334" y="102"/>
                    <a:pt x="334" y="102"/>
                  </a:cubicBezTo>
                  <a:cubicBezTo>
                    <a:pt x="333" y="102"/>
                    <a:pt x="333" y="103"/>
                    <a:pt x="332" y="103"/>
                  </a:cubicBezTo>
                  <a:cubicBezTo>
                    <a:pt x="332" y="104"/>
                    <a:pt x="333" y="104"/>
                    <a:pt x="332" y="104"/>
                  </a:cubicBezTo>
                  <a:cubicBezTo>
                    <a:pt x="331" y="104"/>
                    <a:pt x="332" y="104"/>
                    <a:pt x="332" y="103"/>
                  </a:cubicBezTo>
                  <a:cubicBezTo>
                    <a:pt x="332" y="103"/>
                    <a:pt x="332" y="103"/>
                    <a:pt x="332" y="103"/>
                  </a:cubicBezTo>
                  <a:cubicBezTo>
                    <a:pt x="333" y="103"/>
                    <a:pt x="333" y="102"/>
                    <a:pt x="334" y="102"/>
                  </a:cubicBezTo>
                  <a:cubicBezTo>
                    <a:pt x="334" y="102"/>
                    <a:pt x="334" y="102"/>
                    <a:pt x="333" y="102"/>
                  </a:cubicBezTo>
                  <a:cubicBezTo>
                    <a:pt x="330" y="100"/>
                    <a:pt x="329" y="104"/>
                    <a:pt x="327" y="104"/>
                  </a:cubicBezTo>
                  <a:cubicBezTo>
                    <a:pt x="324" y="105"/>
                    <a:pt x="326" y="103"/>
                    <a:pt x="325" y="102"/>
                  </a:cubicBezTo>
                  <a:cubicBezTo>
                    <a:pt x="324" y="102"/>
                    <a:pt x="317" y="101"/>
                    <a:pt x="316" y="99"/>
                  </a:cubicBezTo>
                  <a:cubicBezTo>
                    <a:pt x="315" y="98"/>
                    <a:pt x="317" y="98"/>
                    <a:pt x="318" y="98"/>
                  </a:cubicBezTo>
                  <a:cubicBezTo>
                    <a:pt x="319" y="98"/>
                    <a:pt x="319" y="99"/>
                    <a:pt x="320" y="99"/>
                  </a:cubicBezTo>
                  <a:cubicBezTo>
                    <a:pt x="324" y="99"/>
                    <a:pt x="324" y="99"/>
                    <a:pt x="324" y="99"/>
                  </a:cubicBezTo>
                  <a:cubicBezTo>
                    <a:pt x="325" y="99"/>
                    <a:pt x="328" y="101"/>
                    <a:pt x="329" y="99"/>
                  </a:cubicBezTo>
                  <a:cubicBezTo>
                    <a:pt x="329" y="97"/>
                    <a:pt x="331" y="89"/>
                    <a:pt x="332" y="88"/>
                  </a:cubicBezTo>
                  <a:cubicBezTo>
                    <a:pt x="333" y="87"/>
                    <a:pt x="336" y="86"/>
                    <a:pt x="336" y="84"/>
                  </a:cubicBezTo>
                  <a:cubicBezTo>
                    <a:pt x="336" y="83"/>
                    <a:pt x="333" y="86"/>
                    <a:pt x="333" y="86"/>
                  </a:cubicBezTo>
                  <a:cubicBezTo>
                    <a:pt x="332" y="86"/>
                    <a:pt x="332" y="88"/>
                    <a:pt x="332" y="87"/>
                  </a:cubicBezTo>
                  <a:cubicBezTo>
                    <a:pt x="331" y="87"/>
                    <a:pt x="332" y="86"/>
                    <a:pt x="332" y="85"/>
                  </a:cubicBezTo>
                  <a:cubicBezTo>
                    <a:pt x="333" y="83"/>
                    <a:pt x="338" y="83"/>
                    <a:pt x="339" y="81"/>
                  </a:cubicBezTo>
                  <a:cubicBezTo>
                    <a:pt x="340" y="81"/>
                    <a:pt x="339" y="80"/>
                    <a:pt x="339" y="80"/>
                  </a:cubicBezTo>
                  <a:cubicBezTo>
                    <a:pt x="340" y="79"/>
                    <a:pt x="340" y="80"/>
                    <a:pt x="340" y="80"/>
                  </a:cubicBezTo>
                  <a:cubicBezTo>
                    <a:pt x="341" y="78"/>
                    <a:pt x="338" y="76"/>
                    <a:pt x="337" y="75"/>
                  </a:cubicBezTo>
                  <a:cubicBezTo>
                    <a:pt x="337" y="75"/>
                    <a:pt x="336" y="75"/>
                    <a:pt x="335" y="75"/>
                  </a:cubicBezTo>
                  <a:cubicBezTo>
                    <a:pt x="335" y="75"/>
                    <a:pt x="336" y="73"/>
                    <a:pt x="333" y="72"/>
                  </a:cubicBezTo>
                  <a:cubicBezTo>
                    <a:pt x="330" y="72"/>
                    <a:pt x="328" y="73"/>
                    <a:pt x="325" y="71"/>
                  </a:cubicBezTo>
                  <a:cubicBezTo>
                    <a:pt x="323" y="69"/>
                    <a:pt x="322" y="65"/>
                    <a:pt x="318" y="64"/>
                  </a:cubicBezTo>
                  <a:cubicBezTo>
                    <a:pt x="317" y="64"/>
                    <a:pt x="317" y="64"/>
                    <a:pt x="317" y="64"/>
                  </a:cubicBezTo>
                  <a:cubicBezTo>
                    <a:pt x="317" y="65"/>
                    <a:pt x="319" y="65"/>
                    <a:pt x="319" y="66"/>
                  </a:cubicBezTo>
                  <a:cubicBezTo>
                    <a:pt x="319" y="68"/>
                    <a:pt x="313" y="65"/>
                    <a:pt x="312" y="66"/>
                  </a:cubicBezTo>
                  <a:cubicBezTo>
                    <a:pt x="312" y="67"/>
                    <a:pt x="314" y="68"/>
                    <a:pt x="315" y="69"/>
                  </a:cubicBezTo>
                  <a:cubicBezTo>
                    <a:pt x="315" y="70"/>
                    <a:pt x="315" y="70"/>
                    <a:pt x="315" y="70"/>
                  </a:cubicBezTo>
                  <a:cubicBezTo>
                    <a:pt x="315" y="71"/>
                    <a:pt x="315" y="71"/>
                    <a:pt x="315" y="71"/>
                  </a:cubicBezTo>
                  <a:cubicBezTo>
                    <a:pt x="314" y="68"/>
                    <a:pt x="304" y="58"/>
                    <a:pt x="301" y="61"/>
                  </a:cubicBezTo>
                  <a:cubicBezTo>
                    <a:pt x="301" y="62"/>
                    <a:pt x="301" y="62"/>
                    <a:pt x="302" y="63"/>
                  </a:cubicBezTo>
                  <a:cubicBezTo>
                    <a:pt x="302" y="63"/>
                    <a:pt x="302" y="63"/>
                    <a:pt x="302" y="63"/>
                  </a:cubicBezTo>
                  <a:cubicBezTo>
                    <a:pt x="302" y="63"/>
                    <a:pt x="304" y="63"/>
                    <a:pt x="305" y="64"/>
                  </a:cubicBezTo>
                  <a:cubicBezTo>
                    <a:pt x="305" y="64"/>
                    <a:pt x="306" y="64"/>
                    <a:pt x="306" y="64"/>
                  </a:cubicBezTo>
                  <a:cubicBezTo>
                    <a:pt x="306" y="64"/>
                    <a:pt x="307" y="65"/>
                    <a:pt x="307" y="65"/>
                  </a:cubicBezTo>
                  <a:cubicBezTo>
                    <a:pt x="307" y="65"/>
                    <a:pt x="306" y="64"/>
                    <a:pt x="305" y="64"/>
                  </a:cubicBezTo>
                  <a:cubicBezTo>
                    <a:pt x="304" y="63"/>
                    <a:pt x="303" y="63"/>
                    <a:pt x="302" y="63"/>
                  </a:cubicBezTo>
                  <a:cubicBezTo>
                    <a:pt x="302" y="64"/>
                    <a:pt x="305" y="69"/>
                    <a:pt x="301" y="71"/>
                  </a:cubicBezTo>
                  <a:cubicBezTo>
                    <a:pt x="301" y="71"/>
                    <a:pt x="303" y="70"/>
                    <a:pt x="303" y="69"/>
                  </a:cubicBezTo>
                  <a:cubicBezTo>
                    <a:pt x="303" y="68"/>
                    <a:pt x="302" y="62"/>
                    <a:pt x="301" y="62"/>
                  </a:cubicBezTo>
                  <a:cubicBezTo>
                    <a:pt x="300" y="62"/>
                    <a:pt x="301" y="63"/>
                    <a:pt x="301" y="63"/>
                  </a:cubicBezTo>
                  <a:cubicBezTo>
                    <a:pt x="301" y="65"/>
                    <a:pt x="301" y="66"/>
                    <a:pt x="300" y="68"/>
                  </a:cubicBezTo>
                  <a:cubicBezTo>
                    <a:pt x="299" y="68"/>
                    <a:pt x="299" y="69"/>
                    <a:pt x="299" y="69"/>
                  </a:cubicBezTo>
                  <a:cubicBezTo>
                    <a:pt x="298" y="69"/>
                    <a:pt x="299" y="67"/>
                    <a:pt x="298" y="66"/>
                  </a:cubicBezTo>
                  <a:cubicBezTo>
                    <a:pt x="298" y="65"/>
                    <a:pt x="297" y="64"/>
                    <a:pt x="296" y="63"/>
                  </a:cubicBezTo>
                  <a:cubicBezTo>
                    <a:pt x="296" y="63"/>
                    <a:pt x="295" y="63"/>
                    <a:pt x="295" y="63"/>
                  </a:cubicBezTo>
                  <a:cubicBezTo>
                    <a:pt x="295" y="62"/>
                    <a:pt x="296" y="62"/>
                    <a:pt x="296" y="62"/>
                  </a:cubicBezTo>
                  <a:cubicBezTo>
                    <a:pt x="296" y="61"/>
                    <a:pt x="293" y="55"/>
                    <a:pt x="292" y="55"/>
                  </a:cubicBezTo>
                  <a:cubicBezTo>
                    <a:pt x="290" y="55"/>
                    <a:pt x="292" y="58"/>
                    <a:pt x="291" y="59"/>
                  </a:cubicBezTo>
                  <a:cubicBezTo>
                    <a:pt x="288" y="61"/>
                    <a:pt x="289" y="59"/>
                    <a:pt x="287" y="59"/>
                  </a:cubicBezTo>
                  <a:cubicBezTo>
                    <a:pt x="286" y="59"/>
                    <a:pt x="286" y="61"/>
                    <a:pt x="286" y="61"/>
                  </a:cubicBezTo>
                  <a:cubicBezTo>
                    <a:pt x="285" y="62"/>
                    <a:pt x="285" y="60"/>
                    <a:pt x="284" y="60"/>
                  </a:cubicBezTo>
                  <a:cubicBezTo>
                    <a:pt x="284" y="59"/>
                    <a:pt x="283" y="60"/>
                    <a:pt x="283" y="60"/>
                  </a:cubicBezTo>
                  <a:cubicBezTo>
                    <a:pt x="283" y="60"/>
                    <a:pt x="283" y="59"/>
                    <a:pt x="283" y="59"/>
                  </a:cubicBezTo>
                  <a:cubicBezTo>
                    <a:pt x="283" y="60"/>
                    <a:pt x="283" y="61"/>
                    <a:pt x="282" y="61"/>
                  </a:cubicBezTo>
                  <a:cubicBezTo>
                    <a:pt x="281" y="61"/>
                    <a:pt x="280" y="57"/>
                    <a:pt x="283" y="58"/>
                  </a:cubicBezTo>
                  <a:cubicBezTo>
                    <a:pt x="283" y="58"/>
                    <a:pt x="285" y="60"/>
                    <a:pt x="285" y="60"/>
                  </a:cubicBezTo>
                  <a:cubicBezTo>
                    <a:pt x="286" y="60"/>
                    <a:pt x="286" y="59"/>
                    <a:pt x="287" y="59"/>
                  </a:cubicBezTo>
                  <a:cubicBezTo>
                    <a:pt x="287" y="58"/>
                    <a:pt x="290" y="60"/>
                    <a:pt x="291" y="58"/>
                  </a:cubicBezTo>
                  <a:cubicBezTo>
                    <a:pt x="291" y="57"/>
                    <a:pt x="290" y="56"/>
                    <a:pt x="289" y="56"/>
                  </a:cubicBezTo>
                  <a:cubicBezTo>
                    <a:pt x="289" y="54"/>
                    <a:pt x="289" y="50"/>
                    <a:pt x="286" y="50"/>
                  </a:cubicBezTo>
                  <a:cubicBezTo>
                    <a:pt x="285" y="50"/>
                    <a:pt x="284" y="51"/>
                    <a:pt x="284" y="51"/>
                  </a:cubicBezTo>
                  <a:cubicBezTo>
                    <a:pt x="283" y="51"/>
                    <a:pt x="282" y="50"/>
                    <a:pt x="282" y="50"/>
                  </a:cubicBezTo>
                  <a:cubicBezTo>
                    <a:pt x="281" y="50"/>
                    <a:pt x="281" y="51"/>
                    <a:pt x="282" y="51"/>
                  </a:cubicBezTo>
                  <a:cubicBezTo>
                    <a:pt x="282" y="51"/>
                    <a:pt x="282" y="51"/>
                    <a:pt x="282" y="51"/>
                  </a:cubicBezTo>
                  <a:cubicBezTo>
                    <a:pt x="282" y="51"/>
                    <a:pt x="282" y="52"/>
                    <a:pt x="282" y="52"/>
                  </a:cubicBezTo>
                  <a:cubicBezTo>
                    <a:pt x="282" y="52"/>
                    <a:pt x="282" y="52"/>
                    <a:pt x="282" y="52"/>
                  </a:cubicBezTo>
                  <a:cubicBezTo>
                    <a:pt x="282" y="52"/>
                    <a:pt x="282" y="53"/>
                    <a:pt x="282" y="53"/>
                  </a:cubicBezTo>
                  <a:cubicBezTo>
                    <a:pt x="282" y="53"/>
                    <a:pt x="281" y="54"/>
                    <a:pt x="280" y="54"/>
                  </a:cubicBezTo>
                  <a:cubicBezTo>
                    <a:pt x="280" y="54"/>
                    <a:pt x="281" y="52"/>
                    <a:pt x="282" y="52"/>
                  </a:cubicBezTo>
                  <a:cubicBezTo>
                    <a:pt x="282" y="51"/>
                    <a:pt x="282" y="51"/>
                    <a:pt x="282" y="51"/>
                  </a:cubicBezTo>
                  <a:cubicBezTo>
                    <a:pt x="281" y="51"/>
                    <a:pt x="280" y="51"/>
                    <a:pt x="280" y="50"/>
                  </a:cubicBezTo>
                  <a:cubicBezTo>
                    <a:pt x="281" y="48"/>
                    <a:pt x="284" y="51"/>
                    <a:pt x="284" y="51"/>
                  </a:cubicBezTo>
                  <a:cubicBezTo>
                    <a:pt x="285" y="51"/>
                    <a:pt x="285" y="47"/>
                    <a:pt x="284" y="47"/>
                  </a:cubicBezTo>
                  <a:cubicBezTo>
                    <a:pt x="282" y="46"/>
                    <a:pt x="282" y="49"/>
                    <a:pt x="280" y="49"/>
                  </a:cubicBezTo>
                  <a:cubicBezTo>
                    <a:pt x="280" y="49"/>
                    <a:pt x="281" y="48"/>
                    <a:pt x="282" y="48"/>
                  </a:cubicBezTo>
                  <a:cubicBezTo>
                    <a:pt x="283" y="46"/>
                    <a:pt x="285" y="46"/>
                    <a:pt x="287" y="46"/>
                  </a:cubicBezTo>
                  <a:cubicBezTo>
                    <a:pt x="290" y="45"/>
                    <a:pt x="295" y="48"/>
                    <a:pt x="298" y="46"/>
                  </a:cubicBezTo>
                  <a:cubicBezTo>
                    <a:pt x="299" y="46"/>
                    <a:pt x="300" y="44"/>
                    <a:pt x="301" y="44"/>
                  </a:cubicBezTo>
                  <a:cubicBezTo>
                    <a:pt x="302" y="43"/>
                    <a:pt x="305" y="44"/>
                    <a:pt x="307" y="44"/>
                  </a:cubicBezTo>
                  <a:cubicBezTo>
                    <a:pt x="307" y="44"/>
                    <a:pt x="313" y="42"/>
                    <a:pt x="312" y="41"/>
                  </a:cubicBezTo>
                  <a:cubicBezTo>
                    <a:pt x="311" y="41"/>
                    <a:pt x="304" y="42"/>
                    <a:pt x="303" y="42"/>
                  </a:cubicBezTo>
                  <a:cubicBezTo>
                    <a:pt x="299" y="43"/>
                    <a:pt x="292" y="39"/>
                    <a:pt x="289" y="40"/>
                  </a:cubicBezTo>
                  <a:cubicBezTo>
                    <a:pt x="287" y="41"/>
                    <a:pt x="285" y="42"/>
                    <a:pt x="283" y="42"/>
                  </a:cubicBezTo>
                  <a:cubicBezTo>
                    <a:pt x="281" y="42"/>
                    <a:pt x="278" y="42"/>
                    <a:pt x="276" y="41"/>
                  </a:cubicBezTo>
                  <a:cubicBezTo>
                    <a:pt x="275" y="41"/>
                    <a:pt x="275" y="42"/>
                    <a:pt x="274" y="42"/>
                  </a:cubicBezTo>
                  <a:cubicBezTo>
                    <a:pt x="272" y="43"/>
                    <a:pt x="271" y="42"/>
                    <a:pt x="270" y="42"/>
                  </a:cubicBezTo>
                  <a:cubicBezTo>
                    <a:pt x="269" y="42"/>
                    <a:pt x="268" y="43"/>
                    <a:pt x="267" y="44"/>
                  </a:cubicBezTo>
                  <a:cubicBezTo>
                    <a:pt x="265" y="45"/>
                    <a:pt x="259" y="41"/>
                    <a:pt x="258" y="41"/>
                  </a:cubicBezTo>
                  <a:cubicBezTo>
                    <a:pt x="258" y="42"/>
                    <a:pt x="258" y="43"/>
                    <a:pt x="258" y="43"/>
                  </a:cubicBezTo>
                  <a:cubicBezTo>
                    <a:pt x="257" y="43"/>
                    <a:pt x="251" y="44"/>
                    <a:pt x="250" y="44"/>
                  </a:cubicBezTo>
                  <a:cubicBezTo>
                    <a:pt x="249" y="44"/>
                    <a:pt x="245" y="41"/>
                    <a:pt x="245" y="44"/>
                  </a:cubicBezTo>
                  <a:cubicBezTo>
                    <a:pt x="247" y="47"/>
                    <a:pt x="247" y="47"/>
                    <a:pt x="247" y="47"/>
                  </a:cubicBezTo>
                  <a:cubicBezTo>
                    <a:pt x="248" y="47"/>
                    <a:pt x="251" y="45"/>
                    <a:pt x="253" y="45"/>
                  </a:cubicBezTo>
                  <a:cubicBezTo>
                    <a:pt x="255" y="45"/>
                    <a:pt x="260" y="47"/>
                    <a:pt x="263" y="47"/>
                  </a:cubicBezTo>
                  <a:cubicBezTo>
                    <a:pt x="263" y="47"/>
                    <a:pt x="262" y="48"/>
                    <a:pt x="261" y="48"/>
                  </a:cubicBezTo>
                  <a:cubicBezTo>
                    <a:pt x="260" y="49"/>
                    <a:pt x="258" y="49"/>
                    <a:pt x="257" y="49"/>
                  </a:cubicBezTo>
                  <a:cubicBezTo>
                    <a:pt x="252" y="48"/>
                    <a:pt x="248" y="47"/>
                    <a:pt x="244" y="50"/>
                  </a:cubicBezTo>
                  <a:cubicBezTo>
                    <a:pt x="244" y="51"/>
                    <a:pt x="244" y="51"/>
                    <a:pt x="244" y="52"/>
                  </a:cubicBezTo>
                  <a:cubicBezTo>
                    <a:pt x="244" y="52"/>
                    <a:pt x="244" y="52"/>
                    <a:pt x="244" y="52"/>
                  </a:cubicBezTo>
                  <a:cubicBezTo>
                    <a:pt x="244" y="52"/>
                    <a:pt x="243" y="52"/>
                    <a:pt x="243" y="51"/>
                  </a:cubicBezTo>
                  <a:cubicBezTo>
                    <a:pt x="242" y="51"/>
                    <a:pt x="242" y="52"/>
                    <a:pt x="241" y="52"/>
                  </a:cubicBezTo>
                  <a:cubicBezTo>
                    <a:pt x="240" y="52"/>
                    <a:pt x="243" y="52"/>
                    <a:pt x="243" y="53"/>
                  </a:cubicBezTo>
                  <a:cubicBezTo>
                    <a:pt x="244" y="53"/>
                    <a:pt x="243" y="53"/>
                    <a:pt x="243" y="53"/>
                  </a:cubicBezTo>
                  <a:cubicBezTo>
                    <a:pt x="241" y="54"/>
                    <a:pt x="241" y="54"/>
                    <a:pt x="239" y="54"/>
                  </a:cubicBezTo>
                  <a:cubicBezTo>
                    <a:pt x="237" y="54"/>
                    <a:pt x="238" y="54"/>
                    <a:pt x="235" y="56"/>
                  </a:cubicBezTo>
                  <a:cubicBezTo>
                    <a:pt x="234" y="57"/>
                    <a:pt x="235" y="55"/>
                    <a:pt x="234" y="55"/>
                  </a:cubicBezTo>
                  <a:cubicBezTo>
                    <a:pt x="233" y="55"/>
                    <a:pt x="234" y="57"/>
                    <a:pt x="234" y="58"/>
                  </a:cubicBezTo>
                  <a:cubicBezTo>
                    <a:pt x="232" y="59"/>
                    <a:pt x="229" y="58"/>
                    <a:pt x="228" y="58"/>
                  </a:cubicBezTo>
                  <a:cubicBezTo>
                    <a:pt x="224" y="60"/>
                    <a:pt x="224" y="60"/>
                    <a:pt x="224" y="60"/>
                  </a:cubicBezTo>
                  <a:cubicBezTo>
                    <a:pt x="223" y="60"/>
                    <a:pt x="221" y="58"/>
                    <a:pt x="222" y="58"/>
                  </a:cubicBezTo>
                  <a:cubicBezTo>
                    <a:pt x="222" y="59"/>
                    <a:pt x="223" y="59"/>
                    <a:pt x="223" y="59"/>
                  </a:cubicBezTo>
                  <a:cubicBezTo>
                    <a:pt x="223" y="59"/>
                    <a:pt x="223" y="59"/>
                    <a:pt x="223" y="59"/>
                  </a:cubicBezTo>
                  <a:cubicBezTo>
                    <a:pt x="221" y="58"/>
                    <a:pt x="219" y="58"/>
                    <a:pt x="217" y="57"/>
                  </a:cubicBezTo>
                  <a:cubicBezTo>
                    <a:pt x="214" y="57"/>
                    <a:pt x="203" y="54"/>
                    <a:pt x="201" y="53"/>
                  </a:cubicBezTo>
                  <a:cubicBezTo>
                    <a:pt x="201" y="53"/>
                    <a:pt x="203" y="53"/>
                    <a:pt x="203" y="52"/>
                  </a:cubicBezTo>
                  <a:cubicBezTo>
                    <a:pt x="202" y="50"/>
                    <a:pt x="197" y="49"/>
                    <a:pt x="196" y="47"/>
                  </a:cubicBezTo>
                  <a:cubicBezTo>
                    <a:pt x="196" y="46"/>
                    <a:pt x="198" y="46"/>
                    <a:pt x="198" y="45"/>
                  </a:cubicBezTo>
                  <a:cubicBezTo>
                    <a:pt x="198" y="44"/>
                    <a:pt x="197" y="45"/>
                    <a:pt x="197" y="45"/>
                  </a:cubicBezTo>
                  <a:cubicBezTo>
                    <a:pt x="196" y="44"/>
                    <a:pt x="195" y="43"/>
                    <a:pt x="193" y="43"/>
                  </a:cubicBezTo>
                  <a:cubicBezTo>
                    <a:pt x="190" y="42"/>
                    <a:pt x="193" y="43"/>
                    <a:pt x="190" y="44"/>
                  </a:cubicBezTo>
                  <a:cubicBezTo>
                    <a:pt x="187" y="43"/>
                    <a:pt x="187" y="43"/>
                    <a:pt x="187" y="43"/>
                  </a:cubicBezTo>
                  <a:cubicBezTo>
                    <a:pt x="182" y="43"/>
                    <a:pt x="176" y="43"/>
                    <a:pt x="172" y="44"/>
                  </a:cubicBezTo>
                  <a:cubicBezTo>
                    <a:pt x="171" y="44"/>
                    <a:pt x="169" y="45"/>
                    <a:pt x="168" y="46"/>
                  </a:cubicBezTo>
                  <a:cubicBezTo>
                    <a:pt x="164" y="46"/>
                    <a:pt x="161" y="45"/>
                    <a:pt x="158" y="46"/>
                  </a:cubicBezTo>
                  <a:cubicBezTo>
                    <a:pt x="151" y="47"/>
                    <a:pt x="149" y="48"/>
                    <a:pt x="142" y="47"/>
                  </a:cubicBezTo>
                  <a:cubicBezTo>
                    <a:pt x="140" y="47"/>
                    <a:pt x="136" y="40"/>
                    <a:pt x="137" y="38"/>
                  </a:cubicBezTo>
                  <a:cubicBezTo>
                    <a:pt x="137" y="37"/>
                    <a:pt x="140" y="36"/>
                    <a:pt x="140" y="36"/>
                  </a:cubicBezTo>
                  <a:cubicBezTo>
                    <a:pt x="139" y="36"/>
                    <a:pt x="136" y="35"/>
                    <a:pt x="137" y="35"/>
                  </a:cubicBezTo>
                  <a:cubicBezTo>
                    <a:pt x="137" y="35"/>
                    <a:pt x="138" y="36"/>
                    <a:pt x="139" y="35"/>
                  </a:cubicBezTo>
                  <a:cubicBezTo>
                    <a:pt x="139" y="35"/>
                    <a:pt x="136" y="30"/>
                    <a:pt x="136" y="30"/>
                  </a:cubicBezTo>
                  <a:cubicBezTo>
                    <a:pt x="135" y="29"/>
                    <a:pt x="136" y="28"/>
                    <a:pt x="135" y="28"/>
                  </a:cubicBezTo>
                  <a:cubicBezTo>
                    <a:pt x="131" y="27"/>
                    <a:pt x="128" y="22"/>
                    <a:pt x="123" y="21"/>
                  </a:cubicBezTo>
                  <a:cubicBezTo>
                    <a:pt x="123" y="21"/>
                    <a:pt x="122" y="21"/>
                    <a:pt x="121" y="21"/>
                  </a:cubicBezTo>
                  <a:cubicBezTo>
                    <a:pt x="118" y="21"/>
                    <a:pt x="118" y="21"/>
                    <a:pt x="118" y="21"/>
                  </a:cubicBezTo>
                  <a:cubicBezTo>
                    <a:pt x="116" y="20"/>
                    <a:pt x="114" y="18"/>
                    <a:pt x="112" y="18"/>
                  </a:cubicBezTo>
                  <a:cubicBezTo>
                    <a:pt x="111" y="18"/>
                    <a:pt x="110" y="20"/>
                    <a:pt x="109" y="20"/>
                  </a:cubicBezTo>
                  <a:cubicBezTo>
                    <a:pt x="109" y="20"/>
                    <a:pt x="105" y="19"/>
                    <a:pt x="105" y="19"/>
                  </a:cubicBezTo>
                  <a:cubicBezTo>
                    <a:pt x="104" y="19"/>
                    <a:pt x="104" y="22"/>
                    <a:pt x="102" y="20"/>
                  </a:cubicBezTo>
                  <a:cubicBezTo>
                    <a:pt x="97" y="17"/>
                    <a:pt x="99" y="0"/>
                    <a:pt x="93" y="0"/>
                  </a:cubicBezTo>
                  <a:cubicBezTo>
                    <a:pt x="89" y="0"/>
                    <a:pt x="85" y="6"/>
                    <a:pt x="85" y="10"/>
                  </a:cubicBezTo>
                  <a:cubicBezTo>
                    <a:pt x="85" y="10"/>
                    <a:pt x="88" y="12"/>
                    <a:pt x="87" y="13"/>
                  </a:cubicBezTo>
                  <a:cubicBezTo>
                    <a:pt x="87" y="13"/>
                    <a:pt x="86" y="12"/>
                    <a:pt x="86" y="12"/>
                  </a:cubicBezTo>
                  <a:cubicBezTo>
                    <a:pt x="86" y="12"/>
                    <a:pt x="86" y="16"/>
                    <a:pt x="87" y="16"/>
                  </a:cubicBezTo>
                  <a:cubicBezTo>
                    <a:pt x="89" y="18"/>
                    <a:pt x="100" y="10"/>
                    <a:pt x="100" y="19"/>
                  </a:cubicBezTo>
                  <a:cubicBezTo>
                    <a:pt x="99" y="25"/>
                    <a:pt x="90" y="17"/>
                    <a:pt x="89" y="17"/>
                  </a:cubicBezTo>
                  <a:cubicBezTo>
                    <a:pt x="88" y="18"/>
                    <a:pt x="92" y="20"/>
                    <a:pt x="92" y="21"/>
                  </a:cubicBezTo>
                  <a:cubicBezTo>
                    <a:pt x="91" y="22"/>
                    <a:pt x="90" y="20"/>
                    <a:pt x="88" y="20"/>
                  </a:cubicBezTo>
                  <a:cubicBezTo>
                    <a:pt x="88" y="20"/>
                    <a:pt x="89" y="20"/>
                    <a:pt x="89" y="21"/>
                  </a:cubicBezTo>
                  <a:cubicBezTo>
                    <a:pt x="89" y="22"/>
                    <a:pt x="88" y="22"/>
                    <a:pt x="87" y="23"/>
                  </a:cubicBezTo>
                  <a:cubicBezTo>
                    <a:pt x="87" y="23"/>
                    <a:pt x="80" y="24"/>
                    <a:pt x="79" y="24"/>
                  </a:cubicBezTo>
                  <a:cubicBezTo>
                    <a:pt x="79" y="25"/>
                    <a:pt x="79" y="25"/>
                    <a:pt x="78" y="25"/>
                  </a:cubicBezTo>
                  <a:cubicBezTo>
                    <a:pt x="78" y="26"/>
                    <a:pt x="79" y="26"/>
                    <a:pt x="78" y="26"/>
                  </a:cubicBezTo>
                  <a:cubicBezTo>
                    <a:pt x="76" y="27"/>
                    <a:pt x="72" y="26"/>
                    <a:pt x="69" y="27"/>
                  </a:cubicBezTo>
                  <a:cubicBezTo>
                    <a:pt x="66" y="28"/>
                    <a:pt x="62" y="31"/>
                    <a:pt x="59" y="32"/>
                  </a:cubicBezTo>
                  <a:cubicBezTo>
                    <a:pt x="58" y="33"/>
                    <a:pt x="52" y="33"/>
                    <a:pt x="52" y="33"/>
                  </a:cubicBezTo>
                  <a:cubicBezTo>
                    <a:pt x="51" y="35"/>
                    <a:pt x="56" y="34"/>
                    <a:pt x="53" y="38"/>
                  </a:cubicBezTo>
                  <a:cubicBezTo>
                    <a:pt x="53" y="38"/>
                    <a:pt x="52" y="38"/>
                    <a:pt x="51" y="38"/>
                  </a:cubicBezTo>
                  <a:cubicBezTo>
                    <a:pt x="51" y="38"/>
                    <a:pt x="50" y="37"/>
                    <a:pt x="49" y="38"/>
                  </a:cubicBezTo>
                  <a:cubicBezTo>
                    <a:pt x="49" y="39"/>
                    <a:pt x="51" y="39"/>
                    <a:pt x="51" y="40"/>
                  </a:cubicBezTo>
                  <a:cubicBezTo>
                    <a:pt x="52" y="43"/>
                    <a:pt x="51" y="41"/>
                    <a:pt x="50" y="44"/>
                  </a:cubicBezTo>
                  <a:cubicBezTo>
                    <a:pt x="50" y="45"/>
                    <a:pt x="52" y="45"/>
                    <a:pt x="52" y="46"/>
                  </a:cubicBezTo>
                  <a:cubicBezTo>
                    <a:pt x="53" y="47"/>
                    <a:pt x="52" y="48"/>
                    <a:pt x="52" y="48"/>
                  </a:cubicBezTo>
                  <a:cubicBezTo>
                    <a:pt x="52" y="51"/>
                    <a:pt x="56" y="53"/>
                    <a:pt x="57" y="56"/>
                  </a:cubicBezTo>
                  <a:cubicBezTo>
                    <a:pt x="59" y="58"/>
                    <a:pt x="58" y="58"/>
                    <a:pt x="59" y="60"/>
                  </a:cubicBezTo>
                  <a:cubicBezTo>
                    <a:pt x="60" y="61"/>
                    <a:pt x="62" y="62"/>
                    <a:pt x="63" y="64"/>
                  </a:cubicBezTo>
                  <a:cubicBezTo>
                    <a:pt x="63" y="67"/>
                    <a:pt x="62" y="69"/>
                    <a:pt x="62" y="72"/>
                  </a:cubicBezTo>
                  <a:cubicBezTo>
                    <a:pt x="62" y="74"/>
                    <a:pt x="63" y="76"/>
                    <a:pt x="63" y="77"/>
                  </a:cubicBezTo>
                  <a:cubicBezTo>
                    <a:pt x="63" y="79"/>
                    <a:pt x="61" y="79"/>
                    <a:pt x="60" y="79"/>
                  </a:cubicBezTo>
                  <a:cubicBezTo>
                    <a:pt x="59" y="80"/>
                    <a:pt x="59" y="81"/>
                    <a:pt x="58" y="82"/>
                  </a:cubicBezTo>
                  <a:cubicBezTo>
                    <a:pt x="55" y="85"/>
                    <a:pt x="48" y="86"/>
                    <a:pt x="45" y="85"/>
                  </a:cubicBezTo>
                  <a:cubicBezTo>
                    <a:pt x="43" y="84"/>
                    <a:pt x="44" y="82"/>
                    <a:pt x="44" y="81"/>
                  </a:cubicBezTo>
                  <a:cubicBezTo>
                    <a:pt x="44" y="78"/>
                    <a:pt x="43" y="83"/>
                    <a:pt x="42" y="81"/>
                  </a:cubicBezTo>
                  <a:cubicBezTo>
                    <a:pt x="42" y="80"/>
                    <a:pt x="47" y="78"/>
                    <a:pt x="44" y="76"/>
                  </a:cubicBezTo>
                  <a:cubicBezTo>
                    <a:pt x="43" y="76"/>
                    <a:pt x="40" y="77"/>
                    <a:pt x="40" y="76"/>
                  </a:cubicBezTo>
                  <a:cubicBezTo>
                    <a:pt x="38" y="74"/>
                    <a:pt x="41" y="75"/>
                    <a:pt x="41" y="75"/>
                  </a:cubicBezTo>
                  <a:cubicBezTo>
                    <a:pt x="40" y="71"/>
                    <a:pt x="38" y="76"/>
                    <a:pt x="37" y="74"/>
                  </a:cubicBezTo>
                  <a:cubicBezTo>
                    <a:pt x="37" y="73"/>
                    <a:pt x="38" y="74"/>
                    <a:pt x="38" y="73"/>
                  </a:cubicBezTo>
                  <a:cubicBezTo>
                    <a:pt x="38" y="72"/>
                    <a:pt x="37" y="72"/>
                    <a:pt x="37" y="71"/>
                  </a:cubicBezTo>
                  <a:cubicBezTo>
                    <a:pt x="37" y="71"/>
                    <a:pt x="37" y="70"/>
                    <a:pt x="38" y="70"/>
                  </a:cubicBezTo>
                  <a:cubicBezTo>
                    <a:pt x="38" y="70"/>
                    <a:pt x="38" y="70"/>
                    <a:pt x="38" y="70"/>
                  </a:cubicBezTo>
                  <a:cubicBezTo>
                    <a:pt x="37" y="69"/>
                    <a:pt x="39" y="71"/>
                    <a:pt x="37" y="68"/>
                  </a:cubicBezTo>
                  <a:cubicBezTo>
                    <a:pt x="34" y="65"/>
                    <a:pt x="35" y="64"/>
                    <a:pt x="36" y="61"/>
                  </a:cubicBezTo>
                  <a:cubicBezTo>
                    <a:pt x="38" y="57"/>
                    <a:pt x="41" y="57"/>
                    <a:pt x="42" y="54"/>
                  </a:cubicBezTo>
                  <a:cubicBezTo>
                    <a:pt x="44" y="50"/>
                    <a:pt x="44" y="50"/>
                    <a:pt x="44" y="50"/>
                  </a:cubicBezTo>
                  <a:cubicBezTo>
                    <a:pt x="44" y="49"/>
                    <a:pt x="48" y="48"/>
                    <a:pt x="48" y="47"/>
                  </a:cubicBezTo>
                  <a:cubicBezTo>
                    <a:pt x="49" y="45"/>
                    <a:pt x="49" y="42"/>
                    <a:pt x="49" y="40"/>
                  </a:cubicBezTo>
                  <a:cubicBezTo>
                    <a:pt x="49" y="39"/>
                    <a:pt x="48" y="39"/>
                    <a:pt x="47" y="38"/>
                  </a:cubicBezTo>
                  <a:cubicBezTo>
                    <a:pt x="47" y="38"/>
                    <a:pt x="45" y="32"/>
                    <a:pt x="45" y="32"/>
                  </a:cubicBezTo>
                  <a:cubicBezTo>
                    <a:pt x="44" y="30"/>
                    <a:pt x="49" y="34"/>
                    <a:pt x="49" y="32"/>
                  </a:cubicBezTo>
                  <a:cubicBezTo>
                    <a:pt x="49" y="32"/>
                    <a:pt x="44" y="29"/>
                    <a:pt x="44" y="28"/>
                  </a:cubicBezTo>
                  <a:cubicBezTo>
                    <a:pt x="42" y="25"/>
                    <a:pt x="39" y="21"/>
                    <a:pt x="40" y="17"/>
                  </a:cubicBezTo>
                  <a:cubicBezTo>
                    <a:pt x="40" y="15"/>
                    <a:pt x="45" y="15"/>
                    <a:pt x="47" y="14"/>
                  </a:cubicBezTo>
                  <a:cubicBezTo>
                    <a:pt x="50" y="13"/>
                    <a:pt x="53" y="13"/>
                    <a:pt x="56" y="12"/>
                  </a:cubicBezTo>
                  <a:cubicBezTo>
                    <a:pt x="57" y="11"/>
                    <a:pt x="57" y="10"/>
                    <a:pt x="57" y="9"/>
                  </a:cubicBezTo>
                  <a:cubicBezTo>
                    <a:pt x="57" y="9"/>
                    <a:pt x="57" y="9"/>
                    <a:pt x="57" y="9"/>
                  </a:cubicBezTo>
                  <a:cubicBezTo>
                    <a:pt x="52" y="12"/>
                    <a:pt x="43" y="12"/>
                    <a:pt x="39" y="14"/>
                  </a:cubicBezTo>
                  <a:cubicBezTo>
                    <a:pt x="37" y="16"/>
                    <a:pt x="34" y="27"/>
                    <a:pt x="31" y="28"/>
                  </a:cubicBezTo>
                  <a:cubicBezTo>
                    <a:pt x="30" y="29"/>
                    <a:pt x="27" y="28"/>
                    <a:pt x="25" y="29"/>
                  </a:cubicBezTo>
                  <a:cubicBezTo>
                    <a:pt x="24" y="30"/>
                    <a:pt x="23" y="33"/>
                    <a:pt x="23" y="34"/>
                  </a:cubicBezTo>
                  <a:cubicBezTo>
                    <a:pt x="18" y="42"/>
                    <a:pt x="12" y="50"/>
                    <a:pt x="11" y="60"/>
                  </a:cubicBezTo>
                  <a:cubicBezTo>
                    <a:pt x="11" y="61"/>
                    <a:pt x="12" y="62"/>
                    <a:pt x="12" y="64"/>
                  </a:cubicBezTo>
                  <a:cubicBezTo>
                    <a:pt x="11" y="68"/>
                    <a:pt x="0" y="79"/>
                    <a:pt x="0" y="82"/>
                  </a:cubicBezTo>
                  <a:cubicBezTo>
                    <a:pt x="0" y="83"/>
                    <a:pt x="7" y="80"/>
                    <a:pt x="8" y="79"/>
                  </a:cubicBezTo>
                  <a:cubicBezTo>
                    <a:pt x="9" y="79"/>
                    <a:pt x="9" y="78"/>
                    <a:pt x="10" y="78"/>
                  </a:cubicBezTo>
                  <a:cubicBezTo>
                    <a:pt x="11" y="78"/>
                    <a:pt x="10" y="84"/>
                    <a:pt x="12" y="84"/>
                  </a:cubicBezTo>
                  <a:cubicBezTo>
                    <a:pt x="14" y="84"/>
                    <a:pt x="14" y="81"/>
                    <a:pt x="16" y="83"/>
                  </a:cubicBezTo>
                  <a:cubicBezTo>
                    <a:pt x="19" y="86"/>
                    <a:pt x="17" y="94"/>
                    <a:pt x="19" y="97"/>
                  </a:cubicBezTo>
                  <a:cubicBezTo>
                    <a:pt x="22" y="103"/>
                    <a:pt x="26" y="102"/>
                    <a:pt x="27" y="110"/>
                  </a:cubicBezTo>
                  <a:cubicBezTo>
                    <a:pt x="27" y="110"/>
                    <a:pt x="27" y="111"/>
                    <a:pt x="27" y="111"/>
                  </a:cubicBezTo>
                  <a:cubicBezTo>
                    <a:pt x="27" y="112"/>
                    <a:pt x="28" y="112"/>
                    <a:pt x="27" y="113"/>
                  </a:cubicBezTo>
                  <a:cubicBezTo>
                    <a:pt x="27" y="113"/>
                    <a:pt x="26" y="112"/>
                    <a:pt x="26" y="113"/>
                  </a:cubicBezTo>
                  <a:cubicBezTo>
                    <a:pt x="24" y="114"/>
                    <a:pt x="23" y="129"/>
                    <a:pt x="25" y="130"/>
                  </a:cubicBezTo>
                  <a:cubicBezTo>
                    <a:pt x="27" y="131"/>
                    <a:pt x="30" y="130"/>
                    <a:pt x="31" y="131"/>
                  </a:cubicBezTo>
                  <a:cubicBezTo>
                    <a:pt x="33" y="132"/>
                    <a:pt x="31" y="141"/>
                    <a:pt x="39" y="142"/>
                  </a:cubicBezTo>
                  <a:cubicBezTo>
                    <a:pt x="42" y="142"/>
                    <a:pt x="45" y="140"/>
                    <a:pt x="48" y="140"/>
                  </a:cubicBezTo>
                  <a:cubicBezTo>
                    <a:pt x="53" y="140"/>
                    <a:pt x="59" y="143"/>
                    <a:pt x="64" y="142"/>
                  </a:cubicBezTo>
                  <a:cubicBezTo>
                    <a:pt x="67" y="141"/>
                    <a:pt x="71" y="137"/>
                    <a:pt x="75" y="139"/>
                  </a:cubicBezTo>
                  <a:cubicBezTo>
                    <a:pt x="77" y="141"/>
                    <a:pt x="79" y="143"/>
                    <a:pt x="82" y="144"/>
                  </a:cubicBezTo>
                  <a:cubicBezTo>
                    <a:pt x="83" y="144"/>
                    <a:pt x="86" y="142"/>
                    <a:pt x="87" y="142"/>
                  </a:cubicBezTo>
                  <a:cubicBezTo>
                    <a:pt x="90" y="144"/>
                    <a:pt x="101" y="164"/>
                    <a:pt x="105" y="166"/>
                  </a:cubicBezTo>
                  <a:cubicBezTo>
                    <a:pt x="106" y="166"/>
                    <a:pt x="107" y="165"/>
                    <a:pt x="108" y="165"/>
                  </a:cubicBezTo>
                  <a:cubicBezTo>
                    <a:pt x="108" y="165"/>
                    <a:pt x="108" y="166"/>
                    <a:pt x="109" y="166"/>
                  </a:cubicBezTo>
                  <a:cubicBezTo>
                    <a:pt x="109" y="166"/>
                    <a:pt x="109" y="167"/>
                    <a:pt x="110" y="167"/>
                  </a:cubicBezTo>
                  <a:cubicBezTo>
                    <a:pt x="112" y="167"/>
                    <a:pt x="113" y="164"/>
                    <a:pt x="114" y="164"/>
                  </a:cubicBezTo>
                  <a:cubicBezTo>
                    <a:pt x="118" y="162"/>
                    <a:pt x="123" y="166"/>
                    <a:pt x="126" y="166"/>
                  </a:cubicBezTo>
                  <a:cubicBezTo>
                    <a:pt x="131" y="166"/>
                    <a:pt x="135" y="164"/>
                    <a:pt x="140" y="163"/>
                  </a:cubicBezTo>
                  <a:cubicBezTo>
                    <a:pt x="140" y="163"/>
                    <a:pt x="144" y="164"/>
                    <a:pt x="144" y="164"/>
                  </a:cubicBezTo>
                  <a:cubicBezTo>
                    <a:pt x="145" y="163"/>
                    <a:pt x="147" y="161"/>
                    <a:pt x="148" y="161"/>
                  </a:cubicBezTo>
                  <a:cubicBezTo>
                    <a:pt x="150" y="161"/>
                    <a:pt x="158" y="162"/>
                    <a:pt x="159" y="164"/>
                  </a:cubicBezTo>
                  <a:cubicBezTo>
                    <a:pt x="159" y="165"/>
                    <a:pt x="157" y="165"/>
                    <a:pt x="157" y="166"/>
                  </a:cubicBezTo>
                  <a:cubicBezTo>
                    <a:pt x="158" y="168"/>
                    <a:pt x="160" y="168"/>
                    <a:pt x="160" y="170"/>
                  </a:cubicBezTo>
                  <a:cubicBezTo>
                    <a:pt x="159" y="171"/>
                    <a:pt x="155" y="174"/>
                    <a:pt x="154" y="175"/>
                  </a:cubicBezTo>
                  <a:cubicBezTo>
                    <a:pt x="153" y="178"/>
                    <a:pt x="155" y="180"/>
                    <a:pt x="154" y="182"/>
                  </a:cubicBezTo>
                  <a:cubicBezTo>
                    <a:pt x="153" y="184"/>
                    <a:pt x="149" y="186"/>
                    <a:pt x="148" y="188"/>
                  </a:cubicBezTo>
                  <a:cubicBezTo>
                    <a:pt x="147" y="190"/>
                    <a:pt x="149" y="193"/>
                    <a:pt x="149" y="195"/>
                  </a:cubicBezTo>
                  <a:cubicBezTo>
                    <a:pt x="150" y="200"/>
                    <a:pt x="146" y="205"/>
                    <a:pt x="147" y="209"/>
                  </a:cubicBezTo>
                  <a:cubicBezTo>
                    <a:pt x="147" y="210"/>
                    <a:pt x="148" y="210"/>
                    <a:pt x="148" y="211"/>
                  </a:cubicBezTo>
                  <a:cubicBezTo>
                    <a:pt x="149" y="213"/>
                    <a:pt x="148" y="215"/>
                    <a:pt x="149" y="217"/>
                  </a:cubicBezTo>
                  <a:cubicBezTo>
                    <a:pt x="149" y="219"/>
                    <a:pt x="153" y="230"/>
                    <a:pt x="154" y="231"/>
                  </a:cubicBezTo>
                  <a:cubicBezTo>
                    <a:pt x="157" y="232"/>
                    <a:pt x="157" y="232"/>
                    <a:pt x="157" y="232"/>
                  </a:cubicBezTo>
                  <a:cubicBezTo>
                    <a:pt x="159" y="233"/>
                    <a:pt x="159" y="236"/>
                    <a:pt x="160" y="238"/>
                  </a:cubicBezTo>
                  <a:cubicBezTo>
                    <a:pt x="161" y="239"/>
                    <a:pt x="163" y="238"/>
                    <a:pt x="163" y="240"/>
                  </a:cubicBezTo>
                  <a:cubicBezTo>
                    <a:pt x="162" y="244"/>
                    <a:pt x="149" y="250"/>
                    <a:pt x="147" y="255"/>
                  </a:cubicBezTo>
                  <a:cubicBezTo>
                    <a:pt x="145" y="258"/>
                    <a:pt x="152" y="255"/>
                    <a:pt x="154" y="257"/>
                  </a:cubicBezTo>
                  <a:cubicBezTo>
                    <a:pt x="155" y="257"/>
                    <a:pt x="154" y="259"/>
                    <a:pt x="155" y="260"/>
                  </a:cubicBezTo>
                  <a:cubicBezTo>
                    <a:pt x="157" y="262"/>
                    <a:pt x="162" y="265"/>
                    <a:pt x="165" y="267"/>
                  </a:cubicBezTo>
                  <a:cubicBezTo>
                    <a:pt x="167" y="269"/>
                    <a:pt x="164" y="271"/>
                    <a:pt x="166" y="274"/>
                  </a:cubicBezTo>
                  <a:cubicBezTo>
                    <a:pt x="167" y="277"/>
                    <a:pt x="166" y="276"/>
                    <a:pt x="167" y="279"/>
                  </a:cubicBezTo>
                  <a:cubicBezTo>
                    <a:pt x="167" y="281"/>
                    <a:pt x="170" y="284"/>
                    <a:pt x="171" y="287"/>
                  </a:cubicBezTo>
                  <a:cubicBezTo>
                    <a:pt x="172" y="290"/>
                    <a:pt x="172" y="296"/>
                    <a:pt x="174" y="300"/>
                  </a:cubicBezTo>
                  <a:cubicBezTo>
                    <a:pt x="175" y="302"/>
                    <a:pt x="187" y="311"/>
                    <a:pt x="189" y="31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5" name="Freeform 108"/>
            <p:cNvSpPr>
              <a:spLocks/>
            </p:cNvSpPr>
            <p:nvPr/>
          </p:nvSpPr>
          <p:spPr bwMode="auto">
            <a:xfrm>
              <a:off x="3292476" y="1900238"/>
              <a:ext cx="25400" cy="31750"/>
            </a:xfrm>
            <a:custGeom>
              <a:avLst/>
              <a:gdLst/>
              <a:ahLst/>
              <a:cxnLst>
                <a:cxn ang="0">
                  <a:pos x="6" y="10"/>
                </a:cxn>
                <a:cxn ang="0">
                  <a:pos x="5" y="6"/>
                </a:cxn>
                <a:cxn ang="0">
                  <a:pos x="8" y="6"/>
                </a:cxn>
                <a:cxn ang="0">
                  <a:pos x="11" y="3"/>
                </a:cxn>
                <a:cxn ang="0">
                  <a:pos x="3" y="2"/>
                </a:cxn>
                <a:cxn ang="0">
                  <a:pos x="6" y="10"/>
                </a:cxn>
              </a:cxnLst>
              <a:rect l="0" t="0" r="r" b="b"/>
              <a:pathLst>
                <a:path w="12" h="15">
                  <a:moveTo>
                    <a:pt x="6" y="10"/>
                  </a:moveTo>
                  <a:cubicBezTo>
                    <a:pt x="8" y="8"/>
                    <a:pt x="4" y="7"/>
                    <a:pt x="5" y="6"/>
                  </a:cubicBezTo>
                  <a:cubicBezTo>
                    <a:pt x="6" y="4"/>
                    <a:pt x="8" y="6"/>
                    <a:pt x="8" y="6"/>
                  </a:cubicBezTo>
                  <a:cubicBezTo>
                    <a:pt x="10" y="5"/>
                    <a:pt x="10" y="4"/>
                    <a:pt x="11" y="3"/>
                  </a:cubicBezTo>
                  <a:cubicBezTo>
                    <a:pt x="12" y="0"/>
                    <a:pt x="5" y="1"/>
                    <a:pt x="3" y="2"/>
                  </a:cubicBezTo>
                  <a:cubicBezTo>
                    <a:pt x="0" y="5"/>
                    <a:pt x="2" y="15"/>
                    <a:pt x="6" y="1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6" name="Freeform 109"/>
            <p:cNvSpPr>
              <a:spLocks/>
            </p:cNvSpPr>
            <p:nvPr/>
          </p:nvSpPr>
          <p:spPr bwMode="auto">
            <a:xfrm>
              <a:off x="3252788" y="1660526"/>
              <a:ext cx="333375" cy="377825"/>
            </a:xfrm>
            <a:custGeom>
              <a:avLst/>
              <a:gdLst/>
              <a:ahLst/>
              <a:cxnLst>
                <a:cxn ang="0">
                  <a:pos x="24" y="147"/>
                </a:cxn>
                <a:cxn ang="0">
                  <a:pos x="18" y="158"/>
                </a:cxn>
                <a:cxn ang="0">
                  <a:pos x="25" y="158"/>
                </a:cxn>
                <a:cxn ang="0">
                  <a:pos x="41" y="164"/>
                </a:cxn>
                <a:cxn ang="0">
                  <a:pos x="54" y="178"/>
                </a:cxn>
                <a:cxn ang="0">
                  <a:pos x="65" y="166"/>
                </a:cxn>
                <a:cxn ang="0">
                  <a:pos x="68" y="148"/>
                </a:cxn>
                <a:cxn ang="0">
                  <a:pos x="73" y="134"/>
                </a:cxn>
                <a:cxn ang="0">
                  <a:pos x="76" y="133"/>
                </a:cxn>
                <a:cxn ang="0">
                  <a:pos x="85" y="123"/>
                </a:cxn>
                <a:cxn ang="0">
                  <a:pos x="147" y="82"/>
                </a:cxn>
                <a:cxn ang="0">
                  <a:pos x="155" y="67"/>
                </a:cxn>
                <a:cxn ang="0">
                  <a:pos x="155" y="60"/>
                </a:cxn>
                <a:cxn ang="0">
                  <a:pos x="153" y="53"/>
                </a:cxn>
                <a:cxn ang="0">
                  <a:pos x="146" y="45"/>
                </a:cxn>
                <a:cxn ang="0">
                  <a:pos x="145" y="38"/>
                </a:cxn>
                <a:cxn ang="0">
                  <a:pos x="127" y="28"/>
                </a:cxn>
                <a:cxn ang="0">
                  <a:pos x="117" y="33"/>
                </a:cxn>
                <a:cxn ang="0">
                  <a:pos x="104" y="29"/>
                </a:cxn>
                <a:cxn ang="0">
                  <a:pos x="96" y="22"/>
                </a:cxn>
                <a:cxn ang="0">
                  <a:pos x="91" y="17"/>
                </a:cxn>
                <a:cxn ang="0">
                  <a:pos x="72" y="10"/>
                </a:cxn>
                <a:cxn ang="0">
                  <a:pos x="67" y="7"/>
                </a:cxn>
                <a:cxn ang="0">
                  <a:pos x="59" y="0"/>
                </a:cxn>
                <a:cxn ang="0">
                  <a:pos x="59" y="2"/>
                </a:cxn>
                <a:cxn ang="0">
                  <a:pos x="59" y="4"/>
                </a:cxn>
                <a:cxn ang="0">
                  <a:pos x="58" y="6"/>
                </a:cxn>
                <a:cxn ang="0">
                  <a:pos x="55" y="9"/>
                </a:cxn>
                <a:cxn ang="0">
                  <a:pos x="52" y="7"/>
                </a:cxn>
                <a:cxn ang="0">
                  <a:pos x="42" y="10"/>
                </a:cxn>
                <a:cxn ang="0">
                  <a:pos x="37" y="13"/>
                </a:cxn>
                <a:cxn ang="0">
                  <a:pos x="37" y="12"/>
                </a:cxn>
                <a:cxn ang="0">
                  <a:pos x="26" y="17"/>
                </a:cxn>
                <a:cxn ang="0">
                  <a:pos x="26" y="27"/>
                </a:cxn>
                <a:cxn ang="0">
                  <a:pos x="25" y="40"/>
                </a:cxn>
                <a:cxn ang="0">
                  <a:pos x="17" y="57"/>
                </a:cxn>
                <a:cxn ang="0">
                  <a:pos x="16" y="56"/>
                </a:cxn>
                <a:cxn ang="0">
                  <a:pos x="3" y="68"/>
                </a:cxn>
                <a:cxn ang="0">
                  <a:pos x="5" y="84"/>
                </a:cxn>
                <a:cxn ang="0">
                  <a:pos x="3" y="101"/>
                </a:cxn>
                <a:cxn ang="0">
                  <a:pos x="1" y="101"/>
                </a:cxn>
                <a:cxn ang="0">
                  <a:pos x="9" y="106"/>
                </a:cxn>
                <a:cxn ang="0">
                  <a:pos x="20" y="112"/>
                </a:cxn>
                <a:cxn ang="0">
                  <a:pos x="29" y="104"/>
                </a:cxn>
                <a:cxn ang="0">
                  <a:pos x="28" y="108"/>
                </a:cxn>
                <a:cxn ang="0">
                  <a:pos x="27" y="109"/>
                </a:cxn>
                <a:cxn ang="0">
                  <a:pos x="31" y="98"/>
                </a:cxn>
                <a:cxn ang="0">
                  <a:pos x="32" y="98"/>
                </a:cxn>
                <a:cxn ang="0">
                  <a:pos x="32" y="106"/>
                </a:cxn>
                <a:cxn ang="0">
                  <a:pos x="31" y="122"/>
                </a:cxn>
                <a:cxn ang="0">
                  <a:pos x="27" y="128"/>
                </a:cxn>
                <a:cxn ang="0">
                  <a:pos x="20" y="133"/>
                </a:cxn>
                <a:cxn ang="0">
                  <a:pos x="19" y="133"/>
                </a:cxn>
                <a:cxn ang="0">
                  <a:pos x="23" y="144"/>
                </a:cxn>
              </a:cxnLst>
              <a:rect l="0" t="0" r="r" b="b"/>
              <a:pathLst>
                <a:path w="157" h="178">
                  <a:moveTo>
                    <a:pt x="23" y="144"/>
                  </a:moveTo>
                  <a:cubicBezTo>
                    <a:pt x="23" y="145"/>
                    <a:pt x="25" y="146"/>
                    <a:pt x="24" y="147"/>
                  </a:cubicBezTo>
                  <a:cubicBezTo>
                    <a:pt x="23" y="151"/>
                    <a:pt x="16" y="150"/>
                    <a:pt x="16" y="150"/>
                  </a:cubicBezTo>
                  <a:cubicBezTo>
                    <a:pt x="13" y="154"/>
                    <a:pt x="18" y="157"/>
                    <a:pt x="18" y="158"/>
                  </a:cubicBezTo>
                  <a:cubicBezTo>
                    <a:pt x="18" y="159"/>
                    <a:pt x="15" y="161"/>
                    <a:pt x="16" y="162"/>
                  </a:cubicBezTo>
                  <a:cubicBezTo>
                    <a:pt x="20" y="166"/>
                    <a:pt x="21" y="159"/>
                    <a:pt x="25" y="158"/>
                  </a:cubicBezTo>
                  <a:cubicBezTo>
                    <a:pt x="26" y="158"/>
                    <a:pt x="33" y="164"/>
                    <a:pt x="34" y="164"/>
                  </a:cubicBezTo>
                  <a:cubicBezTo>
                    <a:pt x="38" y="164"/>
                    <a:pt x="36" y="161"/>
                    <a:pt x="41" y="164"/>
                  </a:cubicBezTo>
                  <a:cubicBezTo>
                    <a:pt x="45" y="167"/>
                    <a:pt x="40" y="172"/>
                    <a:pt x="50" y="176"/>
                  </a:cubicBezTo>
                  <a:cubicBezTo>
                    <a:pt x="54" y="178"/>
                    <a:pt x="54" y="178"/>
                    <a:pt x="54" y="178"/>
                  </a:cubicBezTo>
                  <a:cubicBezTo>
                    <a:pt x="60" y="177"/>
                    <a:pt x="57" y="171"/>
                    <a:pt x="59" y="169"/>
                  </a:cubicBezTo>
                  <a:cubicBezTo>
                    <a:pt x="61" y="167"/>
                    <a:pt x="63" y="167"/>
                    <a:pt x="65" y="166"/>
                  </a:cubicBezTo>
                  <a:cubicBezTo>
                    <a:pt x="67" y="163"/>
                    <a:pt x="64" y="161"/>
                    <a:pt x="64" y="158"/>
                  </a:cubicBezTo>
                  <a:cubicBezTo>
                    <a:pt x="65" y="155"/>
                    <a:pt x="66" y="151"/>
                    <a:pt x="68" y="148"/>
                  </a:cubicBezTo>
                  <a:cubicBezTo>
                    <a:pt x="69" y="146"/>
                    <a:pt x="71" y="145"/>
                    <a:pt x="71" y="143"/>
                  </a:cubicBezTo>
                  <a:cubicBezTo>
                    <a:pt x="72" y="141"/>
                    <a:pt x="71" y="136"/>
                    <a:pt x="73" y="134"/>
                  </a:cubicBezTo>
                  <a:cubicBezTo>
                    <a:pt x="75" y="131"/>
                    <a:pt x="74" y="138"/>
                    <a:pt x="76" y="137"/>
                  </a:cubicBezTo>
                  <a:cubicBezTo>
                    <a:pt x="79" y="135"/>
                    <a:pt x="76" y="134"/>
                    <a:pt x="76" y="133"/>
                  </a:cubicBezTo>
                  <a:cubicBezTo>
                    <a:pt x="76" y="132"/>
                    <a:pt x="77" y="132"/>
                    <a:pt x="77" y="131"/>
                  </a:cubicBezTo>
                  <a:cubicBezTo>
                    <a:pt x="80" y="129"/>
                    <a:pt x="82" y="125"/>
                    <a:pt x="85" y="123"/>
                  </a:cubicBezTo>
                  <a:cubicBezTo>
                    <a:pt x="94" y="117"/>
                    <a:pt x="107" y="116"/>
                    <a:pt x="118" y="110"/>
                  </a:cubicBezTo>
                  <a:cubicBezTo>
                    <a:pt x="126" y="106"/>
                    <a:pt x="143" y="90"/>
                    <a:pt x="147" y="82"/>
                  </a:cubicBezTo>
                  <a:cubicBezTo>
                    <a:pt x="148" y="79"/>
                    <a:pt x="151" y="65"/>
                    <a:pt x="152" y="65"/>
                  </a:cubicBezTo>
                  <a:cubicBezTo>
                    <a:pt x="155" y="64"/>
                    <a:pt x="151" y="69"/>
                    <a:pt x="155" y="67"/>
                  </a:cubicBezTo>
                  <a:cubicBezTo>
                    <a:pt x="155" y="67"/>
                    <a:pt x="156" y="66"/>
                    <a:pt x="156" y="65"/>
                  </a:cubicBezTo>
                  <a:cubicBezTo>
                    <a:pt x="157" y="64"/>
                    <a:pt x="155" y="61"/>
                    <a:pt x="155" y="60"/>
                  </a:cubicBezTo>
                  <a:cubicBezTo>
                    <a:pt x="155" y="58"/>
                    <a:pt x="157" y="56"/>
                    <a:pt x="155" y="54"/>
                  </a:cubicBezTo>
                  <a:cubicBezTo>
                    <a:pt x="155" y="53"/>
                    <a:pt x="153" y="53"/>
                    <a:pt x="153" y="53"/>
                  </a:cubicBezTo>
                  <a:cubicBezTo>
                    <a:pt x="151" y="51"/>
                    <a:pt x="151" y="48"/>
                    <a:pt x="149" y="46"/>
                  </a:cubicBezTo>
                  <a:cubicBezTo>
                    <a:pt x="146" y="45"/>
                    <a:pt x="146" y="45"/>
                    <a:pt x="146" y="45"/>
                  </a:cubicBezTo>
                  <a:cubicBezTo>
                    <a:pt x="145" y="42"/>
                    <a:pt x="152" y="44"/>
                    <a:pt x="155" y="43"/>
                  </a:cubicBezTo>
                  <a:cubicBezTo>
                    <a:pt x="152" y="43"/>
                    <a:pt x="148" y="38"/>
                    <a:pt x="145" y="38"/>
                  </a:cubicBezTo>
                  <a:cubicBezTo>
                    <a:pt x="143" y="37"/>
                    <a:pt x="143" y="39"/>
                    <a:pt x="140" y="37"/>
                  </a:cubicBezTo>
                  <a:cubicBezTo>
                    <a:pt x="136" y="34"/>
                    <a:pt x="134" y="28"/>
                    <a:pt x="127" y="28"/>
                  </a:cubicBezTo>
                  <a:cubicBezTo>
                    <a:pt x="124" y="27"/>
                    <a:pt x="125" y="32"/>
                    <a:pt x="124" y="33"/>
                  </a:cubicBezTo>
                  <a:cubicBezTo>
                    <a:pt x="123" y="34"/>
                    <a:pt x="118" y="33"/>
                    <a:pt x="117" y="33"/>
                  </a:cubicBezTo>
                  <a:cubicBezTo>
                    <a:pt x="114" y="32"/>
                    <a:pt x="111" y="34"/>
                    <a:pt x="108" y="33"/>
                  </a:cubicBezTo>
                  <a:cubicBezTo>
                    <a:pt x="106" y="32"/>
                    <a:pt x="106" y="30"/>
                    <a:pt x="104" y="29"/>
                  </a:cubicBezTo>
                  <a:cubicBezTo>
                    <a:pt x="103" y="29"/>
                    <a:pt x="99" y="31"/>
                    <a:pt x="98" y="29"/>
                  </a:cubicBezTo>
                  <a:cubicBezTo>
                    <a:pt x="97" y="28"/>
                    <a:pt x="97" y="22"/>
                    <a:pt x="96" y="22"/>
                  </a:cubicBezTo>
                  <a:cubicBezTo>
                    <a:pt x="94" y="21"/>
                    <a:pt x="92" y="21"/>
                    <a:pt x="91" y="19"/>
                  </a:cubicBezTo>
                  <a:cubicBezTo>
                    <a:pt x="91" y="19"/>
                    <a:pt x="91" y="18"/>
                    <a:pt x="91" y="17"/>
                  </a:cubicBezTo>
                  <a:cubicBezTo>
                    <a:pt x="89" y="15"/>
                    <a:pt x="87" y="19"/>
                    <a:pt x="84" y="17"/>
                  </a:cubicBezTo>
                  <a:cubicBezTo>
                    <a:pt x="81" y="14"/>
                    <a:pt x="76" y="13"/>
                    <a:pt x="72" y="10"/>
                  </a:cubicBezTo>
                  <a:cubicBezTo>
                    <a:pt x="71" y="9"/>
                    <a:pt x="70" y="8"/>
                    <a:pt x="69" y="7"/>
                  </a:cubicBezTo>
                  <a:cubicBezTo>
                    <a:pt x="68" y="7"/>
                    <a:pt x="68" y="7"/>
                    <a:pt x="67" y="7"/>
                  </a:cubicBezTo>
                  <a:cubicBezTo>
                    <a:pt x="67" y="7"/>
                    <a:pt x="66" y="7"/>
                    <a:pt x="66" y="7"/>
                  </a:cubicBezTo>
                  <a:cubicBezTo>
                    <a:pt x="64" y="5"/>
                    <a:pt x="62" y="2"/>
                    <a:pt x="59" y="0"/>
                  </a:cubicBezTo>
                  <a:cubicBezTo>
                    <a:pt x="59" y="0"/>
                    <a:pt x="59" y="0"/>
                    <a:pt x="59" y="0"/>
                  </a:cubicBezTo>
                  <a:cubicBezTo>
                    <a:pt x="59" y="1"/>
                    <a:pt x="59" y="1"/>
                    <a:pt x="59" y="2"/>
                  </a:cubicBezTo>
                  <a:cubicBezTo>
                    <a:pt x="59" y="2"/>
                    <a:pt x="57" y="3"/>
                    <a:pt x="58" y="4"/>
                  </a:cubicBezTo>
                  <a:cubicBezTo>
                    <a:pt x="58" y="4"/>
                    <a:pt x="59" y="4"/>
                    <a:pt x="59" y="4"/>
                  </a:cubicBezTo>
                  <a:cubicBezTo>
                    <a:pt x="60" y="5"/>
                    <a:pt x="58" y="4"/>
                    <a:pt x="58" y="4"/>
                  </a:cubicBezTo>
                  <a:cubicBezTo>
                    <a:pt x="58" y="5"/>
                    <a:pt x="58" y="6"/>
                    <a:pt x="58" y="6"/>
                  </a:cubicBezTo>
                  <a:cubicBezTo>
                    <a:pt x="57" y="6"/>
                    <a:pt x="56" y="6"/>
                    <a:pt x="56" y="6"/>
                  </a:cubicBezTo>
                  <a:cubicBezTo>
                    <a:pt x="55" y="7"/>
                    <a:pt x="56" y="10"/>
                    <a:pt x="55" y="9"/>
                  </a:cubicBezTo>
                  <a:cubicBezTo>
                    <a:pt x="54" y="9"/>
                    <a:pt x="54" y="7"/>
                    <a:pt x="53" y="6"/>
                  </a:cubicBezTo>
                  <a:cubicBezTo>
                    <a:pt x="53" y="6"/>
                    <a:pt x="52" y="7"/>
                    <a:pt x="52" y="7"/>
                  </a:cubicBezTo>
                  <a:cubicBezTo>
                    <a:pt x="51" y="8"/>
                    <a:pt x="51" y="9"/>
                    <a:pt x="49" y="10"/>
                  </a:cubicBezTo>
                  <a:cubicBezTo>
                    <a:pt x="47" y="11"/>
                    <a:pt x="44" y="10"/>
                    <a:pt x="42" y="10"/>
                  </a:cubicBezTo>
                  <a:cubicBezTo>
                    <a:pt x="42" y="10"/>
                    <a:pt x="40" y="12"/>
                    <a:pt x="40" y="12"/>
                  </a:cubicBezTo>
                  <a:cubicBezTo>
                    <a:pt x="39" y="13"/>
                    <a:pt x="38" y="12"/>
                    <a:pt x="37" y="13"/>
                  </a:cubicBezTo>
                  <a:cubicBezTo>
                    <a:pt x="35" y="15"/>
                    <a:pt x="38" y="17"/>
                    <a:pt x="38" y="17"/>
                  </a:cubicBezTo>
                  <a:cubicBezTo>
                    <a:pt x="34" y="17"/>
                    <a:pt x="38" y="13"/>
                    <a:pt x="37" y="12"/>
                  </a:cubicBezTo>
                  <a:cubicBezTo>
                    <a:pt x="36" y="12"/>
                    <a:pt x="32" y="16"/>
                    <a:pt x="31" y="16"/>
                  </a:cubicBezTo>
                  <a:cubicBezTo>
                    <a:pt x="30" y="16"/>
                    <a:pt x="26" y="16"/>
                    <a:pt x="26" y="17"/>
                  </a:cubicBezTo>
                  <a:cubicBezTo>
                    <a:pt x="22" y="20"/>
                    <a:pt x="26" y="21"/>
                    <a:pt x="27" y="24"/>
                  </a:cubicBezTo>
                  <a:cubicBezTo>
                    <a:pt x="28" y="26"/>
                    <a:pt x="26" y="25"/>
                    <a:pt x="26" y="27"/>
                  </a:cubicBezTo>
                  <a:cubicBezTo>
                    <a:pt x="26" y="27"/>
                    <a:pt x="27" y="30"/>
                    <a:pt x="27" y="30"/>
                  </a:cubicBezTo>
                  <a:cubicBezTo>
                    <a:pt x="27" y="30"/>
                    <a:pt x="25" y="39"/>
                    <a:pt x="25" y="40"/>
                  </a:cubicBezTo>
                  <a:cubicBezTo>
                    <a:pt x="22" y="43"/>
                    <a:pt x="15" y="47"/>
                    <a:pt x="14" y="50"/>
                  </a:cubicBezTo>
                  <a:cubicBezTo>
                    <a:pt x="14" y="51"/>
                    <a:pt x="17" y="57"/>
                    <a:pt x="17" y="57"/>
                  </a:cubicBezTo>
                  <a:cubicBezTo>
                    <a:pt x="18" y="58"/>
                    <a:pt x="21" y="57"/>
                    <a:pt x="20" y="57"/>
                  </a:cubicBezTo>
                  <a:cubicBezTo>
                    <a:pt x="18" y="59"/>
                    <a:pt x="16" y="56"/>
                    <a:pt x="16" y="56"/>
                  </a:cubicBezTo>
                  <a:cubicBezTo>
                    <a:pt x="15" y="56"/>
                    <a:pt x="13" y="64"/>
                    <a:pt x="12" y="65"/>
                  </a:cubicBezTo>
                  <a:cubicBezTo>
                    <a:pt x="10" y="67"/>
                    <a:pt x="6" y="63"/>
                    <a:pt x="3" y="68"/>
                  </a:cubicBezTo>
                  <a:cubicBezTo>
                    <a:pt x="1" y="70"/>
                    <a:pt x="7" y="75"/>
                    <a:pt x="7" y="77"/>
                  </a:cubicBezTo>
                  <a:cubicBezTo>
                    <a:pt x="8" y="79"/>
                    <a:pt x="4" y="82"/>
                    <a:pt x="5" y="84"/>
                  </a:cubicBezTo>
                  <a:cubicBezTo>
                    <a:pt x="5" y="87"/>
                    <a:pt x="8" y="90"/>
                    <a:pt x="8" y="93"/>
                  </a:cubicBezTo>
                  <a:cubicBezTo>
                    <a:pt x="8" y="96"/>
                    <a:pt x="7" y="100"/>
                    <a:pt x="3" y="101"/>
                  </a:cubicBezTo>
                  <a:cubicBezTo>
                    <a:pt x="2" y="101"/>
                    <a:pt x="1" y="99"/>
                    <a:pt x="0" y="100"/>
                  </a:cubicBezTo>
                  <a:cubicBezTo>
                    <a:pt x="0" y="100"/>
                    <a:pt x="1" y="101"/>
                    <a:pt x="1" y="101"/>
                  </a:cubicBezTo>
                  <a:cubicBezTo>
                    <a:pt x="2" y="102"/>
                    <a:pt x="2" y="103"/>
                    <a:pt x="3" y="104"/>
                  </a:cubicBezTo>
                  <a:cubicBezTo>
                    <a:pt x="4" y="105"/>
                    <a:pt x="8" y="105"/>
                    <a:pt x="9" y="106"/>
                  </a:cubicBezTo>
                  <a:cubicBezTo>
                    <a:pt x="12" y="108"/>
                    <a:pt x="18" y="116"/>
                    <a:pt x="21" y="115"/>
                  </a:cubicBezTo>
                  <a:cubicBezTo>
                    <a:pt x="22" y="115"/>
                    <a:pt x="19" y="112"/>
                    <a:pt x="20" y="112"/>
                  </a:cubicBezTo>
                  <a:cubicBezTo>
                    <a:pt x="21" y="112"/>
                    <a:pt x="23" y="113"/>
                    <a:pt x="25" y="109"/>
                  </a:cubicBezTo>
                  <a:cubicBezTo>
                    <a:pt x="26" y="108"/>
                    <a:pt x="29" y="100"/>
                    <a:pt x="29" y="104"/>
                  </a:cubicBezTo>
                  <a:cubicBezTo>
                    <a:pt x="29" y="104"/>
                    <a:pt x="25" y="107"/>
                    <a:pt x="27" y="109"/>
                  </a:cubicBezTo>
                  <a:cubicBezTo>
                    <a:pt x="27" y="109"/>
                    <a:pt x="27" y="108"/>
                    <a:pt x="28" y="108"/>
                  </a:cubicBezTo>
                  <a:cubicBezTo>
                    <a:pt x="28" y="108"/>
                    <a:pt x="30" y="108"/>
                    <a:pt x="30" y="109"/>
                  </a:cubicBezTo>
                  <a:cubicBezTo>
                    <a:pt x="30" y="109"/>
                    <a:pt x="28" y="108"/>
                    <a:pt x="27" y="109"/>
                  </a:cubicBezTo>
                  <a:cubicBezTo>
                    <a:pt x="26" y="109"/>
                    <a:pt x="25" y="112"/>
                    <a:pt x="28" y="112"/>
                  </a:cubicBezTo>
                  <a:cubicBezTo>
                    <a:pt x="34" y="113"/>
                    <a:pt x="29" y="100"/>
                    <a:pt x="31" y="98"/>
                  </a:cubicBezTo>
                  <a:cubicBezTo>
                    <a:pt x="31" y="98"/>
                    <a:pt x="34" y="95"/>
                    <a:pt x="34" y="96"/>
                  </a:cubicBezTo>
                  <a:cubicBezTo>
                    <a:pt x="35" y="98"/>
                    <a:pt x="32" y="97"/>
                    <a:pt x="32" y="98"/>
                  </a:cubicBezTo>
                  <a:cubicBezTo>
                    <a:pt x="30" y="101"/>
                    <a:pt x="32" y="99"/>
                    <a:pt x="32" y="101"/>
                  </a:cubicBezTo>
                  <a:cubicBezTo>
                    <a:pt x="32" y="102"/>
                    <a:pt x="32" y="104"/>
                    <a:pt x="32" y="106"/>
                  </a:cubicBezTo>
                  <a:cubicBezTo>
                    <a:pt x="32" y="108"/>
                    <a:pt x="35" y="108"/>
                    <a:pt x="35" y="110"/>
                  </a:cubicBezTo>
                  <a:cubicBezTo>
                    <a:pt x="36" y="112"/>
                    <a:pt x="31" y="119"/>
                    <a:pt x="31" y="122"/>
                  </a:cubicBezTo>
                  <a:cubicBezTo>
                    <a:pt x="31" y="126"/>
                    <a:pt x="27" y="131"/>
                    <a:pt x="27" y="131"/>
                  </a:cubicBezTo>
                  <a:cubicBezTo>
                    <a:pt x="27" y="130"/>
                    <a:pt x="27" y="128"/>
                    <a:pt x="27" y="128"/>
                  </a:cubicBezTo>
                  <a:cubicBezTo>
                    <a:pt x="25" y="129"/>
                    <a:pt x="26" y="133"/>
                    <a:pt x="21" y="132"/>
                  </a:cubicBezTo>
                  <a:cubicBezTo>
                    <a:pt x="19" y="132"/>
                    <a:pt x="21" y="133"/>
                    <a:pt x="20" y="133"/>
                  </a:cubicBezTo>
                  <a:cubicBezTo>
                    <a:pt x="20" y="133"/>
                    <a:pt x="20" y="132"/>
                    <a:pt x="20" y="132"/>
                  </a:cubicBezTo>
                  <a:cubicBezTo>
                    <a:pt x="19" y="132"/>
                    <a:pt x="19" y="132"/>
                    <a:pt x="19" y="133"/>
                  </a:cubicBezTo>
                  <a:cubicBezTo>
                    <a:pt x="20" y="133"/>
                    <a:pt x="21" y="133"/>
                    <a:pt x="21" y="134"/>
                  </a:cubicBezTo>
                  <a:cubicBezTo>
                    <a:pt x="22" y="135"/>
                    <a:pt x="22" y="142"/>
                    <a:pt x="23" y="14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7" name="Freeform 110"/>
            <p:cNvSpPr>
              <a:spLocks/>
            </p:cNvSpPr>
            <p:nvPr/>
          </p:nvSpPr>
          <p:spPr bwMode="auto">
            <a:xfrm>
              <a:off x="3235326" y="1744663"/>
              <a:ext cx="736600" cy="1060450"/>
            </a:xfrm>
            <a:custGeom>
              <a:avLst/>
              <a:gdLst/>
              <a:ahLst/>
              <a:cxnLst>
                <a:cxn ang="0">
                  <a:pos x="332" y="412"/>
                </a:cxn>
                <a:cxn ang="0">
                  <a:pos x="340" y="388"/>
                </a:cxn>
                <a:cxn ang="0">
                  <a:pos x="340" y="365"/>
                </a:cxn>
                <a:cxn ang="0">
                  <a:pos x="344" y="344"/>
                </a:cxn>
                <a:cxn ang="0">
                  <a:pos x="312" y="298"/>
                </a:cxn>
                <a:cxn ang="0">
                  <a:pos x="292" y="273"/>
                </a:cxn>
                <a:cxn ang="0">
                  <a:pos x="283" y="267"/>
                </a:cxn>
                <a:cxn ang="0">
                  <a:pos x="248" y="266"/>
                </a:cxn>
                <a:cxn ang="0">
                  <a:pos x="220" y="237"/>
                </a:cxn>
                <a:cxn ang="0">
                  <a:pos x="208" y="214"/>
                </a:cxn>
                <a:cxn ang="0">
                  <a:pos x="208" y="200"/>
                </a:cxn>
                <a:cxn ang="0">
                  <a:pos x="227" y="153"/>
                </a:cxn>
                <a:cxn ang="0">
                  <a:pos x="255" y="123"/>
                </a:cxn>
                <a:cxn ang="0">
                  <a:pos x="272" y="120"/>
                </a:cxn>
                <a:cxn ang="0">
                  <a:pos x="280" y="118"/>
                </a:cxn>
                <a:cxn ang="0">
                  <a:pos x="291" y="114"/>
                </a:cxn>
                <a:cxn ang="0">
                  <a:pos x="304" y="116"/>
                </a:cxn>
                <a:cxn ang="0">
                  <a:pos x="293" y="106"/>
                </a:cxn>
                <a:cxn ang="0">
                  <a:pos x="297" y="70"/>
                </a:cxn>
                <a:cxn ang="0">
                  <a:pos x="280" y="60"/>
                </a:cxn>
                <a:cxn ang="0">
                  <a:pos x="267" y="61"/>
                </a:cxn>
                <a:cxn ang="0">
                  <a:pos x="253" y="64"/>
                </a:cxn>
                <a:cxn ang="0">
                  <a:pos x="234" y="64"/>
                </a:cxn>
                <a:cxn ang="0">
                  <a:pos x="223" y="64"/>
                </a:cxn>
                <a:cxn ang="0">
                  <a:pos x="212" y="43"/>
                </a:cxn>
                <a:cxn ang="0">
                  <a:pos x="197" y="30"/>
                </a:cxn>
                <a:cxn ang="0">
                  <a:pos x="180" y="9"/>
                </a:cxn>
                <a:cxn ang="0">
                  <a:pos x="167" y="1"/>
                </a:cxn>
                <a:cxn ang="0">
                  <a:pos x="163" y="14"/>
                </a:cxn>
                <a:cxn ang="0">
                  <a:pos x="155" y="42"/>
                </a:cxn>
                <a:cxn ang="0">
                  <a:pos x="84" y="97"/>
                </a:cxn>
                <a:cxn ang="0">
                  <a:pos x="73" y="126"/>
                </a:cxn>
                <a:cxn ang="0">
                  <a:pos x="42" y="124"/>
                </a:cxn>
                <a:cxn ang="0">
                  <a:pos x="32" y="107"/>
                </a:cxn>
                <a:cxn ang="0">
                  <a:pos x="22" y="97"/>
                </a:cxn>
                <a:cxn ang="0">
                  <a:pos x="8" y="113"/>
                </a:cxn>
                <a:cxn ang="0">
                  <a:pos x="5" y="144"/>
                </a:cxn>
                <a:cxn ang="0">
                  <a:pos x="35" y="183"/>
                </a:cxn>
                <a:cxn ang="0">
                  <a:pos x="50" y="206"/>
                </a:cxn>
                <a:cxn ang="0">
                  <a:pos x="72" y="236"/>
                </a:cxn>
                <a:cxn ang="0">
                  <a:pos x="78" y="254"/>
                </a:cxn>
                <a:cxn ang="0">
                  <a:pos x="83" y="261"/>
                </a:cxn>
                <a:cxn ang="0">
                  <a:pos x="107" y="308"/>
                </a:cxn>
                <a:cxn ang="0">
                  <a:pos x="119" y="331"/>
                </a:cxn>
                <a:cxn ang="0">
                  <a:pos x="137" y="353"/>
                </a:cxn>
                <a:cxn ang="0">
                  <a:pos x="145" y="381"/>
                </a:cxn>
                <a:cxn ang="0">
                  <a:pos x="150" y="393"/>
                </a:cxn>
                <a:cxn ang="0">
                  <a:pos x="171" y="414"/>
                </a:cxn>
                <a:cxn ang="0">
                  <a:pos x="184" y="424"/>
                </a:cxn>
                <a:cxn ang="0">
                  <a:pos x="217" y="443"/>
                </a:cxn>
                <a:cxn ang="0">
                  <a:pos x="242" y="454"/>
                </a:cxn>
                <a:cxn ang="0">
                  <a:pos x="267" y="468"/>
                </a:cxn>
                <a:cxn ang="0">
                  <a:pos x="290" y="487"/>
                </a:cxn>
                <a:cxn ang="0">
                  <a:pos x="329" y="476"/>
                </a:cxn>
                <a:cxn ang="0">
                  <a:pos x="342" y="447"/>
                </a:cxn>
              </a:cxnLst>
              <a:rect l="0" t="0" r="r" b="b"/>
              <a:pathLst>
                <a:path w="347" h="500">
                  <a:moveTo>
                    <a:pt x="335" y="440"/>
                  </a:moveTo>
                  <a:cubicBezTo>
                    <a:pt x="333" y="436"/>
                    <a:pt x="330" y="429"/>
                    <a:pt x="329" y="425"/>
                  </a:cubicBezTo>
                  <a:cubicBezTo>
                    <a:pt x="329" y="423"/>
                    <a:pt x="332" y="419"/>
                    <a:pt x="333" y="418"/>
                  </a:cubicBezTo>
                  <a:cubicBezTo>
                    <a:pt x="333" y="418"/>
                    <a:pt x="337" y="415"/>
                    <a:pt x="337" y="415"/>
                  </a:cubicBezTo>
                  <a:cubicBezTo>
                    <a:pt x="337" y="415"/>
                    <a:pt x="333" y="412"/>
                    <a:pt x="332" y="412"/>
                  </a:cubicBezTo>
                  <a:cubicBezTo>
                    <a:pt x="331" y="410"/>
                    <a:pt x="328" y="406"/>
                    <a:pt x="330" y="403"/>
                  </a:cubicBezTo>
                  <a:cubicBezTo>
                    <a:pt x="331" y="402"/>
                    <a:pt x="333" y="402"/>
                    <a:pt x="333" y="401"/>
                  </a:cubicBezTo>
                  <a:cubicBezTo>
                    <a:pt x="334" y="400"/>
                    <a:pt x="332" y="398"/>
                    <a:pt x="334" y="397"/>
                  </a:cubicBezTo>
                  <a:cubicBezTo>
                    <a:pt x="336" y="396"/>
                    <a:pt x="339" y="394"/>
                    <a:pt x="340" y="391"/>
                  </a:cubicBezTo>
                  <a:cubicBezTo>
                    <a:pt x="340" y="391"/>
                    <a:pt x="339" y="388"/>
                    <a:pt x="340" y="388"/>
                  </a:cubicBezTo>
                  <a:cubicBezTo>
                    <a:pt x="341" y="387"/>
                    <a:pt x="343" y="388"/>
                    <a:pt x="343" y="387"/>
                  </a:cubicBezTo>
                  <a:cubicBezTo>
                    <a:pt x="344" y="386"/>
                    <a:pt x="336" y="374"/>
                    <a:pt x="337" y="372"/>
                  </a:cubicBezTo>
                  <a:cubicBezTo>
                    <a:pt x="337" y="371"/>
                    <a:pt x="338" y="372"/>
                    <a:pt x="338" y="371"/>
                  </a:cubicBezTo>
                  <a:cubicBezTo>
                    <a:pt x="339" y="370"/>
                    <a:pt x="339" y="369"/>
                    <a:pt x="340" y="367"/>
                  </a:cubicBezTo>
                  <a:cubicBezTo>
                    <a:pt x="340" y="367"/>
                    <a:pt x="340" y="366"/>
                    <a:pt x="340" y="365"/>
                  </a:cubicBezTo>
                  <a:cubicBezTo>
                    <a:pt x="339" y="364"/>
                    <a:pt x="339" y="364"/>
                    <a:pt x="339" y="363"/>
                  </a:cubicBezTo>
                  <a:cubicBezTo>
                    <a:pt x="339" y="361"/>
                    <a:pt x="339" y="359"/>
                    <a:pt x="339" y="357"/>
                  </a:cubicBezTo>
                  <a:cubicBezTo>
                    <a:pt x="339" y="357"/>
                    <a:pt x="339" y="352"/>
                    <a:pt x="339" y="352"/>
                  </a:cubicBezTo>
                  <a:cubicBezTo>
                    <a:pt x="340" y="346"/>
                    <a:pt x="346" y="347"/>
                    <a:pt x="345" y="345"/>
                  </a:cubicBezTo>
                  <a:cubicBezTo>
                    <a:pt x="345" y="344"/>
                    <a:pt x="344" y="344"/>
                    <a:pt x="344" y="344"/>
                  </a:cubicBezTo>
                  <a:cubicBezTo>
                    <a:pt x="344" y="344"/>
                    <a:pt x="346" y="341"/>
                    <a:pt x="346" y="341"/>
                  </a:cubicBezTo>
                  <a:cubicBezTo>
                    <a:pt x="347" y="338"/>
                    <a:pt x="342" y="332"/>
                    <a:pt x="341" y="329"/>
                  </a:cubicBezTo>
                  <a:cubicBezTo>
                    <a:pt x="334" y="319"/>
                    <a:pt x="328" y="309"/>
                    <a:pt x="322" y="299"/>
                  </a:cubicBezTo>
                  <a:cubicBezTo>
                    <a:pt x="321" y="298"/>
                    <a:pt x="321" y="298"/>
                    <a:pt x="321" y="298"/>
                  </a:cubicBezTo>
                  <a:cubicBezTo>
                    <a:pt x="317" y="297"/>
                    <a:pt x="314" y="297"/>
                    <a:pt x="312" y="298"/>
                  </a:cubicBezTo>
                  <a:cubicBezTo>
                    <a:pt x="309" y="298"/>
                    <a:pt x="306" y="301"/>
                    <a:pt x="303" y="302"/>
                  </a:cubicBezTo>
                  <a:cubicBezTo>
                    <a:pt x="299" y="303"/>
                    <a:pt x="299" y="299"/>
                    <a:pt x="296" y="298"/>
                  </a:cubicBezTo>
                  <a:cubicBezTo>
                    <a:pt x="295" y="298"/>
                    <a:pt x="294" y="301"/>
                    <a:pt x="293" y="300"/>
                  </a:cubicBezTo>
                  <a:cubicBezTo>
                    <a:pt x="293" y="300"/>
                    <a:pt x="293" y="290"/>
                    <a:pt x="293" y="289"/>
                  </a:cubicBezTo>
                  <a:cubicBezTo>
                    <a:pt x="293" y="284"/>
                    <a:pt x="293" y="278"/>
                    <a:pt x="292" y="273"/>
                  </a:cubicBezTo>
                  <a:cubicBezTo>
                    <a:pt x="292" y="268"/>
                    <a:pt x="292" y="268"/>
                    <a:pt x="292" y="268"/>
                  </a:cubicBezTo>
                  <a:cubicBezTo>
                    <a:pt x="293" y="267"/>
                    <a:pt x="296" y="267"/>
                    <a:pt x="295" y="264"/>
                  </a:cubicBezTo>
                  <a:cubicBezTo>
                    <a:pt x="293" y="262"/>
                    <a:pt x="293" y="262"/>
                    <a:pt x="293" y="262"/>
                  </a:cubicBezTo>
                  <a:cubicBezTo>
                    <a:pt x="293" y="261"/>
                    <a:pt x="295" y="259"/>
                    <a:pt x="295" y="258"/>
                  </a:cubicBezTo>
                  <a:cubicBezTo>
                    <a:pt x="294" y="256"/>
                    <a:pt x="286" y="265"/>
                    <a:pt x="283" y="267"/>
                  </a:cubicBezTo>
                  <a:cubicBezTo>
                    <a:pt x="272" y="275"/>
                    <a:pt x="273" y="273"/>
                    <a:pt x="260" y="273"/>
                  </a:cubicBezTo>
                  <a:cubicBezTo>
                    <a:pt x="258" y="273"/>
                    <a:pt x="255" y="273"/>
                    <a:pt x="253" y="273"/>
                  </a:cubicBezTo>
                  <a:cubicBezTo>
                    <a:pt x="252" y="273"/>
                    <a:pt x="251" y="274"/>
                    <a:pt x="251" y="273"/>
                  </a:cubicBezTo>
                  <a:cubicBezTo>
                    <a:pt x="252" y="270"/>
                    <a:pt x="252" y="270"/>
                    <a:pt x="252" y="270"/>
                  </a:cubicBezTo>
                  <a:cubicBezTo>
                    <a:pt x="251" y="268"/>
                    <a:pt x="249" y="268"/>
                    <a:pt x="248" y="266"/>
                  </a:cubicBezTo>
                  <a:cubicBezTo>
                    <a:pt x="247" y="265"/>
                    <a:pt x="248" y="262"/>
                    <a:pt x="247" y="261"/>
                  </a:cubicBezTo>
                  <a:cubicBezTo>
                    <a:pt x="244" y="256"/>
                    <a:pt x="229" y="260"/>
                    <a:pt x="225" y="257"/>
                  </a:cubicBezTo>
                  <a:cubicBezTo>
                    <a:pt x="222" y="255"/>
                    <a:pt x="231" y="250"/>
                    <a:pt x="229" y="246"/>
                  </a:cubicBezTo>
                  <a:cubicBezTo>
                    <a:pt x="228" y="244"/>
                    <a:pt x="225" y="240"/>
                    <a:pt x="223" y="238"/>
                  </a:cubicBezTo>
                  <a:cubicBezTo>
                    <a:pt x="223" y="238"/>
                    <a:pt x="220" y="237"/>
                    <a:pt x="220" y="237"/>
                  </a:cubicBezTo>
                  <a:cubicBezTo>
                    <a:pt x="219" y="236"/>
                    <a:pt x="219" y="233"/>
                    <a:pt x="218" y="232"/>
                  </a:cubicBezTo>
                  <a:cubicBezTo>
                    <a:pt x="217" y="230"/>
                    <a:pt x="214" y="230"/>
                    <a:pt x="213" y="229"/>
                  </a:cubicBezTo>
                  <a:cubicBezTo>
                    <a:pt x="212" y="227"/>
                    <a:pt x="211" y="224"/>
                    <a:pt x="211" y="222"/>
                  </a:cubicBezTo>
                  <a:cubicBezTo>
                    <a:pt x="210" y="220"/>
                    <a:pt x="205" y="217"/>
                    <a:pt x="206" y="215"/>
                  </a:cubicBezTo>
                  <a:cubicBezTo>
                    <a:pt x="208" y="213"/>
                    <a:pt x="208" y="218"/>
                    <a:pt x="208" y="214"/>
                  </a:cubicBezTo>
                  <a:cubicBezTo>
                    <a:pt x="208" y="212"/>
                    <a:pt x="202" y="211"/>
                    <a:pt x="201" y="208"/>
                  </a:cubicBezTo>
                  <a:cubicBezTo>
                    <a:pt x="201" y="206"/>
                    <a:pt x="201" y="205"/>
                    <a:pt x="201" y="203"/>
                  </a:cubicBezTo>
                  <a:cubicBezTo>
                    <a:pt x="201" y="203"/>
                    <a:pt x="200" y="202"/>
                    <a:pt x="201" y="201"/>
                  </a:cubicBezTo>
                  <a:cubicBezTo>
                    <a:pt x="201" y="201"/>
                    <a:pt x="202" y="202"/>
                    <a:pt x="203" y="202"/>
                  </a:cubicBezTo>
                  <a:cubicBezTo>
                    <a:pt x="204" y="202"/>
                    <a:pt x="207" y="201"/>
                    <a:pt x="208" y="200"/>
                  </a:cubicBezTo>
                  <a:cubicBezTo>
                    <a:pt x="208" y="200"/>
                    <a:pt x="208" y="200"/>
                    <a:pt x="208" y="199"/>
                  </a:cubicBezTo>
                  <a:cubicBezTo>
                    <a:pt x="207" y="196"/>
                    <a:pt x="204" y="194"/>
                    <a:pt x="206" y="189"/>
                  </a:cubicBezTo>
                  <a:cubicBezTo>
                    <a:pt x="209" y="185"/>
                    <a:pt x="222" y="179"/>
                    <a:pt x="222" y="177"/>
                  </a:cubicBezTo>
                  <a:cubicBezTo>
                    <a:pt x="223" y="173"/>
                    <a:pt x="220" y="169"/>
                    <a:pt x="221" y="166"/>
                  </a:cubicBezTo>
                  <a:cubicBezTo>
                    <a:pt x="222" y="161"/>
                    <a:pt x="226" y="158"/>
                    <a:pt x="227" y="153"/>
                  </a:cubicBezTo>
                  <a:cubicBezTo>
                    <a:pt x="228" y="150"/>
                    <a:pt x="227" y="143"/>
                    <a:pt x="229" y="140"/>
                  </a:cubicBezTo>
                  <a:cubicBezTo>
                    <a:pt x="230" y="139"/>
                    <a:pt x="235" y="138"/>
                    <a:pt x="237" y="137"/>
                  </a:cubicBezTo>
                  <a:cubicBezTo>
                    <a:pt x="240" y="135"/>
                    <a:pt x="241" y="133"/>
                    <a:pt x="242" y="131"/>
                  </a:cubicBezTo>
                  <a:cubicBezTo>
                    <a:pt x="244" y="130"/>
                    <a:pt x="247" y="129"/>
                    <a:pt x="249" y="128"/>
                  </a:cubicBezTo>
                  <a:cubicBezTo>
                    <a:pt x="251" y="127"/>
                    <a:pt x="253" y="125"/>
                    <a:pt x="255" y="123"/>
                  </a:cubicBezTo>
                  <a:cubicBezTo>
                    <a:pt x="258" y="122"/>
                    <a:pt x="260" y="123"/>
                    <a:pt x="262" y="123"/>
                  </a:cubicBezTo>
                  <a:cubicBezTo>
                    <a:pt x="264" y="123"/>
                    <a:pt x="267" y="121"/>
                    <a:pt x="269" y="121"/>
                  </a:cubicBezTo>
                  <a:cubicBezTo>
                    <a:pt x="269" y="121"/>
                    <a:pt x="270" y="121"/>
                    <a:pt x="270" y="121"/>
                  </a:cubicBezTo>
                  <a:cubicBezTo>
                    <a:pt x="271" y="121"/>
                    <a:pt x="271" y="121"/>
                    <a:pt x="272" y="121"/>
                  </a:cubicBezTo>
                  <a:cubicBezTo>
                    <a:pt x="272" y="121"/>
                    <a:pt x="272" y="120"/>
                    <a:pt x="272" y="120"/>
                  </a:cubicBezTo>
                  <a:cubicBezTo>
                    <a:pt x="272" y="119"/>
                    <a:pt x="273" y="120"/>
                    <a:pt x="273" y="120"/>
                  </a:cubicBezTo>
                  <a:cubicBezTo>
                    <a:pt x="274" y="120"/>
                    <a:pt x="274" y="121"/>
                    <a:pt x="274" y="121"/>
                  </a:cubicBezTo>
                  <a:cubicBezTo>
                    <a:pt x="275" y="120"/>
                    <a:pt x="275" y="119"/>
                    <a:pt x="275" y="119"/>
                  </a:cubicBezTo>
                  <a:cubicBezTo>
                    <a:pt x="276" y="119"/>
                    <a:pt x="276" y="120"/>
                    <a:pt x="276" y="120"/>
                  </a:cubicBezTo>
                  <a:cubicBezTo>
                    <a:pt x="277" y="120"/>
                    <a:pt x="278" y="118"/>
                    <a:pt x="280" y="118"/>
                  </a:cubicBezTo>
                  <a:cubicBezTo>
                    <a:pt x="280" y="118"/>
                    <a:pt x="280" y="120"/>
                    <a:pt x="281" y="120"/>
                  </a:cubicBezTo>
                  <a:cubicBezTo>
                    <a:pt x="283" y="120"/>
                    <a:pt x="283" y="115"/>
                    <a:pt x="284" y="114"/>
                  </a:cubicBezTo>
                  <a:cubicBezTo>
                    <a:pt x="287" y="112"/>
                    <a:pt x="285" y="115"/>
                    <a:pt x="288" y="114"/>
                  </a:cubicBezTo>
                  <a:cubicBezTo>
                    <a:pt x="288" y="114"/>
                    <a:pt x="289" y="112"/>
                    <a:pt x="290" y="112"/>
                  </a:cubicBezTo>
                  <a:cubicBezTo>
                    <a:pt x="291" y="113"/>
                    <a:pt x="290" y="114"/>
                    <a:pt x="291" y="114"/>
                  </a:cubicBezTo>
                  <a:cubicBezTo>
                    <a:pt x="292" y="114"/>
                    <a:pt x="291" y="113"/>
                    <a:pt x="292" y="113"/>
                  </a:cubicBezTo>
                  <a:cubicBezTo>
                    <a:pt x="293" y="113"/>
                    <a:pt x="293" y="114"/>
                    <a:pt x="293" y="114"/>
                  </a:cubicBezTo>
                  <a:cubicBezTo>
                    <a:pt x="295" y="114"/>
                    <a:pt x="296" y="112"/>
                    <a:pt x="298" y="113"/>
                  </a:cubicBezTo>
                  <a:cubicBezTo>
                    <a:pt x="299" y="113"/>
                    <a:pt x="298" y="117"/>
                    <a:pt x="302" y="118"/>
                  </a:cubicBezTo>
                  <a:cubicBezTo>
                    <a:pt x="303" y="119"/>
                    <a:pt x="302" y="115"/>
                    <a:pt x="304" y="116"/>
                  </a:cubicBezTo>
                  <a:cubicBezTo>
                    <a:pt x="305" y="116"/>
                    <a:pt x="305" y="118"/>
                    <a:pt x="306" y="119"/>
                  </a:cubicBezTo>
                  <a:cubicBezTo>
                    <a:pt x="307" y="119"/>
                    <a:pt x="308" y="116"/>
                    <a:pt x="308" y="115"/>
                  </a:cubicBezTo>
                  <a:cubicBezTo>
                    <a:pt x="308" y="113"/>
                    <a:pt x="308" y="113"/>
                    <a:pt x="308" y="113"/>
                  </a:cubicBezTo>
                  <a:cubicBezTo>
                    <a:pt x="305" y="114"/>
                    <a:pt x="300" y="103"/>
                    <a:pt x="297" y="103"/>
                  </a:cubicBezTo>
                  <a:cubicBezTo>
                    <a:pt x="297" y="103"/>
                    <a:pt x="293" y="106"/>
                    <a:pt x="293" y="106"/>
                  </a:cubicBezTo>
                  <a:cubicBezTo>
                    <a:pt x="292" y="106"/>
                    <a:pt x="287" y="104"/>
                    <a:pt x="287" y="103"/>
                  </a:cubicBezTo>
                  <a:cubicBezTo>
                    <a:pt x="287" y="100"/>
                    <a:pt x="304" y="79"/>
                    <a:pt x="305" y="74"/>
                  </a:cubicBezTo>
                  <a:cubicBezTo>
                    <a:pt x="306" y="72"/>
                    <a:pt x="302" y="72"/>
                    <a:pt x="301" y="72"/>
                  </a:cubicBezTo>
                  <a:cubicBezTo>
                    <a:pt x="300" y="71"/>
                    <a:pt x="300" y="69"/>
                    <a:pt x="298" y="69"/>
                  </a:cubicBezTo>
                  <a:cubicBezTo>
                    <a:pt x="298" y="69"/>
                    <a:pt x="298" y="70"/>
                    <a:pt x="297" y="70"/>
                  </a:cubicBezTo>
                  <a:cubicBezTo>
                    <a:pt x="296" y="70"/>
                    <a:pt x="297" y="69"/>
                    <a:pt x="297" y="68"/>
                  </a:cubicBezTo>
                  <a:cubicBezTo>
                    <a:pt x="297" y="68"/>
                    <a:pt x="296" y="68"/>
                    <a:pt x="293" y="67"/>
                  </a:cubicBezTo>
                  <a:cubicBezTo>
                    <a:pt x="292" y="66"/>
                    <a:pt x="290" y="67"/>
                    <a:pt x="289" y="67"/>
                  </a:cubicBezTo>
                  <a:cubicBezTo>
                    <a:pt x="286" y="66"/>
                    <a:pt x="285" y="62"/>
                    <a:pt x="282" y="60"/>
                  </a:cubicBezTo>
                  <a:cubicBezTo>
                    <a:pt x="281" y="60"/>
                    <a:pt x="281" y="60"/>
                    <a:pt x="280" y="60"/>
                  </a:cubicBezTo>
                  <a:cubicBezTo>
                    <a:pt x="280" y="60"/>
                    <a:pt x="279" y="60"/>
                    <a:pt x="278" y="60"/>
                  </a:cubicBezTo>
                  <a:cubicBezTo>
                    <a:pt x="278" y="60"/>
                    <a:pt x="279" y="61"/>
                    <a:pt x="278" y="62"/>
                  </a:cubicBezTo>
                  <a:cubicBezTo>
                    <a:pt x="276" y="62"/>
                    <a:pt x="276" y="62"/>
                    <a:pt x="276" y="62"/>
                  </a:cubicBezTo>
                  <a:cubicBezTo>
                    <a:pt x="273" y="63"/>
                    <a:pt x="273" y="65"/>
                    <a:pt x="268" y="65"/>
                  </a:cubicBezTo>
                  <a:cubicBezTo>
                    <a:pt x="268" y="65"/>
                    <a:pt x="268" y="62"/>
                    <a:pt x="267" y="61"/>
                  </a:cubicBezTo>
                  <a:cubicBezTo>
                    <a:pt x="266" y="61"/>
                    <a:pt x="266" y="63"/>
                    <a:pt x="265" y="63"/>
                  </a:cubicBezTo>
                  <a:cubicBezTo>
                    <a:pt x="264" y="61"/>
                    <a:pt x="264" y="61"/>
                    <a:pt x="264" y="61"/>
                  </a:cubicBezTo>
                  <a:cubicBezTo>
                    <a:pt x="263" y="60"/>
                    <a:pt x="262" y="60"/>
                    <a:pt x="261" y="60"/>
                  </a:cubicBezTo>
                  <a:cubicBezTo>
                    <a:pt x="261" y="60"/>
                    <a:pt x="260" y="58"/>
                    <a:pt x="258" y="58"/>
                  </a:cubicBezTo>
                  <a:cubicBezTo>
                    <a:pt x="256" y="59"/>
                    <a:pt x="255" y="63"/>
                    <a:pt x="253" y="64"/>
                  </a:cubicBezTo>
                  <a:cubicBezTo>
                    <a:pt x="252" y="64"/>
                    <a:pt x="251" y="63"/>
                    <a:pt x="250" y="63"/>
                  </a:cubicBezTo>
                  <a:cubicBezTo>
                    <a:pt x="246" y="65"/>
                    <a:pt x="251" y="65"/>
                    <a:pt x="248" y="66"/>
                  </a:cubicBezTo>
                  <a:cubicBezTo>
                    <a:pt x="247" y="66"/>
                    <a:pt x="245" y="65"/>
                    <a:pt x="244" y="66"/>
                  </a:cubicBezTo>
                  <a:cubicBezTo>
                    <a:pt x="244" y="66"/>
                    <a:pt x="243" y="67"/>
                    <a:pt x="241" y="67"/>
                  </a:cubicBezTo>
                  <a:cubicBezTo>
                    <a:pt x="240" y="67"/>
                    <a:pt x="236" y="63"/>
                    <a:pt x="234" y="64"/>
                  </a:cubicBezTo>
                  <a:cubicBezTo>
                    <a:pt x="233" y="64"/>
                    <a:pt x="234" y="67"/>
                    <a:pt x="233" y="67"/>
                  </a:cubicBezTo>
                  <a:cubicBezTo>
                    <a:pt x="232" y="66"/>
                    <a:pt x="233" y="65"/>
                    <a:pt x="232" y="65"/>
                  </a:cubicBezTo>
                  <a:cubicBezTo>
                    <a:pt x="231" y="64"/>
                    <a:pt x="227" y="67"/>
                    <a:pt x="226" y="67"/>
                  </a:cubicBezTo>
                  <a:cubicBezTo>
                    <a:pt x="226" y="66"/>
                    <a:pt x="226" y="65"/>
                    <a:pt x="226" y="64"/>
                  </a:cubicBezTo>
                  <a:cubicBezTo>
                    <a:pt x="225" y="62"/>
                    <a:pt x="223" y="64"/>
                    <a:pt x="223" y="64"/>
                  </a:cubicBezTo>
                  <a:cubicBezTo>
                    <a:pt x="222" y="64"/>
                    <a:pt x="219" y="61"/>
                    <a:pt x="220" y="60"/>
                  </a:cubicBezTo>
                  <a:cubicBezTo>
                    <a:pt x="220" y="60"/>
                    <a:pt x="222" y="57"/>
                    <a:pt x="222" y="57"/>
                  </a:cubicBezTo>
                  <a:cubicBezTo>
                    <a:pt x="222" y="55"/>
                    <a:pt x="220" y="50"/>
                    <a:pt x="219" y="49"/>
                  </a:cubicBezTo>
                  <a:cubicBezTo>
                    <a:pt x="218" y="46"/>
                    <a:pt x="213" y="51"/>
                    <a:pt x="210" y="46"/>
                  </a:cubicBezTo>
                  <a:cubicBezTo>
                    <a:pt x="209" y="44"/>
                    <a:pt x="211" y="44"/>
                    <a:pt x="212" y="43"/>
                  </a:cubicBezTo>
                  <a:cubicBezTo>
                    <a:pt x="212" y="40"/>
                    <a:pt x="210" y="40"/>
                    <a:pt x="209" y="39"/>
                  </a:cubicBezTo>
                  <a:cubicBezTo>
                    <a:pt x="208" y="38"/>
                    <a:pt x="209" y="36"/>
                    <a:pt x="209" y="36"/>
                  </a:cubicBezTo>
                  <a:cubicBezTo>
                    <a:pt x="207" y="33"/>
                    <a:pt x="205" y="34"/>
                    <a:pt x="203" y="34"/>
                  </a:cubicBezTo>
                  <a:cubicBezTo>
                    <a:pt x="201" y="33"/>
                    <a:pt x="201" y="32"/>
                    <a:pt x="199" y="30"/>
                  </a:cubicBezTo>
                  <a:cubicBezTo>
                    <a:pt x="197" y="30"/>
                    <a:pt x="197" y="30"/>
                    <a:pt x="197" y="30"/>
                  </a:cubicBezTo>
                  <a:cubicBezTo>
                    <a:pt x="196" y="29"/>
                    <a:pt x="197" y="28"/>
                    <a:pt x="196" y="27"/>
                  </a:cubicBezTo>
                  <a:cubicBezTo>
                    <a:pt x="196" y="27"/>
                    <a:pt x="183" y="25"/>
                    <a:pt x="189" y="23"/>
                  </a:cubicBezTo>
                  <a:cubicBezTo>
                    <a:pt x="190" y="23"/>
                    <a:pt x="188" y="21"/>
                    <a:pt x="188" y="20"/>
                  </a:cubicBezTo>
                  <a:cubicBezTo>
                    <a:pt x="187" y="19"/>
                    <a:pt x="187" y="18"/>
                    <a:pt x="187" y="16"/>
                  </a:cubicBezTo>
                  <a:cubicBezTo>
                    <a:pt x="186" y="14"/>
                    <a:pt x="182" y="11"/>
                    <a:pt x="180" y="9"/>
                  </a:cubicBezTo>
                  <a:cubicBezTo>
                    <a:pt x="176" y="9"/>
                    <a:pt x="176" y="9"/>
                    <a:pt x="176" y="9"/>
                  </a:cubicBezTo>
                  <a:cubicBezTo>
                    <a:pt x="176" y="8"/>
                    <a:pt x="177" y="8"/>
                    <a:pt x="177" y="8"/>
                  </a:cubicBezTo>
                  <a:cubicBezTo>
                    <a:pt x="177" y="7"/>
                    <a:pt x="176" y="4"/>
                    <a:pt x="175" y="4"/>
                  </a:cubicBezTo>
                  <a:cubicBezTo>
                    <a:pt x="174" y="5"/>
                    <a:pt x="175" y="5"/>
                    <a:pt x="174" y="6"/>
                  </a:cubicBezTo>
                  <a:cubicBezTo>
                    <a:pt x="173" y="7"/>
                    <a:pt x="168" y="2"/>
                    <a:pt x="167" y="1"/>
                  </a:cubicBezTo>
                  <a:cubicBezTo>
                    <a:pt x="165" y="0"/>
                    <a:pt x="164" y="3"/>
                    <a:pt x="163" y="3"/>
                  </a:cubicBezTo>
                  <a:cubicBezTo>
                    <a:pt x="160" y="4"/>
                    <a:pt x="153" y="2"/>
                    <a:pt x="154" y="5"/>
                  </a:cubicBezTo>
                  <a:cubicBezTo>
                    <a:pt x="157" y="6"/>
                    <a:pt x="157" y="6"/>
                    <a:pt x="157" y="6"/>
                  </a:cubicBezTo>
                  <a:cubicBezTo>
                    <a:pt x="159" y="8"/>
                    <a:pt x="159" y="11"/>
                    <a:pt x="161" y="13"/>
                  </a:cubicBezTo>
                  <a:cubicBezTo>
                    <a:pt x="161" y="13"/>
                    <a:pt x="163" y="13"/>
                    <a:pt x="163" y="14"/>
                  </a:cubicBezTo>
                  <a:cubicBezTo>
                    <a:pt x="165" y="16"/>
                    <a:pt x="163" y="18"/>
                    <a:pt x="163" y="20"/>
                  </a:cubicBezTo>
                  <a:cubicBezTo>
                    <a:pt x="163" y="21"/>
                    <a:pt x="165" y="24"/>
                    <a:pt x="164" y="25"/>
                  </a:cubicBezTo>
                  <a:cubicBezTo>
                    <a:pt x="164" y="26"/>
                    <a:pt x="163" y="27"/>
                    <a:pt x="163" y="27"/>
                  </a:cubicBezTo>
                  <a:cubicBezTo>
                    <a:pt x="159" y="29"/>
                    <a:pt x="163" y="24"/>
                    <a:pt x="160" y="25"/>
                  </a:cubicBezTo>
                  <a:cubicBezTo>
                    <a:pt x="159" y="25"/>
                    <a:pt x="156" y="39"/>
                    <a:pt x="155" y="42"/>
                  </a:cubicBezTo>
                  <a:cubicBezTo>
                    <a:pt x="151" y="50"/>
                    <a:pt x="134" y="66"/>
                    <a:pt x="126" y="70"/>
                  </a:cubicBezTo>
                  <a:cubicBezTo>
                    <a:pt x="115" y="76"/>
                    <a:pt x="102" y="77"/>
                    <a:pt x="93" y="83"/>
                  </a:cubicBezTo>
                  <a:cubicBezTo>
                    <a:pt x="90" y="85"/>
                    <a:pt x="88" y="89"/>
                    <a:pt x="85" y="91"/>
                  </a:cubicBezTo>
                  <a:cubicBezTo>
                    <a:pt x="85" y="92"/>
                    <a:pt x="84" y="92"/>
                    <a:pt x="84" y="93"/>
                  </a:cubicBezTo>
                  <a:cubicBezTo>
                    <a:pt x="84" y="94"/>
                    <a:pt x="87" y="95"/>
                    <a:pt x="84" y="97"/>
                  </a:cubicBezTo>
                  <a:cubicBezTo>
                    <a:pt x="82" y="98"/>
                    <a:pt x="83" y="91"/>
                    <a:pt x="81" y="94"/>
                  </a:cubicBezTo>
                  <a:cubicBezTo>
                    <a:pt x="79" y="96"/>
                    <a:pt x="80" y="101"/>
                    <a:pt x="79" y="103"/>
                  </a:cubicBezTo>
                  <a:cubicBezTo>
                    <a:pt x="79" y="105"/>
                    <a:pt x="77" y="106"/>
                    <a:pt x="76" y="108"/>
                  </a:cubicBezTo>
                  <a:cubicBezTo>
                    <a:pt x="74" y="111"/>
                    <a:pt x="73" y="115"/>
                    <a:pt x="72" y="118"/>
                  </a:cubicBezTo>
                  <a:cubicBezTo>
                    <a:pt x="72" y="121"/>
                    <a:pt x="75" y="123"/>
                    <a:pt x="73" y="126"/>
                  </a:cubicBezTo>
                  <a:cubicBezTo>
                    <a:pt x="71" y="127"/>
                    <a:pt x="69" y="127"/>
                    <a:pt x="67" y="129"/>
                  </a:cubicBezTo>
                  <a:cubicBezTo>
                    <a:pt x="65" y="131"/>
                    <a:pt x="68" y="137"/>
                    <a:pt x="62" y="138"/>
                  </a:cubicBezTo>
                  <a:cubicBezTo>
                    <a:pt x="58" y="136"/>
                    <a:pt x="58" y="136"/>
                    <a:pt x="58" y="136"/>
                  </a:cubicBezTo>
                  <a:cubicBezTo>
                    <a:pt x="48" y="132"/>
                    <a:pt x="53" y="127"/>
                    <a:pt x="49" y="124"/>
                  </a:cubicBezTo>
                  <a:cubicBezTo>
                    <a:pt x="44" y="121"/>
                    <a:pt x="46" y="124"/>
                    <a:pt x="42" y="124"/>
                  </a:cubicBezTo>
                  <a:cubicBezTo>
                    <a:pt x="41" y="124"/>
                    <a:pt x="34" y="118"/>
                    <a:pt x="33" y="118"/>
                  </a:cubicBezTo>
                  <a:cubicBezTo>
                    <a:pt x="29" y="119"/>
                    <a:pt x="28" y="126"/>
                    <a:pt x="24" y="122"/>
                  </a:cubicBezTo>
                  <a:cubicBezTo>
                    <a:pt x="23" y="121"/>
                    <a:pt x="26" y="119"/>
                    <a:pt x="26" y="118"/>
                  </a:cubicBezTo>
                  <a:cubicBezTo>
                    <a:pt x="26" y="117"/>
                    <a:pt x="21" y="114"/>
                    <a:pt x="24" y="110"/>
                  </a:cubicBezTo>
                  <a:cubicBezTo>
                    <a:pt x="24" y="110"/>
                    <a:pt x="31" y="111"/>
                    <a:pt x="32" y="107"/>
                  </a:cubicBezTo>
                  <a:cubicBezTo>
                    <a:pt x="33" y="106"/>
                    <a:pt x="31" y="105"/>
                    <a:pt x="31" y="104"/>
                  </a:cubicBezTo>
                  <a:cubicBezTo>
                    <a:pt x="30" y="102"/>
                    <a:pt x="30" y="95"/>
                    <a:pt x="29" y="94"/>
                  </a:cubicBezTo>
                  <a:cubicBezTo>
                    <a:pt x="29" y="93"/>
                    <a:pt x="28" y="93"/>
                    <a:pt x="27" y="93"/>
                  </a:cubicBezTo>
                  <a:cubicBezTo>
                    <a:pt x="27" y="94"/>
                    <a:pt x="27" y="96"/>
                    <a:pt x="26" y="96"/>
                  </a:cubicBezTo>
                  <a:cubicBezTo>
                    <a:pt x="25" y="97"/>
                    <a:pt x="23" y="96"/>
                    <a:pt x="22" y="97"/>
                  </a:cubicBezTo>
                  <a:cubicBezTo>
                    <a:pt x="22" y="97"/>
                    <a:pt x="20" y="100"/>
                    <a:pt x="20" y="100"/>
                  </a:cubicBezTo>
                  <a:cubicBezTo>
                    <a:pt x="18" y="102"/>
                    <a:pt x="14" y="102"/>
                    <a:pt x="13" y="105"/>
                  </a:cubicBezTo>
                  <a:cubicBezTo>
                    <a:pt x="13" y="105"/>
                    <a:pt x="14" y="107"/>
                    <a:pt x="13" y="107"/>
                  </a:cubicBezTo>
                  <a:cubicBezTo>
                    <a:pt x="12" y="108"/>
                    <a:pt x="11" y="108"/>
                    <a:pt x="10" y="109"/>
                  </a:cubicBezTo>
                  <a:cubicBezTo>
                    <a:pt x="9" y="110"/>
                    <a:pt x="9" y="112"/>
                    <a:pt x="8" y="113"/>
                  </a:cubicBezTo>
                  <a:cubicBezTo>
                    <a:pt x="6" y="115"/>
                    <a:pt x="3" y="117"/>
                    <a:pt x="2" y="119"/>
                  </a:cubicBezTo>
                  <a:cubicBezTo>
                    <a:pt x="1" y="123"/>
                    <a:pt x="2" y="126"/>
                    <a:pt x="1" y="130"/>
                  </a:cubicBezTo>
                  <a:cubicBezTo>
                    <a:pt x="0" y="130"/>
                    <a:pt x="8" y="137"/>
                    <a:pt x="8" y="139"/>
                  </a:cubicBezTo>
                  <a:cubicBezTo>
                    <a:pt x="8" y="141"/>
                    <a:pt x="6" y="139"/>
                    <a:pt x="5" y="140"/>
                  </a:cubicBezTo>
                  <a:cubicBezTo>
                    <a:pt x="5" y="140"/>
                    <a:pt x="5" y="143"/>
                    <a:pt x="5" y="144"/>
                  </a:cubicBezTo>
                  <a:cubicBezTo>
                    <a:pt x="5" y="144"/>
                    <a:pt x="5" y="145"/>
                    <a:pt x="6" y="145"/>
                  </a:cubicBezTo>
                  <a:cubicBezTo>
                    <a:pt x="9" y="149"/>
                    <a:pt x="13" y="151"/>
                    <a:pt x="14" y="156"/>
                  </a:cubicBezTo>
                  <a:cubicBezTo>
                    <a:pt x="16" y="165"/>
                    <a:pt x="9" y="160"/>
                    <a:pt x="8" y="160"/>
                  </a:cubicBezTo>
                  <a:cubicBezTo>
                    <a:pt x="6" y="160"/>
                    <a:pt x="6" y="164"/>
                    <a:pt x="6" y="165"/>
                  </a:cubicBezTo>
                  <a:cubicBezTo>
                    <a:pt x="7" y="172"/>
                    <a:pt x="28" y="179"/>
                    <a:pt x="35" y="183"/>
                  </a:cubicBezTo>
                  <a:cubicBezTo>
                    <a:pt x="37" y="185"/>
                    <a:pt x="38" y="187"/>
                    <a:pt x="40" y="190"/>
                  </a:cubicBezTo>
                  <a:cubicBezTo>
                    <a:pt x="42" y="192"/>
                    <a:pt x="44" y="193"/>
                    <a:pt x="46" y="195"/>
                  </a:cubicBezTo>
                  <a:cubicBezTo>
                    <a:pt x="47" y="197"/>
                    <a:pt x="45" y="195"/>
                    <a:pt x="46" y="198"/>
                  </a:cubicBezTo>
                  <a:cubicBezTo>
                    <a:pt x="48" y="200"/>
                    <a:pt x="48" y="200"/>
                    <a:pt x="48" y="200"/>
                  </a:cubicBezTo>
                  <a:cubicBezTo>
                    <a:pt x="50" y="202"/>
                    <a:pt x="49" y="204"/>
                    <a:pt x="50" y="206"/>
                  </a:cubicBezTo>
                  <a:cubicBezTo>
                    <a:pt x="51" y="209"/>
                    <a:pt x="53" y="210"/>
                    <a:pt x="53" y="213"/>
                  </a:cubicBezTo>
                  <a:cubicBezTo>
                    <a:pt x="55" y="219"/>
                    <a:pt x="64" y="222"/>
                    <a:pt x="66" y="226"/>
                  </a:cubicBezTo>
                  <a:cubicBezTo>
                    <a:pt x="66" y="227"/>
                    <a:pt x="69" y="230"/>
                    <a:pt x="69" y="231"/>
                  </a:cubicBezTo>
                  <a:cubicBezTo>
                    <a:pt x="69" y="231"/>
                    <a:pt x="68" y="232"/>
                    <a:pt x="68" y="232"/>
                  </a:cubicBezTo>
                  <a:cubicBezTo>
                    <a:pt x="68" y="233"/>
                    <a:pt x="71" y="235"/>
                    <a:pt x="72" y="236"/>
                  </a:cubicBezTo>
                  <a:cubicBezTo>
                    <a:pt x="74" y="238"/>
                    <a:pt x="72" y="240"/>
                    <a:pt x="73" y="242"/>
                  </a:cubicBezTo>
                  <a:cubicBezTo>
                    <a:pt x="74" y="243"/>
                    <a:pt x="76" y="244"/>
                    <a:pt x="76" y="246"/>
                  </a:cubicBezTo>
                  <a:cubicBezTo>
                    <a:pt x="76" y="247"/>
                    <a:pt x="76" y="248"/>
                    <a:pt x="77" y="250"/>
                  </a:cubicBezTo>
                  <a:cubicBezTo>
                    <a:pt x="78" y="251"/>
                    <a:pt x="78" y="249"/>
                    <a:pt x="79" y="251"/>
                  </a:cubicBezTo>
                  <a:cubicBezTo>
                    <a:pt x="79" y="252"/>
                    <a:pt x="75" y="253"/>
                    <a:pt x="78" y="254"/>
                  </a:cubicBezTo>
                  <a:cubicBezTo>
                    <a:pt x="79" y="254"/>
                    <a:pt x="79" y="253"/>
                    <a:pt x="79" y="253"/>
                  </a:cubicBezTo>
                  <a:cubicBezTo>
                    <a:pt x="79" y="253"/>
                    <a:pt x="80" y="253"/>
                    <a:pt x="80" y="253"/>
                  </a:cubicBezTo>
                  <a:cubicBezTo>
                    <a:pt x="81" y="253"/>
                    <a:pt x="80" y="254"/>
                    <a:pt x="80" y="254"/>
                  </a:cubicBezTo>
                  <a:cubicBezTo>
                    <a:pt x="80" y="255"/>
                    <a:pt x="80" y="255"/>
                    <a:pt x="80" y="255"/>
                  </a:cubicBezTo>
                  <a:cubicBezTo>
                    <a:pt x="80" y="257"/>
                    <a:pt x="83" y="258"/>
                    <a:pt x="83" y="261"/>
                  </a:cubicBezTo>
                  <a:cubicBezTo>
                    <a:pt x="83" y="265"/>
                    <a:pt x="91" y="274"/>
                    <a:pt x="90" y="278"/>
                  </a:cubicBezTo>
                  <a:cubicBezTo>
                    <a:pt x="89" y="279"/>
                    <a:pt x="95" y="284"/>
                    <a:pt x="96" y="287"/>
                  </a:cubicBezTo>
                  <a:cubicBezTo>
                    <a:pt x="98" y="291"/>
                    <a:pt x="101" y="295"/>
                    <a:pt x="103" y="298"/>
                  </a:cubicBezTo>
                  <a:cubicBezTo>
                    <a:pt x="104" y="299"/>
                    <a:pt x="104" y="302"/>
                    <a:pt x="105" y="303"/>
                  </a:cubicBezTo>
                  <a:cubicBezTo>
                    <a:pt x="105" y="304"/>
                    <a:pt x="108" y="307"/>
                    <a:pt x="107" y="308"/>
                  </a:cubicBezTo>
                  <a:cubicBezTo>
                    <a:pt x="105" y="310"/>
                    <a:pt x="105" y="307"/>
                    <a:pt x="106" y="311"/>
                  </a:cubicBezTo>
                  <a:cubicBezTo>
                    <a:pt x="110" y="313"/>
                    <a:pt x="110" y="313"/>
                    <a:pt x="110" y="313"/>
                  </a:cubicBezTo>
                  <a:cubicBezTo>
                    <a:pt x="114" y="315"/>
                    <a:pt x="116" y="317"/>
                    <a:pt x="118" y="320"/>
                  </a:cubicBezTo>
                  <a:cubicBezTo>
                    <a:pt x="119" y="321"/>
                    <a:pt x="120" y="329"/>
                    <a:pt x="120" y="331"/>
                  </a:cubicBezTo>
                  <a:cubicBezTo>
                    <a:pt x="120" y="331"/>
                    <a:pt x="119" y="331"/>
                    <a:pt x="119" y="331"/>
                  </a:cubicBezTo>
                  <a:cubicBezTo>
                    <a:pt x="120" y="332"/>
                    <a:pt x="121" y="332"/>
                    <a:pt x="122" y="333"/>
                  </a:cubicBezTo>
                  <a:cubicBezTo>
                    <a:pt x="124" y="334"/>
                    <a:pt x="122" y="334"/>
                    <a:pt x="123" y="335"/>
                  </a:cubicBezTo>
                  <a:cubicBezTo>
                    <a:pt x="126" y="337"/>
                    <a:pt x="128" y="337"/>
                    <a:pt x="130" y="340"/>
                  </a:cubicBezTo>
                  <a:cubicBezTo>
                    <a:pt x="131" y="341"/>
                    <a:pt x="129" y="343"/>
                    <a:pt x="130" y="344"/>
                  </a:cubicBezTo>
                  <a:cubicBezTo>
                    <a:pt x="132" y="346"/>
                    <a:pt x="136" y="349"/>
                    <a:pt x="137" y="353"/>
                  </a:cubicBezTo>
                  <a:cubicBezTo>
                    <a:pt x="138" y="354"/>
                    <a:pt x="138" y="356"/>
                    <a:pt x="139" y="358"/>
                  </a:cubicBezTo>
                  <a:cubicBezTo>
                    <a:pt x="141" y="362"/>
                    <a:pt x="147" y="364"/>
                    <a:pt x="148" y="369"/>
                  </a:cubicBezTo>
                  <a:cubicBezTo>
                    <a:pt x="148" y="371"/>
                    <a:pt x="148" y="376"/>
                    <a:pt x="146" y="378"/>
                  </a:cubicBezTo>
                  <a:cubicBezTo>
                    <a:pt x="145" y="379"/>
                    <a:pt x="142" y="378"/>
                    <a:pt x="142" y="381"/>
                  </a:cubicBezTo>
                  <a:cubicBezTo>
                    <a:pt x="142" y="382"/>
                    <a:pt x="145" y="381"/>
                    <a:pt x="145" y="381"/>
                  </a:cubicBezTo>
                  <a:cubicBezTo>
                    <a:pt x="145" y="381"/>
                    <a:pt x="146" y="388"/>
                    <a:pt x="146" y="388"/>
                  </a:cubicBezTo>
                  <a:cubicBezTo>
                    <a:pt x="146" y="389"/>
                    <a:pt x="147" y="388"/>
                    <a:pt x="148" y="388"/>
                  </a:cubicBezTo>
                  <a:cubicBezTo>
                    <a:pt x="149" y="389"/>
                    <a:pt x="149" y="389"/>
                    <a:pt x="150" y="390"/>
                  </a:cubicBezTo>
                  <a:cubicBezTo>
                    <a:pt x="150" y="391"/>
                    <a:pt x="151" y="392"/>
                    <a:pt x="150" y="392"/>
                  </a:cubicBezTo>
                  <a:cubicBezTo>
                    <a:pt x="150" y="393"/>
                    <a:pt x="150" y="393"/>
                    <a:pt x="150" y="393"/>
                  </a:cubicBezTo>
                  <a:cubicBezTo>
                    <a:pt x="150" y="394"/>
                    <a:pt x="154" y="396"/>
                    <a:pt x="154" y="396"/>
                  </a:cubicBezTo>
                  <a:cubicBezTo>
                    <a:pt x="155" y="397"/>
                    <a:pt x="154" y="398"/>
                    <a:pt x="154" y="398"/>
                  </a:cubicBezTo>
                  <a:cubicBezTo>
                    <a:pt x="154" y="399"/>
                    <a:pt x="155" y="399"/>
                    <a:pt x="155" y="399"/>
                  </a:cubicBezTo>
                  <a:cubicBezTo>
                    <a:pt x="156" y="402"/>
                    <a:pt x="156" y="402"/>
                    <a:pt x="156" y="402"/>
                  </a:cubicBezTo>
                  <a:cubicBezTo>
                    <a:pt x="162" y="407"/>
                    <a:pt x="166" y="406"/>
                    <a:pt x="171" y="414"/>
                  </a:cubicBezTo>
                  <a:cubicBezTo>
                    <a:pt x="172" y="415"/>
                    <a:pt x="175" y="415"/>
                    <a:pt x="176" y="417"/>
                  </a:cubicBezTo>
                  <a:cubicBezTo>
                    <a:pt x="176" y="418"/>
                    <a:pt x="174" y="417"/>
                    <a:pt x="174" y="418"/>
                  </a:cubicBezTo>
                  <a:cubicBezTo>
                    <a:pt x="174" y="418"/>
                    <a:pt x="178" y="419"/>
                    <a:pt x="177" y="419"/>
                  </a:cubicBezTo>
                  <a:cubicBezTo>
                    <a:pt x="177" y="420"/>
                    <a:pt x="176" y="420"/>
                    <a:pt x="176" y="421"/>
                  </a:cubicBezTo>
                  <a:cubicBezTo>
                    <a:pt x="176" y="421"/>
                    <a:pt x="183" y="424"/>
                    <a:pt x="184" y="424"/>
                  </a:cubicBezTo>
                  <a:cubicBezTo>
                    <a:pt x="186" y="426"/>
                    <a:pt x="186" y="426"/>
                    <a:pt x="186" y="426"/>
                  </a:cubicBezTo>
                  <a:cubicBezTo>
                    <a:pt x="189" y="427"/>
                    <a:pt x="193" y="428"/>
                    <a:pt x="196" y="430"/>
                  </a:cubicBezTo>
                  <a:cubicBezTo>
                    <a:pt x="197" y="431"/>
                    <a:pt x="197" y="433"/>
                    <a:pt x="199" y="433"/>
                  </a:cubicBezTo>
                  <a:cubicBezTo>
                    <a:pt x="201" y="434"/>
                    <a:pt x="206" y="434"/>
                    <a:pt x="207" y="436"/>
                  </a:cubicBezTo>
                  <a:cubicBezTo>
                    <a:pt x="210" y="439"/>
                    <a:pt x="213" y="442"/>
                    <a:pt x="217" y="443"/>
                  </a:cubicBezTo>
                  <a:cubicBezTo>
                    <a:pt x="220" y="444"/>
                    <a:pt x="225" y="443"/>
                    <a:pt x="227" y="446"/>
                  </a:cubicBezTo>
                  <a:cubicBezTo>
                    <a:pt x="228" y="446"/>
                    <a:pt x="227" y="447"/>
                    <a:pt x="228" y="448"/>
                  </a:cubicBezTo>
                  <a:cubicBezTo>
                    <a:pt x="228" y="448"/>
                    <a:pt x="229" y="448"/>
                    <a:pt x="229" y="448"/>
                  </a:cubicBezTo>
                  <a:cubicBezTo>
                    <a:pt x="230" y="448"/>
                    <a:pt x="230" y="448"/>
                    <a:pt x="230" y="448"/>
                  </a:cubicBezTo>
                  <a:cubicBezTo>
                    <a:pt x="231" y="448"/>
                    <a:pt x="240" y="453"/>
                    <a:pt x="242" y="454"/>
                  </a:cubicBezTo>
                  <a:cubicBezTo>
                    <a:pt x="244" y="455"/>
                    <a:pt x="247" y="454"/>
                    <a:pt x="249" y="455"/>
                  </a:cubicBezTo>
                  <a:cubicBezTo>
                    <a:pt x="250" y="456"/>
                    <a:pt x="254" y="458"/>
                    <a:pt x="255" y="459"/>
                  </a:cubicBezTo>
                  <a:cubicBezTo>
                    <a:pt x="255" y="460"/>
                    <a:pt x="254" y="460"/>
                    <a:pt x="255" y="460"/>
                  </a:cubicBezTo>
                  <a:cubicBezTo>
                    <a:pt x="257" y="463"/>
                    <a:pt x="261" y="464"/>
                    <a:pt x="263" y="465"/>
                  </a:cubicBezTo>
                  <a:cubicBezTo>
                    <a:pt x="265" y="466"/>
                    <a:pt x="265" y="468"/>
                    <a:pt x="267" y="468"/>
                  </a:cubicBezTo>
                  <a:cubicBezTo>
                    <a:pt x="271" y="470"/>
                    <a:pt x="277" y="470"/>
                    <a:pt x="279" y="474"/>
                  </a:cubicBezTo>
                  <a:cubicBezTo>
                    <a:pt x="280" y="475"/>
                    <a:pt x="281" y="479"/>
                    <a:pt x="281" y="480"/>
                  </a:cubicBezTo>
                  <a:cubicBezTo>
                    <a:pt x="281" y="481"/>
                    <a:pt x="279" y="482"/>
                    <a:pt x="280" y="482"/>
                  </a:cubicBezTo>
                  <a:cubicBezTo>
                    <a:pt x="280" y="483"/>
                    <a:pt x="281" y="482"/>
                    <a:pt x="282" y="483"/>
                  </a:cubicBezTo>
                  <a:cubicBezTo>
                    <a:pt x="285" y="484"/>
                    <a:pt x="287" y="486"/>
                    <a:pt x="290" y="487"/>
                  </a:cubicBezTo>
                  <a:cubicBezTo>
                    <a:pt x="290" y="487"/>
                    <a:pt x="301" y="496"/>
                    <a:pt x="306" y="500"/>
                  </a:cubicBezTo>
                  <a:cubicBezTo>
                    <a:pt x="306" y="499"/>
                    <a:pt x="306" y="499"/>
                    <a:pt x="306" y="499"/>
                  </a:cubicBezTo>
                  <a:cubicBezTo>
                    <a:pt x="312" y="499"/>
                    <a:pt x="323" y="497"/>
                    <a:pt x="322" y="488"/>
                  </a:cubicBezTo>
                  <a:cubicBezTo>
                    <a:pt x="322" y="486"/>
                    <a:pt x="318" y="482"/>
                    <a:pt x="321" y="480"/>
                  </a:cubicBezTo>
                  <a:cubicBezTo>
                    <a:pt x="322" y="480"/>
                    <a:pt x="326" y="481"/>
                    <a:pt x="329" y="476"/>
                  </a:cubicBezTo>
                  <a:cubicBezTo>
                    <a:pt x="331" y="471"/>
                    <a:pt x="322" y="471"/>
                    <a:pt x="326" y="468"/>
                  </a:cubicBezTo>
                  <a:cubicBezTo>
                    <a:pt x="328" y="466"/>
                    <a:pt x="330" y="464"/>
                    <a:pt x="332" y="462"/>
                  </a:cubicBezTo>
                  <a:cubicBezTo>
                    <a:pt x="334" y="460"/>
                    <a:pt x="335" y="457"/>
                    <a:pt x="337" y="455"/>
                  </a:cubicBezTo>
                  <a:cubicBezTo>
                    <a:pt x="338" y="454"/>
                    <a:pt x="341" y="454"/>
                    <a:pt x="341" y="453"/>
                  </a:cubicBezTo>
                  <a:cubicBezTo>
                    <a:pt x="342" y="451"/>
                    <a:pt x="339" y="449"/>
                    <a:pt x="342" y="447"/>
                  </a:cubicBezTo>
                  <a:cubicBezTo>
                    <a:pt x="342" y="446"/>
                    <a:pt x="347" y="446"/>
                    <a:pt x="345" y="443"/>
                  </a:cubicBezTo>
                  <a:cubicBezTo>
                    <a:pt x="342" y="439"/>
                    <a:pt x="337" y="443"/>
                    <a:pt x="335" y="44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8" name="Freeform 111"/>
            <p:cNvSpPr>
              <a:spLocks/>
            </p:cNvSpPr>
            <p:nvPr/>
          </p:nvSpPr>
          <p:spPr bwMode="auto">
            <a:xfrm>
              <a:off x="4384676" y="1258888"/>
              <a:ext cx="284163" cy="419100"/>
            </a:xfrm>
            <a:custGeom>
              <a:avLst/>
              <a:gdLst/>
              <a:ahLst/>
              <a:cxnLst>
                <a:cxn ang="0">
                  <a:pos x="116" y="154"/>
                </a:cxn>
                <a:cxn ang="0">
                  <a:pos x="116" y="153"/>
                </a:cxn>
                <a:cxn ang="0">
                  <a:pos x="114" y="150"/>
                </a:cxn>
                <a:cxn ang="0">
                  <a:pos x="111" y="141"/>
                </a:cxn>
                <a:cxn ang="0">
                  <a:pos x="103" y="139"/>
                </a:cxn>
                <a:cxn ang="0">
                  <a:pos x="97" y="130"/>
                </a:cxn>
                <a:cxn ang="0">
                  <a:pos x="93" y="113"/>
                </a:cxn>
                <a:cxn ang="0">
                  <a:pos x="97" y="103"/>
                </a:cxn>
                <a:cxn ang="0">
                  <a:pos x="111" y="93"/>
                </a:cxn>
                <a:cxn ang="0">
                  <a:pos x="114" y="89"/>
                </a:cxn>
                <a:cxn ang="0">
                  <a:pos x="112" y="87"/>
                </a:cxn>
                <a:cxn ang="0">
                  <a:pos x="111" y="85"/>
                </a:cxn>
                <a:cxn ang="0">
                  <a:pos x="112" y="81"/>
                </a:cxn>
                <a:cxn ang="0">
                  <a:pos x="114" y="63"/>
                </a:cxn>
                <a:cxn ang="0">
                  <a:pos x="105" y="59"/>
                </a:cxn>
                <a:cxn ang="0">
                  <a:pos x="102" y="53"/>
                </a:cxn>
                <a:cxn ang="0">
                  <a:pos x="87" y="44"/>
                </a:cxn>
                <a:cxn ang="0">
                  <a:pos x="73" y="56"/>
                </a:cxn>
                <a:cxn ang="0">
                  <a:pos x="75" y="50"/>
                </a:cxn>
                <a:cxn ang="0">
                  <a:pos x="72" y="22"/>
                </a:cxn>
                <a:cxn ang="0">
                  <a:pos x="70" y="20"/>
                </a:cxn>
                <a:cxn ang="0">
                  <a:pos x="44" y="1"/>
                </a:cxn>
                <a:cxn ang="0">
                  <a:pos x="52" y="8"/>
                </a:cxn>
                <a:cxn ang="0">
                  <a:pos x="42" y="2"/>
                </a:cxn>
                <a:cxn ang="0">
                  <a:pos x="43" y="5"/>
                </a:cxn>
                <a:cxn ang="0">
                  <a:pos x="37" y="11"/>
                </a:cxn>
                <a:cxn ang="0">
                  <a:pos x="28" y="16"/>
                </a:cxn>
                <a:cxn ang="0">
                  <a:pos x="20" y="23"/>
                </a:cxn>
                <a:cxn ang="0">
                  <a:pos x="22" y="31"/>
                </a:cxn>
                <a:cxn ang="0">
                  <a:pos x="23" y="36"/>
                </a:cxn>
                <a:cxn ang="0">
                  <a:pos x="27" y="41"/>
                </a:cxn>
                <a:cxn ang="0">
                  <a:pos x="18" y="46"/>
                </a:cxn>
                <a:cxn ang="0">
                  <a:pos x="13" y="46"/>
                </a:cxn>
                <a:cxn ang="0">
                  <a:pos x="7" y="62"/>
                </a:cxn>
                <a:cxn ang="0">
                  <a:pos x="18" y="88"/>
                </a:cxn>
                <a:cxn ang="0">
                  <a:pos x="32" y="87"/>
                </a:cxn>
                <a:cxn ang="0">
                  <a:pos x="38" y="93"/>
                </a:cxn>
                <a:cxn ang="0">
                  <a:pos x="33" y="107"/>
                </a:cxn>
                <a:cxn ang="0">
                  <a:pos x="46" y="116"/>
                </a:cxn>
                <a:cxn ang="0">
                  <a:pos x="48" y="121"/>
                </a:cxn>
                <a:cxn ang="0">
                  <a:pos x="41" y="133"/>
                </a:cxn>
                <a:cxn ang="0">
                  <a:pos x="41" y="141"/>
                </a:cxn>
                <a:cxn ang="0">
                  <a:pos x="42" y="166"/>
                </a:cxn>
                <a:cxn ang="0">
                  <a:pos x="45" y="170"/>
                </a:cxn>
                <a:cxn ang="0">
                  <a:pos x="44" y="179"/>
                </a:cxn>
                <a:cxn ang="0">
                  <a:pos x="46" y="182"/>
                </a:cxn>
                <a:cxn ang="0">
                  <a:pos x="58" y="192"/>
                </a:cxn>
                <a:cxn ang="0">
                  <a:pos x="70" y="198"/>
                </a:cxn>
                <a:cxn ang="0">
                  <a:pos x="78" y="195"/>
                </a:cxn>
                <a:cxn ang="0">
                  <a:pos x="83" y="188"/>
                </a:cxn>
                <a:cxn ang="0">
                  <a:pos x="92" y="189"/>
                </a:cxn>
                <a:cxn ang="0">
                  <a:pos x="104" y="184"/>
                </a:cxn>
                <a:cxn ang="0">
                  <a:pos x="113" y="177"/>
                </a:cxn>
                <a:cxn ang="0">
                  <a:pos x="120" y="178"/>
                </a:cxn>
                <a:cxn ang="0">
                  <a:pos x="132" y="178"/>
                </a:cxn>
                <a:cxn ang="0">
                  <a:pos x="128" y="175"/>
                </a:cxn>
              </a:cxnLst>
              <a:rect l="0" t="0" r="r" b="b"/>
              <a:pathLst>
                <a:path w="134" h="198">
                  <a:moveTo>
                    <a:pt x="117" y="156"/>
                  </a:moveTo>
                  <a:cubicBezTo>
                    <a:pt x="117" y="155"/>
                    <a:pt x="117" y="155"/>
                    <a:pt x="116" y="154"/>
                  </a:cubicBezTo>
                  <a:cubicBezTo>
                    <a:pt x="116" y="154"/>
                    <a:pt x="115" y="155"/>
                    <a:pt x="115" y="155"/>
                  </a:cubicBezTo>
                  <a:cubicBezTo>
                    <a:pt x="115" y="154"/>
                    <a:pt x="116" y="153"/>
                    <a:pt x="116" y="153"/>
                  </a:cubicBezTo>
                  <a:cubicBezTo>
                    <a:pt x="115" y="152"/>
                    <a:pt x="114" y="153"/>
                    <a:pt x="114" y="152"/>
                  </a:cubicBezTo>
                  <a:cubicBezTo>
                    <a:pt x="112" y="151"/>
                    <a:pt x="115" y="151"/>
                    <a:pt x="114" y="150"/>
                  </a:cubicBezTo>
                  <a:cubicBezTo>
                    <a:pt x="114" y="149"/>
                    <a:pt x="113" y="149"/>
                    <a:pt x="113" y="149"/>
                  </a:cubicBezTo>
                  <a:cubicBezTo>
                    <a:pt x="113" y="149"/>
                    <a:pt x="111" y="141"/>
                    <a:pt x="111" y="141"/>
                  </a:cubicBezTo>
                  <a:cubicBezTo>
                    <a:pt x="111" y="138"/>
                    <a:pt x="111" y="138"/>
                    <a:pt x="111" y="138"/>
                  </a:cubicBezTo>
                  <a:cubicBezTo>
                    <a:pt x="109" y="137"/>
                    <a:pt x="105" y="140"/>
                    <a:pt x="103" y="139"/>
                  </a:cubicBezTo>
                  <a:cubicBezTo>
                    <a:pt x="100" y="139"/>
                    <a:pt x="102" y="134"/>
                    <a:pt x="99" y="131"/>
                  </a:cubicBezTo>
                  <a:cubicBezTo>
                    <a:pt x="97" y="130"/>
                    <a:pt x="97" y="130"/>
                    <a:pt x="97" y="130"/>
                  </a:cubicBezTo>
                  <a:cubicBezTo>
                    <a:pt x="95" y="128"/>
                    <a:pt x="89" y="118"/>
                    <a:pt x="90" y="116"/>
                  </a:cubicBezTo>
                  <a:cubicBezTo>
                    <a:pt x="91" y="115"/>
                    <a:pt x="93" y="115"/>
                    <a:pt x="93" y="113"/>
                  </a:cubicBezTo>
                  <a:cubicBezTo>
                    <a:pt x="95" y="111"/>
                    <a:pt x="94" y="108"/>
                    <a:pt x="95" y="106"/>
                  </a:cubicBezTo>
                  <a:cubicBezTo>
                    <a:pt x="97" y="103"/>
                    <a:pt x="97" y="103"/>
                    <a:pt x="97" y="103"/>
                  </a:cubicBezTo>
                  <a:cubicBezTo>
                    <a:pt x="96" y="102"/>
                    <a:pt x="94" y="101"/>
                    <a:pt x="94" y="99"/>
                  </a:cubicBezTo>
                  <a:cubicBezTo>
                    <a:pt x="94" y="92"/>
                    <a:pt x="110" y="95"/>
                    <a:pt x="111" y="93"/>
                  </a:cubicBezTo>
                  <a:cubicBezTo>
                    <a:pt x="111" y="89"/>
                    <a:pt x="111" y="89"/>
                    <a:pt x="111" y="89"/>
                  </a:cubicBezTo>
                  <a:cubicBezTo>
                    <a:pt x="112" y="87"/>
                    <a:pt x="113" y="93"/>
                    <a:pt x="114" y="89"/>
                  </a:cubicBezTo>
                  <a:cubicBezTo>
                    <a:pt x="114" y="89"/>
                    <a:pt x="113" y="87"/>
                    <a:pt x="112" y="87"/>
                  </a:cubicBezTo>
                  <a:cubicBezTo>
                    <a:pt x="112" y="88"/>
                    <a:pt x="111" y="88"/>
                    <a:pt x="112" y="87"/>
                  </a:cubicBezTo>
                  <a:cubicBezTo>
                    <a:pt x="112" y="86"/>
                    <a:pt x="112" y="87"/>
                    <a:pt x="112" y="87"/>
                  </a:cubicBezTo>
                  <a:cubicBezTo>
                    <a:pt x="112" y="86"/>
                    <a:pt x="112" y="86"/>
                    <a:pt x="111" y="85"/>
                  </a:cubicBezTo>
                  <a:cubicBezTo>
                    <a:pt x="111" y="85"/>
                    <a:pt x="110" y="86"/>
                    <a:pt x="110" y="86"/>
                  </a:cubicBezTo>
                  <a:cubicBezTo>
                    <a:pt x="110" y="86"/>
                    <a:pt x="112" y="83"/>
                    <a:pt x="112" y="81"/>
                  </a:cubicBezTo>
                  <a:cubicBezTo>
                    <a:pt x="112" y="81"/>
                    <a:pt x="115" y="77"/>
                    <a:pt x="115" y="75"/>
                  </a:cubicBezTo>
                  <a:cubicBezTo>
                    <a:pt x="115" y="70"/>
                    <a:pt x="115" y="67"/>
                    <a:pt x="114" y="63"/>
                  </a:cubicBezTo>
                  <a:cubicBezTo>
                    <a:pt x="113" y="62"/>
                    <a:pt x="106" y="56"/>
                    <a:pt x="105" y="58"/>
                  </a:cubicBezTo>
                  <a:cubicBezTo>
                    <a:pt x="105" y="58"/>
                    <a:pt x="105" y="59"/>
                    <a:pt x="105" y="59"/>
                  </a:cubicBezTo>
                  <a:cubicBezTo>
                    <a:pt x="105" y="60"/>
                    <a:pt x="104" y="58"/>
                    <a:pt x="104" y="57"/>
                  </a:cubicBezTo>
                  <a:cubicBezTo>
                    <a:pt x="103" y="55"/>
                    <a:pt x="104" y="55"/>
                    <a:pt x="102" y="53"/>
                  </a:cubicBezTo>
                  <a:cubicBezTo>
                    <a:pt x="99" y="51"/>
                    <a:pt x="93" y="45"/>
                    <a:pt x="90" y="44"/>
                  </a:cubicBezTo>
                  <a:cubicBezTo>
                    <a:pt x="89" y="44"/>
                    <a:pt x="88" y="44"/>
                    <a:pt x="87" y="44"/>
                  </a:cubicBezTo>
                  <a:cubicBezTo>
                    <a:pt x="84" y="44"/>
                    <a:pt x="82" y="40"/>
                    <a:pt x="79" y="44"/>
                  </a:cubicBezTo>
                  <a:cubicBezTo>
                    <a:pt x="78" y="46"/>
                    <a:pt x="76" y="57"/>
                    <a:pt x="73" y="56"/>
                  </a:cubicBezTo>
                  <a:cubicBezTo>
                    <a:pt x="73" y="56"/>
                    <a:pt x="74" y="55"/>
                    <a:pt x="74" y="55"/>
                  </a:cubicBezTo>
                  <a:cubicBezTo>
                    <a:pt x="75" y="53"/>
                    <a:pt x="75" y="52"/>
                    <a:pt x="75" y="50"/>
                  </a:cubicBezTo>
                  <a:cubicBezTo>
                    <a:pt x="75" y="42"/>
                    <a:pt x="80" y="38"/>
                    <a:pt x="79" y="30"/>
                  </a:cubicBezTo>
                  <a:cubicBezTo>
                    <a:pt x="79" y="29"/>
                    <a:pt x="73" y="22"/>
                    <a:pt x="72" y="22"/>
                  </a:cubicBezTo>
                  <a:cubicBezTo>
                    <a:pt x="72" y="22"/>
                    <a:pt x="72" y="23"/>
                    <a:pt x="72" y="23"/>
                  </a:cubicBezTo>
                  <a:cubicBezTo>
                    <a:pt x="72" y="23"/>
                    <a:pt x="70" y="20"/>
                    <a:pt x="70" y="20"/>
                  </a:cubicBezTo>
                  <a:cubicBezTo>
                    <a:pt x="69" y="18"/>
                    <a:pt x="67" y="17"/>
                    <a:pt x="65" y="15"/>
                  </a:cubicBezTo>
                  <a:cubicBezTo>
                    <a:pt x="61" y="11"/>
                    <a:pt x="50" y="3"/>
                    <a:pt x="44" y="1"/>
                  </a:cubicBezTo>
                  <a:cubicBezTo>
                    <a:pt x="40" y="0"/>
                    <a:pt x="48" y="5"/>
                    <a:pt x="50" y="6"/>
                  </a:cubicBezTo>
                  <a:cubicBezTo>
                    <a:pt x="51" y="6"/>
                    <a:pt x="51" y="7"/>
                    <a:pt x="52" y="8"/>
                  </a:cubicBezTo>
                  <a:cubicBezTo>
                    <a:pt x="52" y="8"/>
                    <a:pt x="53" y="9"/>
                    <a:pt x="53" y="9"/>
                  </a:cubicBezTo>
                  <a:cubicBezTo>
                    <a:pt x="49" y="7"/>
                    <a:pt x="45" y="5"/>
                    <a:pt x="42" y="2"/>
                  </a:cubicBezTo>
                  <a:cubicBezTo>
                    <a:pt x="42" y="2"/>
                    <a:pt x="41" y="2"/>
                    <a:pt x="41" y="2"/>
                  </a:cubicBezTo>
                  <a:cubicBezTo>
                    <a:pt x="42" y="3"/>
                    <a:pt x="43" y="4"/>
                    <a:pt x="43" y="5"/>
                  </a:cubicBezTo>
                  <a:cubicBezTo>
                    <a:pt x="43" y="7"/>
                    <a:pt x="39" y="6"/>
                    <a:pt x="39" y="6"/>
                  </a:cubicBezTo>
                  <a:cubicBezTo>
                    <a:pt x="38" y="7"/>
                    <a:pt x="38" y="10"/>
                    <a:pt x="37" y="11"/>
                  </a:cubicBezTo>
                  <a:cubicBezTo>
                    <a:pt x="32" y="13"/>
                    <a:pt x="32" y="13"/>
                    <a:pt x="32" y="13"/>
                  </a:cubicBezTo>
                  <a:cubicBezTo>
                    <a:pt x="31" y="14"/>
                    <a:pt x="30" y="16"/>
                    <a:pt x="28" y="16"/>
                  </a:cubicBezTo>
                  <a:cubicBezTo>
                    <a:pt x="27" y="17"/>
                    <a:pt x="24" y="17"/>
                    <a:pt x="23" y="18"/>
                  </a:cubicBezTo>
                  <a:cubicBezTo>
                    <a:pt x="22" y="19"/>
                    <a:pt x="22" y="22"/>
                    <a:pt x="20" y="23"/>
                  </a:cubicBezTo>
                  <a:cubicBezTo>
                    <a:pt x="20" y="23"/>
                    <a:pt x="18" y="24"/>
                    <a:pt x="18" y="25"/>
                  </a:cubicBezTo>
                  <a:cubicBezTo>
                    <a:pt x="18" y="27"/>
                    <a:pt x="22" y="29"/>
                    <a:pt x="22" y="31"/>
                  </a:cubicBezTo>
                  <a:cubicBezTo>
                    <a:pt x="21" y="34"/>
                    <a:pt x="19" y="33"/>
                    <a:pt x="22" y="35"/>
                  </a:cubicBezTo>
                  <a:cubicBezTo>
                    <a:pt x="22" y="36"/>
                    <a:pt x="22" y="36"/>
                    <a:pt x="23" y="36"/>
                  </a:cubicBezTo>
                  <a:cubicBezTo>
                    <a:pt x="24" y="36"/>
                    <a:pt x="24" y="33"/>
                    <a:pt x="28" y="34"/>
                  </a:cubicBezTo>
                  <a:cubicBezTo>
                    <a:pt x="31" y="35"/>
                    <a:pt x="29" y="40"/>
                    <a:pt x="27" y="41"/>
                  </a:cubicBezTo>
                  <a:cubicBezTo>
                    <a:pt x="27" y="42"/>
                    <a:pt x="27" y="41"/>
                    <a:pt x="26" y="41"/>
                  </a:cubicBezTo>
                  <a:cubicBezTo>
                    <a:pt x="23" y="41"/>
                    <a:pt x="21" y="46"/>
                    <a:pt x="18" y="46"/>
                  </a:cubicBezTo>
                  <a:cubicBezTo>
                    <a:pt x="17" y="46"/>
                    <a:pt x="14" y="44"/>
                    <a:pt x="12" y="44"/>
                  </a:cubicBezTo>
                  <a:cubicBezTo>
                    <a:pt x="12" y="45"/>
                    <a:pt x="13" y="45"/>
                    <a:pt x="13" y="46"/>
                  </a:cubicBezTo>
                  <a:cubicBezTo>
                    <a:pt x="11" y="48"/>
                    <a:pt x="4" y="46"/>
                    <a:pt x="5" y="51"/>
                  </a:cubicBezTo>
                  <a:cubicBezTo>
                    <a:pt x="5" y="52"/>
                    <a:pt x="8" y="60"/>
                    <a:pt x="7" y="62"/>
                  </a:cubicBezTo>
                  <a:cubicBezTo>
                    <a:pt x="6" y="64"/>
                    <a:pt x="0" y="65"/>
                    <a:pt x="0" y="68"/>
                  </a:cubicBezTo>
                  <a:cubicBezTo>
                    <a:pt x="0" y="72"/>
                    <a:pt x="12" y="81"/>
                    <a:pt x="18" y="88"/>
                  </a:cubicBezTo>
                  <a:cubicBezTo>
                    <a:pt x="21" y="88"/>
                    <a:pt x="23" y="89"/>
                    <a:pt x="26" y="89"/>
                  </a:cubicBezTo>
                  <a:cubicBezTo>
                    <a:pt x="28" y="89"/>
                    <a:pt x="30" y="87"/>
                    <a:pt x="32" y="87"/>
                  </a:cubicBezTo>
                  <a:cubicBezTo>
                    <a:pt x="32" y="87"/>
                    <a:pt x="38" y="91"/>
                    <a:pt x="38" y="91"/>
                  </a:cubicBezTo>
                  <a:cubicBezTo>
                    <a:pt x="39" y="92"/>
                    <a:pt x="38" y="93"/>
                    <a:pt x="38" y="93"/>
                  </a:cubicBezTo>
                  <a:cubicBezTo>
                    <a:pt x="38" y="96"/>
                    <a:pt x="38" y="100"/>
                    <a:pt x="37" y="102"/>
                  </a:cubicBezTo>
                  <a:cubicBezTo>
                    <a:pt x="36" y="103"/>
                    <a:pt x="32" y="106"/>
                    <a:pt x="33" y="107"/>
                  </a:cubicBezTo>
                  <a:cubicBezTo>
                    <a:pt x="36" y="109"/>
                    <a:pt x="41" y="108"/>
                    <a:pt x="44" y="109"/>
                  </a:cubicBezTo>
                  <a:cubicBezTo>
                    <a:pt x="49" y="111"/>
                    <a:pt x="42" y="114"/>
                    <a:pt x="46" y="116"/>
                  </a:cubicBezTo>
                  <a:cubicBezTo>
                    <a:pt x="46" y="117"/>
                    <a:pt x="47" y="117"/>
                    <a:pt x="47" y="117"/>
                  </a:cubicBezTo>
                  <a:cubicBezTo>
                    <a:pt x="48" y="118"/>
                    <a:pt x="48" y="120"/>
                    <a:pt x="48" y="121"/>
                  </a:cubicBezTo>
                  <a:cubicBezTo>
                    <a:pt x="49" y="121"/>
                    <a:pt x="51" y="121"/>
                    <a:pt x="51" y="122"/>
                  </a:cubicBezTo>
                  <a:cubicBezTo>
                    <a:pt x="50" y="124"/>
                    <a:pt x="41" y="132"/>
                    <a:pt x="41" y="133"/>
                  </a:cubicBezTo>
                  <a:cubicBezTo>
                    <a:pt x="42" y="136"/>
                    <a:pt x="42" y="136"/>
                    <a:pt x="42" y="136"/>
                  </a:cubicBezTo>
                  <a:cubicBezTo>
                    <a:pt x="43" y="137"/>
                    <a:pt x="41" y="139"/>
                    <a:pt x="41" y="141"/>
                  </a:cubicBezTo>
                  <a:cubicBezTo>
                    <a:pt x="39" y="148"/>
                    <a:pt x="37" y="154"/>
                    <a:pt x="40" y="162"/>
                  </a:cubicBezTo>
                  <a:cubicBezTo>
                    <a:pt x="40" y="162"/>
                    <a:pt x="42" y="166"/>
                    <a:pt x="42" y="166"/>
                  </a:cubicBezTo>
                  <a:cubicBezTo>
                    <a:pt x="42" y="167"/>
                    <a:pt x="44" y="167"/>
                    <a:pt x="45" y="168"/>
                  </a:cubicBezTo>
                  <a:cubicBezTo>
                    <a:pt x="45" y="168"/>
                    <a:pt x="45" y="169"/>
                    <a:pt x="45" y="170"/>
                  </a:cubicBezTo>
                  <a:cubicBezTo>
                    <a:pt x="45" y="172"/>
                    <a:pt x="44" y="175"/>
                    <a:pt x="44" y="177"/>
                  </a:cubicBezTo>
                  <a:cubicBezTo>
                    <a:pt x="44" y="178"/>
                    <a:pt x="44" y="178"/>
                    <a:pt x="44" y="179"/>
                  </a:cubicBezTo>
                  <a:cubicBezTo>
                    <a:pt x="47" y="180"/>
                    <a:pt x="47" y="180"/>
                    <a:pt x="47" y="180"/>
                  </a:cubicBezTo>
                  <a:cubicBezTo>
                    <a:pt x="46" y="182"/>
                    <a:pt x="46" y="182"/>
                    <a:pt x="46" y="182"/>
                  </a:cubicBezTo>
                  <a:cubicBezTo>
                    <a:pt x="46" y="183"/>
                    <a:pt x="49" y="183"/>
                    <a:pt x="50" y="183"/>
                  </a:cubicBezTo>
                  <a:cubicBezTo>
                    <a:pt x="53" y="185"/>
                    <a:pt x="55" y="190"/>
                    <a:pt x="58" y="192"/>
                  </a:cubicBezTo>
                  <a:cubicBezTo>
                    <a:pt x="61" y="194"/>
                    <a:pt x="64" y="193"/>
                    <a:pt x="67" y="194"/>
                  </a:cubicBezTo>
                  <a:cubicBezTo>
                    <a:pt x="68" y="196"/>
                    <a:pt x="68" y="198"/>
                    <a:pt x="70" y="198"/>
                  </a:cubicBezTo>
                  <a:cubicBezTo>
                    <a:pt x="76" y="196"/>
                    <a:pt x="69" y="197"/>
                    <a:pt x="73" y="195"/>
                  </a:cubicBezTo>
                  <a:cubicBezTo>
                    <a:pt x="74" y="194"/>
                    <a:pt x="77" y="196"/>
                    <a:pt x="78" y="195"/>
                  </a:cubicBezTo>
                  <a:cubicBezTo>
                    <a:pt x="81" y="194"/>
                    <a:pt x="78" y="192"/>
                    <a:pt x="78" y="190"/>
                  </a:cubicBezTo>
                  <a:cubicBezTo>
                    <a:pt x="79" y="189"/>
                    <a:pt x="82" y="188"/>
                    <a:pt x="83" y="188"/>
                  </a:cubicBezTo>
                  <a:cubicBezTo>
                    <a:pt x="83" y="187"/>
                    <a:pt x="83" y="186"/>
                    <a:pt x="83" y="186"/>
                  </a:cubicBezTo>
                  <a:cubicBezTo>
                    <a:pt x="86" y="186"/>
                    <a:pt x="89" y="189"/>
                    <a:pt x="92" y="189"/>
                  </a:cubicBezTo>
                  <a:cubicBezTo>
                    <a:pt x="93" y="188"/>
                    <a:pt x="92" y="185"/>
                    <a:pt x="93" y="185"/>
                  </a:cubicBezTo>
                  <a:cubicBezTo>
                    <a:pt x="95" y="182"/>
                    <a:pt x="101" y="184"/>
                    <a:pt x="104" y="184"/>
                  </a:cubicBezTo>
                  <a:cubicBezTo>
                    <a:pt x="107" y="183"/>
                    <a:pt x="108" y="176"/>
                    <a:pt x="111" y="176"/>
                  </a:cubicBezTo>
                  <a:cubicBezTo>
                    <a:pt x="112" y="176"/>
                    <a:pt x="112" y="177"/>
                    <a:pt x="113" y="177"/>
                  </a:cubicBezTo>
                  <a:cubicBezTo>
                    <a:pt x="114" y="177"/>
                    <a:pt x="117" y="174"/>
                    <a:pt x="118" y="175"/>
                  </a:cubicBezTo>
                  <a:cubicBezTo>
                    <a:pt x="119" y="177"/>
                    <a:pt x="116" y="177"/>
                    <a:pt x="120" y="178"/>
                  </a:cubicBezTo>
                  <a:cubicBezTo>
                    <a:pt x="123" y="178"/>
                    <a:pt x="127" y="177"/>
                    <a:pt x="129" y="177"/>
                  </a:cubicBezTo>
                  <a:cubicBezTo>
                    <a:pt x="130" y="177"/>
                    <a:pt x="131" y="178"/>
                    <a:pt x="132" y="178"/>
                  </a:cubicBezTo>
                  <a:cubicBezTo>
                    <a:pt x="133" y="178"/>
                    <a:pt x="133" y="177"/>
                    <a:pt x="134" y="177"/>
                  </a:cubicBezTo>
                  <a:cubicBezTo>
                    <a:pt x="132" y="175"/>
                    <a:pt x="130" y="176"/>
                    <a:pt x="128" y="175"/>
                  </a:cubicBezTo>
                  <a:cubicBezTo>
                    <a:pt x="125" y="173"/>
                    <a:pt x="119" y="160"/>
                    <a:pt x="117" y="15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9" name="Freeform 112"/>
            <p:cNvSpPr>
              <a:spLocks/>
            </p:cNvSpPr>
            <p:nvPr/>
          </p:nvSpPr>
          <p:spPr bwMode="auto">
            <a:xfrm>
              <a:off x="4573588" y="1398588"/>
              <a:ext cx="241300" cy="242888"/>
            </a:xfrm>
            <a:custGeom>
              <a:avLst/>
              <a:gdLst/>
              <a:ahLst/>
              <a:cxnLst>
                <a:cxn ang="0">
                  <a:pos x="98" y="100"/>
                </a:cxn>
                <a:cxn ang="0">
                  <a:pos x="100" y="98"/>
                </a:cxn>
                <a:cxn ang="0">
                  <a:pos x="107" y="77"/>
                </a:cxn>
                <a:cxn ang="0">
                  <a:pos x="102" y="54"/>
                </a:cxn>
                <a:cxn ang="0">
                  <a:pos x="101" y="50"/>
                </a:cxn>
                <a:cxn ang="0">
                  <a:pos x="108" y="17"/>
                </a:cxn>
                <a:cxn ang="0">
                  <a:pos x="89" y="1"/>
                </a:cxn>
                <a:cxn ang="0">
                  <a:pos x="88" y="5"/>
                </a:cxn>
                <a:cxn ang="0">
                  <a:pos x="81" y="5"/>
                </a:cxn>
                <a:cxn ang="0">
                  <a:pos x="66" y="1"/>
                </a:cxn>
                <a:cxn ang="0">
                  <a:pos x="60" y="8"/>
                </a:cxn>
                <a:cxn ang="0">
                  <a:pos x="53" y="5"/>
                </a:cxn>
                <a:cxn ang="0">
                  <a:pos x="23" y="15"/>
                </a:cxn>
                <a:cxn ang="0">
                  <a:pos x="22" y="19"/>
                </a:cxn>
                <a:cxn ang="0">
                  <a:pos x="25" y="23"/>
                </a:cxn>
                <a:cxn ang="0">
                  <a:pos x="22" y="27"/>
                </a:cxn>
                <a:cxn ang="0">
                  <a:pos x="8" y="37"/>
                </a:cxn>
                <a:cxn ang="0">
                  <a:pos x="4" y="47"/>
                </a:cxn>
                <a:cxn ang="0">
                  <a:pos x="8" y="64"/>
                </a:cxn>
                <a:cxn ang="0">
                  <a:pos x="14" y="73"/>
                </a:cxn>
                <a:cxn ang="0">
                  <a:pos x="22" y="75"/>
                </a:cxn>
                <a:cxn ang="0">
                  <a:pos x="25" y="84"/>
                </a:cxn>
                <a:cxn ang="0">
                  <a:pos x="27" y="87"/>
                </a:cxn>
                <a:cxn ang="0">
                  <a:pos x="27" y="88"/>
                </a:cxn>
                <a:cxn ang="0">
                  <a:pos x="39" y="109"/>
                </a:cxn>
                <a:cxn ang="0">
                  <a:pos x="59" y="113"/>
                </a:cxn>
                <a:cxn ang="0">
                  <a:pos x="55" y="100"/>
                </a:cxn>
                <a:cxn ang="0">
                  <a:pos x="59" y="95"/>
                </a:cxn>
                <a:cxn ang="0">
                  <a:pos x="81" y="94"/>
                </a:cxn>
                <a:cxn ang="0">
                  <a:pos x="86" y="94"/>
                </a:cxn>
                <a:cxn ang="0">
                  <a:pos x="94" y="97"/>
                </a:cxn>
                <a:cxn ang="0">
                  <a:pos x="95" y="101"/>
                </a:cxn>
                <a:cxn ang="0">
                  <a:pos x="96" y="100"/>
                </a:cxn>
              </a:cxnLst>
              <a:rect l="0" t="0" r="r" b="b"/>
              <a:pathLst>
                <a:path w="114" h="115">
                  <a:moveTo>
                    <a:pt x="97" y="100"/>
                  </a:moveTo>
                  <a:cubicBezTo>
                    <a:pt x="97" y="100"/>
                    <a:pt x="98" y="101"/>
                    <a:pt x="98" y="100"/>
                  </a:cubicBezTo>
                  <a:cubicBezTo>
                    <a:pt x="99" y="98"/>
                    <a:pt x="99" y="98"/>
                    <a:pt x="99" y="98"/>
                  </a:cubicBezTo>
                  <a:cubicBezTo>
                    <a:pt x="99" y="97"/>
                    <a:pt x="100" y="98"/>
                    <a:pt x="100" y="98"/>
                  </a:cubicBezTo>
                  <a:cubicBezTo>
                    <a:pt x="102" y="96"/>
                    <a:pt x="106" y="89"/>
                    <a:pt x="107" y="87"/>
                  </a:cubicBezTo>
                  <a:cubicBezTo>
                    <a:pt x="108" y="84"/>
                    <a:pt x="106" y="80"/>
                    <a:pt x="107" y="77"/>
                  </a:cubicBezTo>
                  <a:cubicBezTo>
                    <a:pt x="108" y="73"/>
                    <a:pt x="114" y="71"/>
                    <a:pt x="113" y="66"/>
                  </a:cubicBezTo>
                  <a:cubicBezTo>
                    <a:pt x="112" y="64"/>
                    <a:pt x="102" y="55"/>
                    <a:pt x="102" y="54"/>
                  </a:cubicBezTo>
                  <a:cubicBezTo>
                    <a:pt x="103" y="51"/>
                    <a:pt x="103" y="51"/>
                    <a:pt x="103" y="51"/>
                  </a:cubicBezTo>
                  <a:cubicBezTo>
                    <a:pt x="103" y="50"/>
                    <a:pt x="101" y="50"/>
                    <a:pt x="101" y="50"/>
                  </a:cubicBezTo>
                  <a:cubicBezTo>
                    <a:pt x="100" y="48"/>
                    <a:pt x="100" y="37"/>
                    <a:pt x="99" y="35"/>
                  </a:cubicBezTo>
                  <a:cubicBezTo>
                    <a:pt x="97" y="27"/>
                    <a:pt x="104" y="23"/>
                    <a:pt x="108" y="17"/>
                  </a:cubicBezTo>
                  <a:cubicBezTo>
                    <a:pt x="108" y="15"/>
                    <a:pt x="114" y="7"/>
                    <a:pt x="111" y="5"/>
                  </a:cubicBezTo>
                  <a:cubicBezTo>
                    <a:pt x="109" y="4"/>
                    <a:pt x="91" y="1"/>
                    <a:pt x="89" y="1"/>
                  </a:cubicBezTo>
                  <a:cubicBezTo>
                    <a:pt x="88" y="1"/>
                    <a:pt x="82" y="0"/>
                    <a:pt x="82" y="1"/>
                  </a:cubicBezTo>
                  <a:cubicBezTo>
                    <a:pt x="80" y="6"/>
                    <a:pt x="88" y="3"/>
                    <a:pt x="88" y="5"/>
                  </a:cubicBezTo>
                  <a:cubicBezTo>
                    <a:pt x="88" y="5"/>
                    <a:pt x="83" y="4"/>
                    <a:pt x="82" y="4"/>
                  </a:cubicBezTo>
                  <a:cubicBezTo>
                    <a:pt x="82" y="4"/>
                    <a:pt x="82" y="6"/>
                    <a:pt x="81" y="5"/>
                  </a:cubicBezTo>
                  <a:cubicBezTo>
                    <a:pt x="81" y="5"/>
                    <a:pt x="82" y="4"/>
                    <a:pt x="81" y="4"/>
                  </a:cubicBezTo>
                  <a:cubicBezTo>
                    <a:pt x="80" y="2"/>
                    <a:pt x="68" y="1"/>
                    <a:pt x="66" y="1"/>
                  </a:cubicBezTo>
                  <a:cubicBezTo>
                    <a:pt x="56" y="2"/>
                    <a:pt x="62" y="4"/>
                    <a:pt x="60" y="10"/>
                  </a:cubicBezTo>
                  <a:cubicBezTo>
                    <a:pt x="60" y="9"/>
                    <a:pt x="60" y="9"/>
                    <a:pt x="60" y="8"/>
                  </a:cubicBezTo>
                  <a:cubicBezTo>
                    <a:pt x="60" y="8"/>
                    <a:pt x="60" y="7"/>
                    <a:pt x="60" y="7"/>
                  </a:cubicBezTo>
                  <a:cubicBezTo>
                    <a:pt x="59" y="5"/>
                    <a:pt x="55" y="5"/>
                    <a:pt x="53" y="5"/>
                  </a:cubicBezTo>
                  <a:cubicBezTo>
                    <a:pt x="47" y="3"/>
                    <a:pt x="38" y="0"/>
                    <a:pt x="31" y="1"/>
                  </a:cubicBezTo>
                  <a:cubicBezTo>
                    <a:pt x="25" y="1"/>
                    <a:pt x="28" y="12"/>
                    <a:pt x="23" y="15"/>
                  </a:cubicBezTo>
                  <a:cubicBezTo>
                    <a:pt x="23" y="17"/>
                    <a:pt x="21" y="20"/>
                    <a:pt x="21" y="20"/>
                  </a:cubicBezTo>
                  <a:cubicBezTo>
                    <a:pt x="21" y="20"/>
                    <a:pt x="22" y="19"/>
                    <a:pt x="22" y="19"/>
                  </a:cubicBezTo>
                  <a:cubicBezTo>
                    <a:pt x="23" y="20"/>
                    <a:pt x="23" y="20"/>
                    <a:pt x="23" y="21"/>
                  </a:cubicBezTo>
                  <a:cubicBezTo>
                    <a:pt x="24" y="21"/>
                    <a:pt x="25" y="23"/>
                    <a:pt x="25" y="23"/>
                  </a:cubicBezTo>
                  <a:cubicBezTo>
                    <a:pt x="24" y="27"/>
                    <a:pt x="23" y="21"/>
                    <a:pt x="22" y="23"/>
                  </a:cubicBezTo>
                  <a:cubicBezTo>
                    <a:pt x="22" y="27"/>
                    <a:pt x="22" y="27"/>
                    <a:pt x="22" y="27"/>
                  </a:cubicBezTo>
                  <a:cubicBezTo>
                    <a:pt x="21" y="29"/>
                    <a:pt x="5" y="26"/>
                    <a:pt x="5" y="33"/>
                  </a:cubicBezTo>
                  <a:cubicBezTo>
                    <a:pt x="5" y="35"/>
                    <a:pt x="7" y="36"/>
                    <a:pt x="8" y="37"/>
                  </a:cubicBezTo>
                  <a:cubicBezTo>
                    <a:pt x="6" y="40"/>
                    <a:pt x="6" y="40"/>
                    <a:pt x="6" y="40"/>
                  </a:cubicBezTo>
                  <a:cubicBezTo>
                    <a:pt x="5" y="42"/>
                    <a:pt x="6" y="45"/>
                    <a:pt x="4" y="47"/>
                  </a:cubicBezTo>
                  <a:cubicBezTo>
                    <a:pt x="4" y="49"/>
                    <a:pt x="2" y="49"/>
                    <a:pt x="1" y="50"/>
                  </a:cubicBezTo>
                  <a:cubicBezTo>
                    <a:pt x="0" y="52"/>
                    <a:pt x="6" y="62"/>
                    <a:pt x="8" y="64"/>
                  </a:cubicBezTo>
                  <a:cubicBezTo>
                    <a:pt x="10" y="65"/>
                    <a:pt x="10" y="65"/>
                    <a:pt x="10" y="65"/>
                  </a:cubicBezTo>
                  <a:cubicBezTo>
                    <a:pt x="13" y="68"/>
                    <a:pt x="11" y="73"/>
                    <a:pt x="14" y="73"/>
                  </a:cubicBezTo>
                  <a:cubicBezTo>
                    <a:pt x="16" y="74"/>
                    <a:pt x="20" y="71"/>
                    <a:pt x="22" y="72"/>
                  </a:cubicBezTo>
                  <a:cubicBezTo>
                    <a:pt x="22" y="75"/>
                    <a:pt x="22" y="75"/>
                    <a:pt x="22" y="75"/>
                  </a:cubicBezTo>
                  <a:cubicBezTo>
                    <a:pt x="22" y="75"/>
                    <a:pt x="24" y="83"/>
                    <a:pt x="24" y="83"/>
                  </a:cubicBezTo>
                  <a:cubicBezTo>
                    <a:pt x="24" y="83"/>
                    <a:pt x="25" y="83"/>
                    <a:pt x="25" y="84"/>
                  </a:cubicBezTo>
                  <a:cubicBezTo>
                    <a:pt x="26" y="85"/>
                    <a:pt x="23" y="85"/>
                    <a:pt x="25" y="86"/>
                  </a:cubicBezTo>
                  <a:cubicBezTo>
                    <a:pt x="25" y="87"/>
                    <a:pt x="26" y="86"/>
                    <a:pt x="27" y="87"/>
                  </a:cubicBezTo>
                  <a:cubicBezTo>
                    <a:pt x="27" y="87"/>
                    <a:pt x="26" y="88"/>
                    <a:pt x="26" y="89"/>
                  </a:cubicBezTo>
                  <a:cubicBezTo>
                    <a:pt x="26" y="89"/>
                    <a:pt x="27" y="88"/>
                    <a:pt x="27" y="88"/>
                  </a:cubicBezTo>
                  <a:cubicBezTo>
                    <a:pt x="28" y="89"/>
                    <a:pt x="28" y="89"/>
                    <a:pt x="28" y="90"/>
                  </a:cubicBezTo>
                  <a:cubicBezTo>
                    <a:pt x="30" y="94"/>
                    <a:pt x="36" y="107"/>
                    <a:pt x="39" y="109"/>
                  </a:cubicBezTo>
                  <a:cubicBezTo>
                    <a:pt x="41" y="110"/>
                    <a:pt x="43" y="109"/>
                    <a:pt x="45" y="111"/>
                  </a:cubicBezTo>
                  <a:cubicBezTo>
                    <a:pt x="49" y="110"/>
                    <a:pt x="55" y="115"/>
                    <a:pt x="59" y="113"/>
                  </a:cubicBezTo>
                  <a:cubicBezTo>
                    <a:pt x="61" y="113"/>
                    <a:pt x="61" y="109"/>
                    <a:pt x="60" y="108"/>
                  </a:cubicBezTo>
                  <a:cubicBezTo>
                    <a:pt x="60" y="106"/>
                    <a:pt x="51" y="102"/>
                    <a:pt x="55" y="100"/>
                  </a:cubicBezTo>
                  <a:cubicBezTo>
                    <a:pt x="55" y="100"/>
                    <a:pt x="56" y="100"/>
                    <a:pt x="57" y="100"/>
                  </a:cubicBezTo>
                  <a:cubicBezTo>
                    <a:pt x="58" y="99"/>
                    <a:pt x="58" y="95"/>
                    <a:pt x="59" y="95"/>
                  </a:cubicBezTo>
                  <a:cubicBezTo>
                    <a:pt x="61" y="95"/>
                    <a:pt x="63" y="98"/>
                    <a:pt x="65" y="99"/>
                  </a:cubicBezTo>
                  <a:cubicBezTo>
                    <a:pt x="72" y="100"/>
                    <a:pt x="77" y="94"/>
                    <a:pt x="81" y="94"/>
                  </a:cubicBezTo>
                  <a:cubicBezTo>
                    <a:pt x="81" y="94"/>
                    <a:pt x="81" y="95"/>
                    <a:pt x="82" y="95"/>
                  </a:cubicBezTo>
                  <a:cubicBezTo>
                    <a:pt x="83" y="95"/>
                    <a:pt x="85" y="92"/>
                    <a:pt x="86" y="94"/>
                  </a:cubicBezTo>
                  <a:cubicBezTo>
                    <a:pt x="87" y="94"/>
                    <a:pt x="87" y="97"/>
                    <a:pt x="89" y="98"/>
                  </a:cubicBezTo>
                  <a:cubicBezTo>
                    <a:pt x="91" y="99"/>
                    <a:pt x="91" y="95"/>
                    <a:pt x="94" y="97"/>
                  </a:cubicBezTo>
                  <a:cubicBezTo>
                    <a:pt x="94" y="98"/>
                    <a:pt x="92" y="100"/>
                    <a:pt x="94" y="101"/>
                  </a:cubicBezTo>
                  <a:cubicBezTo>
                    <a:pt x="94" y="101"/>
                    <a:pt x="95" y="101"/>
                    <a:pt x="95" y="101"/>
                  </a:cubicBezTo>
                  <a:cubicBezTo>
                    <a:pt x="96" y="101"/>
                    <a:pt x="96" y="101"/>
                    <a:pt x="96" y="101"/>
                  </a:cubicBezTo>
                  <a:cubicBezTo>
                    <a:pt x="96" y="100"/>
                    <a:pt x="96" y="100"/>
                    <a:pt x="96" y="100"/>
                  </a:cubicBezTo>
                  <a:cubicBezTo>
                    <a:pt x="96" y="100"/>
                    <a:pt x="96" y="100"/>
                    <a:pt x="97" y="10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0" name="Freeform 113"/>
            <p:cNvSpPr>
              <a:spLocks/>
            </p:cNvSpPr>
            <p:nvPr/>
          </p:nvSpPr>
          <p:spPr bwMode="auto">
            <a:xfrm>
              <a:off x="4776788" y="1411288"/>
              <a:ext cx="171450" cy="212725"/>
            </a:xfrm>
            <a:custGeom>
              <a:avLst/>
              <a:gdLst/>
              <a:ahLst/>
              <a:cxnLst>
                <a:cxn ang="0">
                  <a:pos x="80" y="43"/>
                </a:cxn>
                <a:cxn ang="0">
                  <a:pos x="78" y="41"/>
                </a:cxn>
                <a:cxn ang="0">
                  <a:pos x="78" y="39"/>
                </a:cxn>
                <a:cxn ang="0">
                  <a:pos x="79" y="38"/>
                </a:cxn>
                <a:cxn ang="0">
                  <a:pos x="74" y="31"/>
                </a:cxn>
                <a:cxn ang="0">
                  <a:pos x="70" y="40"/>
                </a:cxn>
                <a:cxn ang="0">
                  <a:pos x="72" y="37"/>
                </a:cxn>
                <a:cxn ang="0">
                  <a:pos x="70" y="30"/>
                </a:cxn>
                <a:cxn ang="0">
                  <a:pos x="66" y="27"/>
                </a:cxn>
                <a:cxn ang="0">
                  <a:pos x="65" y="25"/>
                </a:cxn>
                <a:cxn ang="0">
                  <a:pos x="61" y="29"/>
                </a:cxn>
                <a:cxn ang="0">
                  <a:pos x="63" y="23"/>
                </a:cxn>
                <a:cxn ang="0">
                  <a:pos x="60" y="25"/>
                </a:cxn>
                <a:cxn ang="0">
                  <a:pos x="59" y="22"/>
                </a:cxn>
                <a:cxn ang="0">
                  <a:pos x="56" y="20"/>
                </a:cxn>
                <a:cxn ang="0">
                  <a:pos x="46" y="10"/>
                </a:cxn>
                <a:cxn ang="0">
                  <a:pos x="26" y="4"/>
                </a:cxn>
                <a:cxn ang="0">
                  <a:pos x="19" y="0"/>
                </a:cxn>
                <a:cxn ang="0">
                  <a:pos x="15" y="8"/>
                </a:cxn>
                <a:cxn ang="0">
                  <a:pos x="12" y="12"/>
                </a:cxn>
                <a:cxn ang="0">
                  <a:pos x="12" y="11"/>
                </a:cxn>
                <a:cxn ang="0">
                  <a:pos x="3" y="29"/>
                </a:cxn>
                <a:cxn ang="0">
                  <a:pos x="5" y="44"/>
                </a:cxn>
                <a:cxn ang="0">
                  <a:pos x="7" y="45"/>
                </a:cxn>
                <a:cxn ang="0">
                  <a:pos x="6" y="48"/>
                </a:cxn>
                <a:cxn ang="0">
                  <a:pos x="17" y="60"/>
                </a:cxn>
                <a:cxn ang="0">
                  <a:pos x="11" y="71"/>
                </a:cxn>
                <a:cxn ang="0">
                  <a:pos x="11" y="81"/>
                </a:cxn>
                <a:cxn ang="0">
                  <a:pos x="4" y="92"/>
                </a:cxn>
                <a:cxn ang="0">
                  <a:pos x="3" y="92"/>
                </a:cxn>
                <a:cxn ang="0">
                  <a:pos x="2" y="94"/>
                </a:cxn>
                <a:cxn ang="0">
                  <a:pos x="1" y="94"/>
                </a:cxn>
                <a:cxn ang="0">
                  <a:pos x="0" y="94"/>
                </a:cxn>
                <a:cxn ang="0">
                  <a:pos x="0" y="95"/>
                </a:cxn>
                <a:cxn ang="0">
                  <a:pos x="1" y="95"/>
                </a:cxn>
                <a:cxn ang="0">
                  <a:pos x="3" y="97"/>
                </a:cxn>
                <a:cxn ang="0">
                  <a:pos x="11" y="99"/>
                </a:cxn>
                <a:cxn ang="0">
                  <a:pos x="14" y="100"/>
                </a:cxn>
                <a:cxn ang="0">
                  <a:pos x="23" y="93"/>
                </a:cxn>
                <a:cxn ang="0">
                  <a:pos x="31" y="97"/>
                </a:cxn>
                <a:cxn ang="0">
                  <a:pos x="34" y="94"/>
                </a:cxn>
                <a:cxn ang="0">
                  <a:pos x="38" y="97"/>
                </a:cxn>
                <a:cxn ang="0">
                  <a:pos x="36" y="98"/>
                </a:cxn>
                <a:cxn ang="0">
                  <a:pos x="40" y="97"/>
                </a:cxn>
                <a:cxn ang="0">
                  <a:pos x="46" y="98"/>
                </a:cxn>
                <a:cxn ang="0">
                  <a:pos x="55" y="89"/>
                </a:cxn>
                <a:cxn ang="0">
                  <a:pos x="58" y="80"/>
                </a:cxn>
                <a:cxn ang="0">
                  <a:pos x="62" y="74"/>
                </a:cxn>
                <a:cxn ang="0">
                  <a:pos x="61" y="72"/>
                </a:cxn>
                <a:cxn ang="0">
                  <a:pos x="79" y="48"/>
                </a:cxn>
                <a:cxn ang="0">
                  <a:pos x="80" y="43"/>
                </a:cxn>
              </a:cxnLst>
              <a:rect l="0" t="0" r="r" b="b"/>
              <a:pathLst>
                <a:path w="81" h="101">
                  <a:moveTo>
                    <a:pt x="80" y="43"/>
                  </a:moveTo>
                  <a:cubicBezTo>
                    <a:pt x="80" y="43"/>
                    <a:pt x="78" y="41"/>
                    <a:pt x="78" y="41"/>
                  </a:cubicBezTo>
                  <a:cubicBezTo>
                    <a:pt x="78" y="40"/>
                    <a:pt x="78" y="40"/>
                    <a:pt x="78" y="39"/>
                  </a:cubicBezTo>
                  <a:cubicBezTo>
                    <a:pt x="78" y="39"/>
                    <a:pt x="79" y="39"/>
                    <a:pt x="79" y="38"/>
                  </a:cubicBezTo>
                  <a:cubicBezTo>
                    <a:pt x="79" y="38"/>
                    <a:pt x="74" y="31"/>
                    <a:pt x="74" y="31"/>
                  </a:cubicBezTo>
                  <a:cubicBezTo>
                    <a:pt x="70" y="31"/>
                    <a:pt x="75" y="38"/>
                    <a:pt x="70" y="40"/>
                  </a:cubicBezTo>
                  <a:cubicBezTo>
                    <a:pt x="69" y="40"/>
                    <a:pt x="72" y="38"/>
                    <a:pt x="72" y="37"/>
                  </a:cubicBezTo>
                  <a:cubicBezTo>
                    <a:pt x="72" y="36"/>
                    <a:pt x="71" y="32"/>
                    <a:pt x="70" y="30"/>
                  </a:cubicBezTo>
                  <a:cubicBezTo>
                    <a:pt x="69" y="29"/>
                    <a:pt x="68" y="28"/>
                    <a:pt x="66" y="27"/>
                  </a:cubicBezTo>
                  <a:cubicBezTo>
                    <a:pt x="66" y="27"/>
                    <a:pt x="66" y="26"/>
                    <a:pt x="65" y="25"/>
                  </a:cubicBezTo>
                  <a:cubicBezTo>
                    <a:pt x="63" y="23"/>
                    <a:pt x="62" y="29"/>
                    <a:pt x="61" y="29"/>
                  </a:cubicBezTo>
                  <a:cubicBezTo>
                    <a:pt x="61" y="29"/>
                    <a:pt x="63" y="24"/>
                    <a:pt x="63" y="23"/>
                  </a:cubicBezTo>
                  <a:cubicBezTo>
                    <a:pt x="61" y="21"/>
                    <a:pt x="61" y="25"/>
                    <a:pt x="60" y="25"/>
                  </a:cubicBezTo>
                  <a:cubicBezTo>
                    <a:pt x="59" y="25"/>
                    <a:pt x="60" y="22"/>
                    <a:pt x="59" y="22"/>
                  </a:cubicBezTo>
                  <a:cubicBezTo>
                    <a:pt x="58" y="21"/>
                    <a:pt x="57" y="21"/>
                    <a:pt x="56" y="20"/>
                  </a:cubicBezTo>
                  <a:cubicBezTo>
                    <a:pt x="52" y="19"/>
                    <a:pt x="49" y="13"/>
                    <a:pt x="46" y="10"/>
                  </a:cubicBezTo>
                  <a:cubicBezTo>
                    <a:pt x="45" y="9"/>
                    <a:pt x="30" y="6"/>
                    <a:pt x="26" y="4"/>
                  </a:cubicBezTo>
                  <a:cubicBezTo>
                    <a:pt x="24" y="3"/>
                    <a:pt x="21" y="0"/>
                    <a:pt x="19" y="0"/>
                  </a:cubicBezTo>
                  <a:cubicBezTo>
                    <a:pt x="15" y="1"/>
                    <a:pt x="16" y="6"/>
                    <a:pt x="15" y="8"/>
                  </a:cubicBezTo>
                  <a:cubicBezTo>
                    <a:pt x="15" y="8"/>
                    <a:pt x="12" y="12"/>
                    <a:pt x="12" y="12"/>
                  </a:cubicBezTo>
                  <a:cubicBezTo>
                    <a:pt x="12" y="12"/>
                    <a:pt x="12" y="11"/>
                    <a:pt x="12" y="11"/>
                  </a:cubicBezTo>
                  <a:cubicBezTo>
                    <a:pt x="8" y="17"/>
                    <a:pt x="1" y="21"/>
                    <a:pt x="3" y="29"/>
                  </a:cubicBezTo>
                  <a:cubicBezTo>
                    <a:pt x="4" y="31"/>
                    <a:pt x="4" y="42"/>
                    <a:pt x="5" y="44"/>
                  </a:cubicBezTo>
                  <a:cubicBezTo>
                    <a:pt x="5" y="44"/>
                    <a:pt x="7" y="44"/>
                    <a:pt x="7" y="45"/>
                  </a:cubicBezTo>
                  <a:cubicBezTo>
                    <a:pt x="6" y="48"/>
                    <a:pt x="6" y="48"/>
                    <a:pt x="6" y="48"/>
                  </a:cubicBezTo>
                  <a:cubicBezTo>
                    <a:pt x="6" y="49"/>
                    <a:pt x="16" y="58"/>
                    <a:pt x="17" y="60"/>
                  </a:cubicBezTo>
                  <a:cubicBezTo>
                    <a:pt x="18" y="65"/>
                    <a:pt x="12" y="67"/>
                    <a:pt x="11" y="71"/>
                  </a:cubicBezTo>
                  <a:cubicBezTo>
                    <a:pt x="10" y="74"/>
                    <a:pt x="12" y="78"/>
                    <a:pt x="11" y="81"/>
                  </a:cubicBezTo>
                  <a:cubicBezTo>
                    <a:pt x="10" y="83"/>
                    <a:pt x="6" y="90"/>
                    <a:pt x="4" y="92"/>
                  </a:cubicBezTo>
                  <a:cubicBezTo>
                    <a:pt x="4" y="92"/>
                    <a:pt x="3" y="91"/>
                    <a:pt x="3" y="92"/>
                  </a:cubicBezTo>
                  <a:cubicBezTo>
                    <a:pt x="2" y="94"/>
                    <a:pt x="2" y="94"/>
                    <a:pt x="2" y="94"/>
                  </a:cubicBezTo>
                  <a:cubicBezTo>
                    <a:pt x="2" y="95"/>
                    <a:pt x="1" y="94"/>
                    <a:pt x="1" y="94"/>
                  </a:cubicBezTo>
                  <a:cubicBezTo>
                    <a:pt x="0" y="94"/>
                    <a:pt x="0" y="94"/>
                    <a:pt x="0" y="94"/>
                  </a:cubicBezTo>
                  <a:cubicBezTo>
                    <a:pt x="0" y="95"/>
                    <a:pt x="0" y="95"/>
                    <a:pt x="0" y="95"/>
                  </a:cubicBezTo>
                  <a:cubicBezTo>
                    <a:pt x="0" y="95"/>
                    <a:pt x="1" y="95"/>
                    <a:pt x="1" y="95"/>
                  </a:cubicBezTo>
                  <a:cubicBezTo>
                    <a:pt x="3" y="97"/>
                    <a:pt x="3" y="97"/>
                    <a:pt x="3" y="97"/>
                  </a:cubicBezTo>
                  <a:cubicBezTo>
                    <a:pt x="6" y="99"/>
                    <a:pt x="9" y="98"/>
                    <a:pt x="11" y="99"/>
                  </a:cubicBezTo>
                  <a:cubicBezTo>
                    <a:pt x="13" y="99"/>
                    <a:pt x="11" y="101"/>
                    <a:pt x="14" y="100"/>
                  </a:cubicBezTo>
                  <a:cubicBezTo>
                    <a:pt x="16" y="99"/>
                    <a:pt x="22" y="93"/>
                    <a:pt x="23" y="93"/>
                  </a:cubicBezTo>
                  <a:cubicBezTo>
                    <a:pt x="25" y="94"/>
                    <a:pt x="28" y="98"/>
                    <a:pt x="31" y="97"/>
                  </a:cubicBezTo>
                  <a:cubicBezTo>
                    <a:pt x="32" y="96"/>
                    <a:pt x="33" y="94"/>
                    <a:pt x="34" y="94"/>
                  </a:cubicBezTo>
                  <a:cubicBezTo>
                    <a:pt x="38" y="97"/>
                    <a:pt x="38" y="97"/>
                    <a:pt x="38" y="97"/>
                  </a:cubicBezTo>
                  <a:cubicBezTo>
                    <a:pt x="38" y="97"/>
                    <a:pt x="36" y="97"/>
                    <a:pt x="36" y="98"/>
                  </a:cubicBezTo>
                  <a:cubicBezTo>
                    <a:pt x="40" y="97"/>
                    <a:pt x="40" y="97"/>
                    <a:pt x="40" y="97"/>
                  </a:cubicBezTo>
                  <a:cubicBezTo>
                    <a:pt x="42" y="97"/>
                    <a:pt x="45" y="98"/>
                    <a:pt x="46" y="98"/>
                  </a:cubicBezTo>
                  <a:cubicBezTo>
                    <a:pt x="48" y="97"/>
                    <a:pt x="54" y="91"/>
                    <a:pt x="55" y="89"/>
                  </a:cubicBezTo>
                  <a:cubicBezTo>
                    <a:pt x="57" y="87"/>
                    <a:pt x="57" y="83"/>
                    <a:pt x="58" y="80"/>
                  </a:cubicBezTo>
                  <a:cubicBezTo>
                    <a:pt x="59" y="78"/>
                    <a:pt x="61" y="76"/>
                    <a:pt x="62" y="74"/>
                  </a:cubicBezTo>
                  <a:cubicBezTo>
                    <a:pt x="62" y="73"/>
                    <a:pt x="61" y="73"/>
                    <a:pt x="61" y="72"/>
                  </a:cubicBezTo>
                  <a:cubicBezTo>
                    <a:pt x="61" y="71"/>
                    <a:pt x="78" y="50"/>
                    <a:pt x="79" y="48"/>
                  </a:cubicBezTo>
                  <a:cubicBezTo>
                    <a:pt x="79" y="48"/>
                    <a:pt x="81" y="45"/>
                    <a:pt x="80" y="4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1" name="Freeform 114"/>
            <p:cNvSpPr>
              <a:spLocks/>
            </p:cNvSpPr>
            <p:nvPr/>
          </p:nvSpPr>
          <p:spPr bwMode="auto">
            <a:xfrm>
              <a:off x="3916363" y="2300288"/>
              <a:ext cx="688975" cy="760413"/>
            </a:xfrm>
            <a:custGeom>
              <a:avLst/>
              <a:gdLst/>
              <a:ahLst/>
              <a:cxnLst>
                <a:cxn ang="0">
                  <a:pos x="84" y="346"/>
                </a:cxn>
                <a:cxn ang="0">
                  <a:pos x="97" y="328"/>
                </a:cxn>
                <a:cxn ang="0">
                  <a:pos x="141" y="344"/>
                </a:cxn>
                <a:cxn ang="0">
                  <a:pos x="148" y="351"/>
                </a:cxn>
                <a:cxn ang="0">
                  <a:pos x="187" y="337"/>
                </a:cxn>
                <a:cxn ang="0">
                  <a:pos x="200" y="308"/>
                </a:cxn>
                <a:cxn ang="0">
                  <a:pos x="199" y="295"/>
                </a:cxn>
                <a:cxn ang="0">
                  <a:pos x="231" y="267"/>
                </a:cxn>
                <a:cxn ang="0">
                  <a:pos x="282" y="262"/>
                </a:cxn>
                <a:cxn ang="0">
                  <a:pos x="312" y="281"/>
                </a:cxn>
                <a:cxn ang="0">
                  <a:pos x="316" y="255"/>
                </a:cxn>
                <a:cxn ang="0">
                  <a:pos x="320" y="242"/>
                </a:cxn>
                <a:cxn ang="0">
                  <a:pos x="322" y="230"/>
                </a:cxn>
                <a:cxn ang="0">
                  <a:pos x="301" y="206"/>
                </a:cxn>
                <a:cxn ang="0">
                  <a:pos x="300" y="181"/>
                </a:cxn>
                <a:cxn ang="0">
                  <a:pos x="263" y="179"/>
                </a:cxn>
                <a:cxn ang="0">
                  <a:pos x="252" y="160"/>
                </a:cxn>
                <a:cxn ang="0">
                  <a:pos x="247" y="140"/>
                </a:cxn>
                <a:cxn ang="0">
                  <a:pos x="245" y="113"/>
                </a:cxn>
                <a:cxn ang="0">
                  <a:pos x="227" y="105"/>
                </a:cxn>
                <a:cxn ang="0">
                  <a:pos x="216" y="105"/>
                </a:cxn>
                <a:cxn ang="0">
                  <a:pos x="204" y="101"/>
                </a:cxn>
                <a:cxn ang="0">
                  <a:pos x="196" y="95"/>
                </a:cxn>
                <a:cxn ang="0">
                  <a:pos x="189" y="93"/>
                </a:cxn>
                <a:cxn ang="0">
                  <a:pos x="176" y="82"/>
                </a:cxn>
                <a:cxn ang="0">
                  <a:pos x="153" y="79"/>
                </a:cxn>
                <a:cxn ang="0">
                  <a:pos x="134" y="69"/>
                </a:cxn>
                <a:cxn ang="0">
                  <a:pos x="131" y="68"/>
                </a:cxn>
                <a:cxn ang="0">
                  <a:pos x="122" y="58"/>
                </a:cxn>
                <a:cxn ang="0">
                  <a:pos x="115" y="50"/>
                </a:cxn>
                <a:cxn ang="0">
                  <a:pos x="116" y="36"/>
                </a:cxn>
                <a:cxn ang="0">
                  <a:pos x="115" y="6"/>
                </a:cxn>
                <a:cxn ang="0">
                  <a:pos x="102" y="3"/>
                </a:cxn>
                <a:cxn ang="0">
                  <a:pos x="94" y="4"/>
                </a:cxn>
                <a:cxn ang="0">
                  <a:pos x="63" y="19"/>
                </a:cxn>
                <a:cxn ang="0">
                  <a:pos x="51" y="29"/>
                </a:cxn>
                <a:cxn ang="0">
                  <a:pos x="24" y="41"/>
                </a:cxn>
                <a:cxn ang="0">
                  <a:pos x="0" y="36"/>
                </a:cxn>
                <a:cxn ang="0">
                  <a:pos x="25" y="79"/>
                </a:cxn>
                <a:cxn ang="0">
                  <a:pos x="18" y="90"/>
                </a:cxn>
                <a:cxn ang="0">
                  <a:pos x="19" y="103"/>
                </a:cxn>
                <a:cxn ang="0">
                  <a:pos x="16" y="110"/>
                </a:cxn>
                <a:cxn ang="0">
                  <a:pos x="19" y="129"/>
                </a:cxn>
                <a:cxn ang="0">
                  <a:pos x="9" y="141"/>
                </a:cxn>
                <a:cxn ang="0">
                  <a:pos x="12" y="156"/>
                </a:cxn>
                <a:cxn ang="0">
                  <a:pos x="24" y="181"/>
                </a:cxn>
                <a:cxn ang="0">
                  <a:pos x="16" y="193"/>
                </a:cxn>
                <a:cxn ang="0">
                  <a:pos x="8" y="214"/>
                </a:cxn>
                <a:cxn ang="0">
                  <a:pos x="19" y="228"/>
                </a:cxn>
                <a:cxn ang="0">
                  <a:pos x="22" y="248"/>
                </a:cxn>
                <a:cxn ang="0">
                  <a:pos x="38" y="266"/>
                </a:cxn>
                <a:cxn ang="0">
                  <a:pos x="30" y="284"/>
                </a:cxn>
                <a:cxn ang="0">
                  <a:pos x="33" y="295"/>
                </a:cxn>
                <a:cxn ang="0">
                  <a:pos x="40" y="306"/>
                </a:cxn>
                <a:cxn ang="0">
                  <a:pos x="49" y="328"/>
                </a:cxn>
                <a:cxn ang="0">
                  <a:pos x="55" y="346"/>
                </a:cxn>
                <a:cxn ang="0">
                  <a:pos x="78" y="352"/>
                </a:cxn>
              </a:cxnLst>
              <a:rect l="0" t="0" r="r" b="b"/>
              <a:pathLst>
                <a:path w="325" h="359">
                  <a:moveTo>
                    <a:pt x="78" y="352"/>
                  </a:moveTo>
                  <a:cubicBezTo>
                    <a:pt x="78" y="348"/>
                    <a:pt x="78" y="348"/>
                    <a:pt x="78" y="348"/>
                  </a:cubicBezTo>
                  <a:cubicBezTo>
                    <a:pt x="79" y="347"/>
                    <a:pt x="83" y="347"/>
                    <a:pt x="84" y="346"/>
                  </a:cubicBezTo>
                  <a:cubicBezTo>
                    <a:pt x="85" y="345"/>
                    <a:pt x="84" y="342"/>
                    <a:pt x="85" y="341"/>
                  </a:cubicBezTo>
                  <a:cubicBezTo>
                    <a:pt x="87" y="338"/>
                    <a:pt x="92" y="339"/>
                    <a:pt x="95" y="337"/>
                  </a:cubicBezTo>
                  <a:cubicBezTo>
                    <a:pt x="96" y="336"/>
                    <a:pt x="97" y="329"/>
                    <a:pt x="97" y="328"/>
                  </a:cubicBezTo>
                  <a:cubicBezTo>
                    <a:pt x="99" y="327"/>
                    <a:pt x="108" y="336"/>
                    <a:pt x="110" y="337"/>
                  </a:cubicBezTo>
                  <a:cubicBezTo>
                    <a:pt x="117" y="340"/>
                    <a:pt x="132" y="332"/>
                    <a:pt x="141" y="340"/>
                  </a:cubicBezTo>
                  <a:cubicBezTo>
                    <a:pt x="143" y="342"/>
                    <a:pt x="140" y="340"/>
                    <a:pt x="141" y="344"/>
                  </a:cubicBezTo>
                  <a:cubicBezTo>
                    <a:pt x="141" y="345"/>
                    <a:pt x="144" y="347"/>
                    <a:pt x="144" y="348"/>
                  </a:cubicBezTo>
                  <a:cubicBezTo>
                    <a:pt x="144" y="349"/>
                    <a:pt x="145" y="356"/>
                    <a:pt x="147" y="356"/>
                  </a:cubicBezTo>
                  <a:cubicBezTo>
                    <a:pt x="148" y="357"/>
                    <a:pt x="148" y="351"/>
                    <a:pt x="148" y="351"/>
                  </a:cubicBezTo>
                  <a:cubicBezTo>
                    <a:pt x="149" y="350"/>
                    <a:pt x="157" y="334"/>
                    <a:pt x="157" y="334"/>
                  </a:cubicBezTo>
                  <a:cubicBezTo>
                    <a:pt x="157" y="333"/>
                    <a:pt x="185" y="333"/>
                    <a:pt x="186" y="333"/>
                  </a:cubicBezTo>
                  <a:cubicBezTo>
                    <a:pt x="187" y="337"/>
                    <a:pt x="187" y="337"/>
                    <a:pt x="187" y="337"/>
                  </a:cubicBezTo>
                  <a:cubicBezTo>
                    <a:pt x="187" y="338"/>
                    <a:pt x="189" y="338"/>
                    <a:pt x="190" y="339"/>
                  </a:cubicBezTo>
                  <a:cubicBezTo>
                    <a:pt x="190" y="340"/>
                    <a:pt x="190" y="340"/>
                    <a:pt x="190" y="340"/>
                  </a:cubicBezTo>
                  <a:cubicBezTo>
                    <a:pt x="193" y="329"/>
                    <a:pt x="198" y="319"/>
                    <a:pt x="200" y="308"/>
                  </a:cubicBezTo>
                  <a:cubicBezTo>
                    <a:pt x="200" y="307"/>
                    <a:pt x="200" y="307"/>
                    <a:pt x="200" y="306"/>
                  </a:cubicBezTo>
                  <a:cubicBezTo>
                    <a:pt x="200" y="304"/>
                    <a:pt x="199" y="302"/>
                    <a:pt x="199" y="299"/>
                  </a:cubicBezTo>
                  <a:cubicBezTo>
                    <a:pt x="199" y="299"/>
                    <a:pt x="199" y="295"/>
                    <a:pt x="199" y="295"/>
                  </a:cubicBezTo>
                  <a:cubicBezTo>
                    <a:pt x="201" y="290"/>
                    <a:pt x="206" y="286"/>
                    <a:pt x="208" y="282"/>
                  </a:cubicBezTo>
                  <a:cubicBezTo>
                    <a:pt x="210" y="279"/>
                    <a:pt x="210" y="272"/>
                    <a:pt x="213" y="270"/>
                  </a:cubicBezTo>
                  <a:cubicBezTo>
                    <a:pt x="215" y="269"/>
                    <a:pt x="228" y="268"/>
                    <a:pt x="231" y="267"/>
                  </a:cubicBezTo>
                  <a:cubicBezTo>
                    <a:pt x="240" y="266"/>
                    <a:pt x="250" y="262"/>
                    <a:pt x="259" y="261"/>
                  </a:cubicBezTo>
                  <a:cubicBezTo>
                    <a:pt x="263" y="260"/>
                    <a:pt x="268" y="261"/>
                    <a:pt x="273" y="262"/>
                  </a:cubicBezTo>
                  <a:cubicBezTo>
                    <a:pt x="276" y="262"/>
                    <a:pt x="279" y="262"/>
                    <a:pt x="282" y="262"/>
                  </a:cubicBezTo>
                  <a:cubicBezTo>
                    <a:pt x="284" y="263"/>
                    <a:pt x="307" y="275"/>
                    <a:pt x="307" y="275"/>
                  </a:cubicBezTo>
                  <a:cubicBezTo>
                    <a:pt x="307" y="277"/>
                    <a:pt x="304" y="283"/>
                    <a:pt x="308" y="283"/>
                  </a:cubicBezTo>
                  <a:cubicBezTo>
                    <a:pt x="310" y="283"/>
                    <a:pt x="311" y="281"/>
                    <a:pt x="312" y="281"/>
                  </a:cubicBezTo>
                  <a:cubicBezTo>
                    <a:pt x="318" y="278"/>
                    <a:pt x="308" y="276"/>
                    <a:pt x="308" y="273"/>
                  </a:cubicBezTo>
                  <a:cubicBezTo>
                    <a:pt x="307" y="271"/>
                    <a:pt x="310" y="267"/>
                    <a:pt x="311" y="266"/>
                  </a:cubicBezTo>
                  <a:cubicBezTo>
                    <a:pt x="312" y="263"/>
                    <a:pt x="314" y="258"/>
                    <a:pt x="316" y="255"/>
                  </a:cubicBezTo>
                  <a:cubicBezTo>
                    <a:pt x="317" y="254"/>
                    <a:pt x="318" y="255"/>
                    <a:pt x="319" y="254"/>
                  </a:cubicBezTo>
                  <a:cubicBezTo>
                    <a:pt x="320" y="253"/>
                    <a:pt x="317" y="251"/>
                    <a:pt x="317" y="251"/>
                  </a:cubicBezTo>
                  <a:cubicBezTo>
                    <a:pt x="317" y="249"/>
                    <a:pt x="319" y="244"/>
                    <a:pt x="320" y="242"/>
                  </a:cubicBezTo>
                  <a:cubicBezTo>
                    <a:pt x="321" y="239"/>
                    <a:pt x="321" y="234"/>
                    <a:pt x="323" y="232"/>
                  </a:cubicBezTo>
                  <a:cubicBezTo>
                    <a:pt x="323" y="232"/>
                    <a:pt x="325" y="232"/>
                    <a:pt x="325" y="231"/>
                  </a:cubicBezTo>
                  <a:cubicBezTo>
                    <a:pt x="325" y="231"/>
                    <a:pt x="322" y="230"/>
                    <a:pt x="322" y="230"/>
                  </a:cubicBezTo>
                  <a:cubicBezTo>
                    <a:pt x="322" y="229"/>
                    <a:pt x="317" y="217"/>
                    <a:pt x="317" y="216"/>
                  </a:cubicBezTo>
                  <a:cubicBezTo>
                    <a:pt x="317" y="216"/>
                    <a:pt x="318" y="216"/>
                    <a:pt x="318" y="215"/>
                  </a:cubicBezTo>
                  <a:cubicBezTo>
                    <a:pt x="317" y="211"/>
                    <a:pt x="303" y="209"/>
                    <a:pt x="301" y="206"/>
                  </a:cubicBezTo>
                  <a:cubicBezTo>
                    <a:pt x="299" y="204"/>
                    <a:pt x="298" y="191"/>
                    <a:pt x="299" y="189"/>
                  </a:cubicBezTo>
                  <a:cubicBezTo>
                    <a:pt x="300" y="187"/>
                    <a:pt x="305" y="183"/>
                    <a:pt x="303" y="180"/>
                  </a:cubicBezTo>
                  <a:cubicBezTo>
                    <a:pt x="302" y="179"/>
                    <a:pt x="301" y="181"/>
                    <a:pt x="300" y="181"/>
                  </a:cubicBezTo>
                  <a:cubicBezTo>
                    <a:pt x="299" y="181"/>
                    <a:pt x="299" y="181"/>
                    <a:pt x="298" y="181"/>
                  </a:cubicBezTo>
                  <a:cubicBezTo>
                    <a:pt x="296" y="181"/>
                    <a:pt x="294" y="181"/>
                    <a:pt x="292" y="181"/>
                  </a:cubicBezTo>
                  <a:cubicBezTo>
                    <a:pt x="282" y="180"/>
                    <a:pt x="273" y="180"/>
                    <a:pt x="263" y="179"/>
                  </a:cubicBezTo>
                  <a:cubicBezTo>
                    <a:pt x="261" y="179"/>
                    <a:pt x="259" y="179"/>
                    <a:pt x="256" y="179"/>
                  </a:cubicBezTo>
                  <a:cubicBezTo>
                    <a:pt x="256" y="179"/>
                    <a:pt x="255" y="180"/>
                    <a:pt x="254" y="179"/>
                  </a:cubicBezTo>
                  <a:cubicBezTo>
                    <a:pt x="254" y="179"/>
                    <a:pt x="253" y="162"/>
                    <a:pt x="252" y="160"/>
                  </a:cubicBezTo>
                  <a:cubicBezTo>
                    <a:pt x="252" y="155"/>
                    <a:pt x="245" y="153"/>
                    <a:pt x="245" y="150"/>
                  </a:cubicBezTo>
                  <a:cubicBezTo>
                    <a:pt x="244" y="146"/>
                    <a:pt x="247" y="149"/>
                    <a:pt x="248" y="148"/>
                  </a:cubicBezTo>
                  <a:cubicBezTo>
                    <a:pt x="249" y="147"/>
                    <a:pt x="247" y="141"/>
                    <a:pt x="247" y="140"/>
                  </a:cubicBezTo>
                  <a:cubicBezTo>
                    <a:pt x="247" y="138"/>
                    <a:pt x="249" y="136"/>
                    <a:pt x="249" y="134"/>
                  </a:cubicBezTo>
                  <a:cubicBezTo>
                    <a:pt x="250" y="130"/>
                    <a:pt x="245" y="127"/>
                    <a:pt x="246" y="122"/>
                  </a:cubicBezTo>
                  <a:cubicBezTo>
                    <a:pt x="246" y="119"/>
                    <a:pt x="251" y="117"/>
                    <a:pt x="245" y="113"/>
                  </a:cubicBezTo>
                  <a:cubicBezTo>
                    <a:pt x="243" y="111"/>
                    <a:pt x="239" y="111"/>
                    <a:pt x="237" y="110"/>
                  </a:cubicBezTo>
                  <a:cubicBezTo>
                    <a:pt x="236" y="109"/>
                    <a:pt x="230" y="104"/>
                    <a:pt x="230" y="104"/>
                  </a:cubicBezTo>
                  <a:cubicBezTo>
                    <a:pt x="227" y="105"/>
                    <a:pt x="227" y="105"/>
                    <a:pt x="227" y="105"/>
                  </a:cubicBezTo>
                  <a:cubicBezTo>
                    <a:pt x="226" y="106"/>
                    <a:pt x="224" y="104"/>
                    <a:pt x="223" y="104"/>
                  </a:cubicBezTo>
                  <a:cubicBezTo>
                    <a:pt x="223" y="104"/>
                    <a:pt x="220" y="106"/>
                    <a:pt x="220" y="106"/>
                  </a:cubicBezTo>
                  <a:cubicBezTo>
                    <a:pt x="216" y="107"/>
                    <a:pt x="219" y="105"/>
                    <a:pt x="216" y="105"/>
                  </a:cubicBezTo>
                  <a:cubicBezTo>
                    <a:pt x="214" y="104"/>
                    <a:pt x="211" y="107"/>
                    <a:pt x="209" y="106"/>
                  </a:cubicBezTo>
                  <a:cubicBezTo>
                    <a:pt x="209" y="105"/>
                    <a:pt x="209" y="104"/>
                    <a:pt x="208" y="103"/>
                  </a:cubicBezTo>
                  <a:cubicBezTo>
                    <a:pt x="208" y="103"/>
                    <a:pt x="204" y="101"/>
                    <a:pt x="204" y="101"/>
                  </a:cubicBezTo>
                  <a:cubicBezTo>
                    <a:pt x="203" y="99"/>
                    <a:pt x="203" y="96"/>
                    <a:pt x="202" y="95"/>
                  </a:cubicBezTo>
                  <a:cubicBezTo>
                    <a:pt x="201" y="95"/>
                    <a:pt x="200" y="95"/>
                    <a:pt x="200" y="95"/>
                  </a:cubicBezTo>
                  <a:cubicBezTo>
                    <a:pt x="199" y="95"/>
                    <a:pt x="197" y="95"/>
                    <a:pt x="196" y="95"/>
                  </a:cubicBezTo>
                  <a:cubicBezTo>
                    <a:pt x="195" y="95"/>
                    <a:pt x="195" y="95"/>
                    <a:pt x="194" y="95"/>
                  </a:cubicBezTo>
                  <a:cubicBezTo>
                    <a:pt x="193" y="95"/>
                    <a:pt x="193" y="93"/>
                    <a:pt x="192" y="93"/>
                  </a:cubicBezTo>
                  <a:cubicBezTo>
                    <a:pt x="192" y="93"/>
                    <a:pt x="189" y="93"/>
                    <a:pt x="189" y="93"/>
                  </a:cubicBezTo>
                  <a:cubicBezTo>
                    <a:pt x="189" y="93"/>
                    <a:pt x="186" y="90"/>
                    <a:pt x="186" y="90"/>
                  </a:cubicBezTo>
                  <a:cubicBezTo>
                    <a:pt x="186" y="90"/>
                    <a:pt x="184" y="92"/>
                    <a:pt x="184" y="92"/>
                  </a:cubicBezTo>
                  <a:cubicBezTo>
                    <a:pt x="179" y="91"/>
                    <a:pt x="178" y="84"/>
                    <a:pt x="176" y="82"/>
                  </a:cubicBezTo>
                  <a:cubicBezTo>
                    <a:pt x="174" y="80"/>
                    <a:pt x="173" y="83"/>
                    <a:pt x="172" y="83"/>
                  </a:cubicBezTo>
                  <a:cubicBezTo>
                    <a:pt x="168" y="83"/>
                    <a:pt x="163" y="78"/>
                    <a:pt x="160" y="77"/>
                  </a:cubicBezTo>
                  <a:cubicBezTo>
                    <a:pt x="156" y="76"/>
                    <a:pt x="156" y="78"/>
                    <a:pt x="153" y="79"/>
                  </a:cubicBezTo>
                  <a:cubicBezTo>
                    <a:pt x="153" y="79"/>
                    <a:pt x="141" y="77"/>
                    <a:pt x="140" y="77"/>
                  </a:cubicBezTo>
                  <a:cubicBezTo>
                    <a:pt x="136" y="75"/>
                    <a:pt x="139" y="71"/>
                    <a:pt x="138" y="71"/>
                  </a:cubicBezTo>
                  <a:cubicBezTo>
                    <a:pt x="138" y="70"/>
                    <a:pt x="135" y="70"/>
                    <a:pt x="134" y="69"/>
                  </a:cubicBezTo>
                  <a:cubicBezTo>
                    <a:pt x="134" y="69"/>
                    <a:pt x="133" y="69"/>
                    <a:pt x="133" y="69"/>
                  </a:cubicBezTo>
                  <a:cubicBezTo>
                    <a:pt x="132" y="68"/>
                    <a:pt x="133" y="67"/>
                    <a:pt x="133" y="67"/>
                  </a:cubicBezTo>
                  <a:cubicBezTo>
                    <a:pt x="132" y="67"/>
                    <a:pt x="132" y="68"/>
                    <a:pt x="131" y="68"/>
                  </a:cubicBezTo>
                  <a:cubicBezTo>
                    <a:pt x="130" y="68"/>
                    <a:pt x="130" y="66"/>
                    <a:pt x="129" y="65"/>
                  </a:cubicBezTo>
                  <a:cubicBezTo>
                    <a:pt x="129" y="65"/>
                    <a:pt x="124" y="65"/>
                    <a:pt x="124" y="65"/>
                  </a:cubicBezTo>
                  <a:cubicBezTo>
                    <a:pt x="123" y="64"/>
                    <a:pt x="124" y="60"/>
                    <a:pt x="122" y="58"/>
                  </a:cubicBezTo>
                  <a:cubicBezTo>
                    <a:pt x="121" y="57"/>
                    <a:pt x="118" y="59"/>
                    <a:pt x="118" y="57"/>
                  </a:cubicBezTo>
                  <a:cubicBezTo>
                    <a:pt x="118" y="56"/>
                    <a:pt x="119" y="55"/>
                    <a:pt x="119" y="55"/>
                  </a:cubicBezTo>
                  <a:cubicBezTo>
                    <a:pt x="119" y="52"/>
                    <a:pt x="117" y="52"/>
                    <a:pt x="115" y="50"/>
                  </a:cubicBezTo>
                  <a:cubicBezTo>
                    <a:pt x="114" y="49"/>
                    <a:pt x="115" y="47"/>
                    <a:pt x="115" y="46"/>
                  </a:cubicBezTo>
                  <a:cubicBezTo>
                    <a:pt x="114" y="45"/>
                    <a:pt x="112" y="44"/>
                    <a:pt x="113" y="42"/>
                  </a:cubicBezTo>
                  <a:cubicBezTo>
                    <a:pt x="113" y="40"/>
                    <a:pt x="115" y="38"/>
                    <a:pt x="116" y="36"/>
                  </a:cubicBezTo>
                  <a:cubicBezTo>
                    <a:pt x="116" y="34"/>
                    <a:pt x="110" y="29"/>
                    <a:pt x="111" y="24"/>
                  </a:cubicBezTo>
                  <a:cubicBezTo>
                    <a:pt x="112" y="22"/>
                    <a:pt x="114" y="20"/>
                    <a:pt x="115" y="18"/>
                  </a:cubicBezTo>
                  <a:cubicBezTo>
                    <a:pt x="115" y="18"/>
                    <a:pt x="115" y="6"/>
                    <a:pt x="115" y="6"/>
                  </a:cubicBezTo>
                  <a:cubicBezTo>
                    <a:pt x="113" y="2"/>
                    <a:pt x="113" y="2"/>
                    <a:pt x="113" y="2"/>
                  </a:cubicBezTo>
                  <a:cubicBezTo>
                    <a:pt x="110" y="0"/>
                    <a:pt x="109" y="7"/>
                    <a:pt x="107" y="6"/>
                  </a:cubicBezTo>
                  <a:cubicBezTo>
                    <a:pt x="106" y="5"/>
                    <a:pt x="103" y="3"/>
                    <a:pt x="102" y="3"/>
                  </a:cubicBezTo>
                  <a:cubicBezTo>
                    <a:pt x="102" y="3"/>
                    <a:pt x="102" y="4"/>
                    <a:pt x="102" y="4"/>
                  </a:cubicBezTo>
                  <a:cubicBezTo>
                    <a:pt x="101" y="4"/>
                    <a:pt x="101" y="3"/>
                    <a:pt x="101" y="3"/>
                  </a:cubicBezTo>
                  <a:cubicBezTo>
                    <a:pt x="100" y="3"/>
                    <a:pt x="96" y="4"/>
                    <a:pt x="94" y="4"/>
                  </a:cubicBezTo>
                  <a:cubicBezTo>
                    <a:pt x="89" y="4"/>
                    <a:pt x="80" y="7"/>
                    <a:pt x="75" y="10"/>
                  </a:cubicBezTo>
                  <a:cubicBezTo>
                    <a:pt x="72" y="12"/>
                    <a:pt x="69" y="17"/>
                    <a:pt x="65" y="19"/>
                  </a:cubicBezTo>
                  <a:cubicBezTo>
                    <a:pt x="65" y="19"/>
                    <a:pt x="64" y="19"/>
                    <a:pt x="63" y="19"/>
                  </a:cubicBezTo>
                  <a:cubicBezTo>
                    <a:pt x="63" y="19"/>
                    <a:pt x="62" y="19"/>
                    <a:pt x="61" y="19"/>
                  </a:cubicBezTo>
                  <a:cubicBezTo>
                    <a:pt x="59" y="20"/>
                    <a:pt x="53" y="25"/>
                    <a:pt x="52" y="27"/>
                  </a:cubicBezTo>
                  <a:cubicBezTo>
                    <a:pt x="51" y="28"/>
                    <a:pt x="51" y="29"/>
                    <a:pt x="51" y="29"/>
                  </a:cubicBezTo>
                  <a:cubicBezTo>
                    <a:pt x="50" y="30"/>
                    <a:pt x="43" y="27"/>
                    <a:pt x="40" y="29"/>
                  </a:cubicBezTo>
                  <a:cubicBezTo>
                    <a:pt x="38" y="31"/>
                    <a:pt x="37" y="35"/>
                    <a:pt x="35" y="37"/>
                  </a:cubicBezTo>
                  <a:cubicBezTo>
                    <a:pt x="33" y="39"/>
                    <a:pt x="27" y="41"/>
                    <a:pt x="24" y="41"/>
                  </a:cubicBezTo>
                  <a:cubicBezTo>
                    <a:pt x="19" y="41"/>
                    <a:pt x="24" y="40"/>
                    <a:pt x="23" y="38"/>
                  </a:cubicBezTo>
                  <a:cubicBezTo>
                    <a:pt x="23" y="38"/>
                    <a:pt x="16" y="37"/>
                    <a:pt x="14" y="37"/>
                  </a:cubicBezTo>
                  <a:cubicBezTo>
                    <a:pt x="11" y="37"/>
                    <a:pt x="6" y="36"/>
                    <a:pt x="0" y="36"/>
                  </a:cubicBezTo>
                  <a:cubicBezTo>
                    <a:pt x="1" y="37"/>
                    <a:pt x="1" y="37"/>
                    <a:pt x="1" y="37"/>
                  </a:cubicBezTo>
                  <a:cubicBezTo>
                    <a:pt x="7" y="47"/>
                    <a:pt x="13" y="57"/>
                    <a:pt x="20" y="67"/>
                  </a:cubicBezTo>
                  <a:cubicBezTo>
                    <a:pt x="21" y="70"/>
                    <a:pt x="26" y="76"/>
                    <a:pt x="25" y="79"/>
                  </a:cubicBezTo>
                  <a:cubicBezTo>
                    <a:pt x="25" y="79"/>
                    <a:pt x="23" y="82"/>
                    <a:pt x="23" y="82"/>
                  </a:cubicBezTo>
                  <a:cubicBezTo>
                    <a:pt x="23" y="82"/>
                    <a:pt x="24" y="82"/>
                    <a:pt x="24" y="83"/>
                  </a:cubicBezTo>
                  <a:cubicBezTo>
                    <a:pt x="25" y="85"/>
                    <a:pt x="19" y="84"/>
                    <a:pt x="18" y="90"/>
                  </a:cubicBezTo>
                  <a:cubicBezTo>
                    <a:pt x="18" y="90"/>
                    <a:pt x="18" y="95"/>
                    <a:pt x="18" y="95"/>
                  </a:cubicBezTo>
                  <a:cubicBezTo>
                    <a:pt x="18" y="97"/>
                    <a:pt x="18" y="99"/>
                    <a:pt x="18" y="101"/>
                  </a:cubicBezTo>
                  <a:cubicBezTo>
                    <a:pt x="18" y="102"/>
                    <a:pt x="18" y="102"/>
                    <a:pt x="19" y="103"/>
                  </a:cubicBezTo>
                  <a:cubicBezTo>
                    <a:pt x="19" y="104"/>
                    <a:pt x="19" y="105"/>
                    <a:pt x="19" y="105"/>
                  </a:cubicBezTo>
                  <a:cubicBezTo>
                    <a:pt x="18" y="107"/>
                    <a:pt x="18" y="108"/>
                    <a:pt x="17" y="109"/>
                  </a:cubicBezTo>
                  <a:cubicBezTo>
                    <a:pt x="17" y="110"/>
                    <a:pt x="16" y="109"/>
                    <a:pt x="16" y="110"/>
                  </a:cubicBezTo>
                  <a:cubicBezTo>
                    <a:pt x="15" y="112"/>
                    <a:pt x="23" y="124"/>
                    <a:pt x="22" y="125"/>
                  </a:cubicBezTo>
                  <a:cubicBezTo>
                    <a:pt x="22" y="126"/>
                    <a:pt x="20" y="125"/>
                    <a:pt x="19" y="126"/>
                  </a:cubicBezTo>
                  <a:cubicBezTo>
                    <a:pt x="18" y="126"/>
                    <a:pt x="19" y="129"/>
                    <a:pt x="19" y="129"/>
                  </a:cubicBezTo>
                  <a:cubicBezTo>
                    <a:pt x="18" y="132"/>
                    <a:pt x="15" y="134"/>
                    <a:pt x="13" y="135"/>
                  </a:cubicBezTo>
                  <a:cubicBezTo>
                    <a:pt x="11" y="136"/>
                    <a:pt x="13" y="138"/>
                    <a:pt x="12" y="139"/>
                  </a:cubicBezTo>
                  <a:cubicBezTo>
                    <a:pt x="12" y="140"/>
                    <a:pt x="10" y="140"/>
                    <a:pt x="9" y="141"/>
                  </a:cubicBezTo>
                  <a:cubicBezTo>
                    <a:pt x="7" y="144"/>
                    <a:pt x="10" y="148"/>
                    <a:pt x="11" y="150"/>
                  </a:cubicBezTo>
                  <a:cubicBezTo>
                    <a:pt x="12" y="150"/>
                    <a:pt x="16" y="153"/>
                    <a:pt x="16" y="153"/>
                  </a:cubicBezTo>
                  <a:cubicBezTo>
                    <a:pt x="16" y="153"/>
                    <a:pt x="12" y="156"/>
                    <a:pt x="12" y="156"/>
                  </a:cubicBezTo>
                  <a:cubicBezTo>
                    <a:pt x="11" y="157"/>
                    <a:pt x="8" y="161"/>
                    <a:pt x="8" y="163"/>
                  </a:cubicBezTo>
                  <a:cubicBezTo>
                    <a:pt x="9" y="167"/>
                    <a:pt x="12" y="174"/>
                    <a:pt x="14" y="178"/>
                  </a:cubicBezTo>
                  <a:cubicBezTo>
                    <a:pt x="16" y="181"/>
                    <a:pt x="21" y="177"/>
                    <a:pt x="24" y="181"/>
                  </a:cubicBezTo>
                  <a:cubicBezTo>
                    <a:pt x="26" y="184"/>
                    <a:pt x="21" y="184"/>
                    <a:pt x="21" y="185"/>
                  </a:cubicBezTo>
                  <a:cubicBezTo>
                    <a:pt x="18" y="187"/>
                    <a:pt x="21" y="189"/>
                    <a:pt x="20" y="191"/>
                  </a:cubicBezTo>
                  <a:cubicBezTo>
                    <a:pt x="20" y="192"/>
                    <a:pt x="17" y="192"/>
                    <a:pt x="16" y="193"/>
                  </a:cubicBezTo>
                  <a:cubicBezTo>
                    <a:pt x="14" y="195"/>
                    <a:pt x="13" y="198"/>
                    <a:pt x="11" y="200"/>
                  </a:cubicBezTo>
                  <a:cubicBezTo>
                    <a:pt x="9" y="202"/>
                    <a:pt x="7" y="204"/>
                    <a:pt x="5" y="206"/>
                  </a:cubicBezTo>
                  <a:cubicBezTo>
                    <a:pt x="1" y="209"/>
                    <a:pt x="10" y="209"/>
                    <a:pt x="8" y="214"/>
                  </a:cubicBezTo>
                  <a:cubicBezTo>
                    <a:pt x="9" y="218"/>
                    <a:pt x="11" y="218"/>
                    <a:pt x="13" y="222"/>
                  </a:cubicBezTo>
                  <a:cubicBezTo>
                    <a:pt x="13" y="223"/>
                    <a:pt x="13" y="225"/>
                    <a:pt x="14" y="227"/>
                  </a:cubicBezTo>
                  <a:cubicBezTo>
                    <a:pt x="15" y="228"/>
                    <a:pt x="19" y="228"/>
                    <a:pt x="19" y="228"/>
                  </a:cubicBezTo>
                  <a:cubicBezTo>
                    <a:pt x="22" y="230"/>
                    <a:pt x="18" y="230"/>
                    <a:pt x="18" y="231"/>
                  </a:cubicBezTo>
                  <a:cubicBezTo>
                    <a:pt x="18" y="234"/>
                    <a:pt x="21" y="238"/>
                    <a:pt x="21" y="240"/>
                  </a:cubicBezTo>
                  <a:cubicBezTo>
                    <a:pt x="22" y="242"/>
                    <a:pt x="22" y="245"/>
                    <a:pt x="22" y="248"/>
                  </a:cubicBezTo>
                  <a:cubicBezTo>
                    <a:pt x="22" y="248"/>
                    <a:pt x="24" y="251"/>
                    <a:pt x="24" y="251"/>
                  </a:cubicBezTo>
                  <a:cubicBezTo>
                    <a:pt x="24" y="252"/>
                    <a:pt x="24" y="253"/>
                    <a:pt x="24" y="253"/>
                  </a:cubicBezTo>
                  <a:cubicBezTo>
                    <a:pt x="25" y="256"/>
                    <a:pt x="38" y="266"/>
                    <a:pt x="38" y="266"/>
                  </a:cubicBezTo>
                  <a:cubicBezTo>
                    <a:pt x="38" y="267"/>
                    <a:pt x="32" y="271"/>
                    <a:pt x="32" y="273"/>
                  </a:cubicBezTo>
                  <a:cubicBezTo>
                    <a:pt x="32" y="274"/>
                    <a:pt x="39" y="280"/>
                    <a:pt x="35" y="283"/>
                  </a:cubicBezTo>
                  <a:cubicBezTo>
                    <a:pt x="34" y="283"/>
                    <a:pt x="31" y="282"/>
                    <a:pt x="30" y="284"/>
                  </a:cubicBezTo>
                  <a:cubicBezTo>
                    <a:pt x="29" y="284"/>
                    <a:pt x="30" y="285"/>
                    <a:pt x="30" y="285"/>
                  </a:cubicBezTo>
                  <a:cubicBezTo>
                    <a:pt x="31" y="285"/>
                    <a:pt x="33" y="290"/>
                    <a:pt x="33" y="290"/>
                  </a:cubicBezTo>
                  <a:cubicBezTo>
                    <a:pt x="33" y="291"/>
                    <a:pt x="28" y="292"/>
                    <a:pt x="33" y="295"/>
                  </a:cubicBezTo>
                  <a:cubicBezTo>
                    <a:pt x="34" y="296"/>
                    <a:pt x="39" y="297"/>
                    <a:pt x="38" y="299"/>
                  </a:cubicBezTo>
                  <a:cubicBezTo>
                    <a:pt x="38" y="301"/>
                    <a:pt x="34" y="302"/>
                    <a:pt x="36" y="306"/>
                  </a:cubicBezTo>
                  <a:cubicBezTo>
                    <a:pt x="37" y="307"/>
                    <a:pt x="40" y="306"/>
                    <a:pt x="40" y="306"/>
                  </a:cubicBezTo>
                  <a:cubicBezTo>
                    <a:pt x="42" y="307"/>
                    <a:pt x="46" y="314"/>
                    <a:pt x="46" y="316"/>
                  </a:cubicBezTo>
                  <a:cubicBezTo>
                    <a:pt x="47" y="318"/>
                    <a:pt x="46" y="322"/>
                    <a:pt x="47" y="324"/>
                  </a:cubicBezTo>
                  <a:cubicBezTo>
                    <a:pt x="47" y="326"/>
                    <a:pt x="49" y="327"/>
                    <a:pt x="49" y="328"/>
                  </a:cubicBezTo>
                  <a:cubicBezTo>
                    <a:pt x="50" y="330"/>
                    <a:pt x="49" y="332"/>
                    <a:pt x="50" y="334"/>
                  </a:cubicBezTo>
                  <a:cubicBezTo>
                    <a:pt x="50" y="335"/>
                    <a:pt x="52" y="335"/>
                    <a:pt x="53" y="336"/>
                  </a:cubicBezTo>
                  <a:cubicBezTo>
                    <a:pt x="54" y="339"/>
                    <a:pt x="55" y="344"/>
                    <a:pt x="55" y="346"/>
                  </a:cubicBezTo>
                  <a:cubicBezTo>
                    <a:pt x="56" y="350"/>
                    <a:pt x="54" y="357"/>
                    <a:pt x="58" y="358"/>
                  </a:cubicBezTo>
                  <a:cubicBezTo>
                    <a:pt x="61" y="359"/>
                    <a:pt x="67" y="358"/>
                    <a:pt x="72" y="357"/>
                  </a:cubicBezTo>
                  <a:cubicBezTo>
                    <a:pt x="75" y="355"/>
                    <a:pt x="77" y="354"/>
                    <a:pt x="78" y="35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2" name="Freeform 115"/>
            <p:cNvSpPr>
              <a:spLocks/>
            </p:cNvSpPr>
            <p:nvPr/>
          </p:nvSpPr>
          <p:spPr bwMode="auto">
            <a:xfrm>
              <a:off x="4318001" y="2851151"/>
              <a:ext cx="458788" cy="473075"/>
            </a:xfrm>
            <a:custGeom>
              <a:avLst/>
              <a:gdLst/>
              <a:ahLst/>
              <a:cxnLst>
                <a:cxn ang="0">
                  <a:pos x="0" y="81"/>
                </a:cxn>
                <a:cxn ang="0">
                  <a:pos x="11" y="89"/>
                </a:cxn>
                <a:cxn ang="0">
                  <a:pos x="17" y="100"/>
                </a:cxn>
                <a:cxn ang="0">
                  <a:pos x="42" y="121"/>
                </a:cxn>
                <a:cxn ang="0">
                  <a:pos x="68" y="127"/>
                </a:cxn>
                <a:cxn ang="0">
                  <a:pos x="82" y="136"/>
                </a:cxn>
                <a:cxn ang="0">
                  <a:pos x="78" y="133"/>
                </a:cxn>
                <a:cxn ang="0">
                  <a:pos x="107" y="149"/>
                </a:cxn>
                <a:cxn ang="0">
                  <a:pos x="112" y="153"/>
                </a:cxn>
                <a:cxn ang="0">
                  <a:pos x="120" y="156"/>
                </a:cxn>
                <a:cxn ang="0">
                  <a:pos x="128" y="164"/>
                </a:cxn>
                <a:cxn ang="0">
                  <a:pos x="121" y="179"/>
                </a:cxn>
                <a:cxn ang="0">
                  <a:pos x="115" y="187"/>
                </a:cxn>
                <a:cxn ang="0">
                  <a:pos x="113" y="197"/>
                </a:cxn>
                <a:cxn ang="0">
                  <a:pos x="110" y="202"/>
                </a:cxn>
                <a:cxn ang="0">
                  <a:pos x="107" y="205"/>
                </a:cxn>
                <a:cxn ang="0">
                  <a:pos x="105" y="208"/>
                </a:cxn>
                <a:cxn ang="0">
                  <a:pos x="103" y="215"/>
                </a:cxn>
                <a:cxn ang="0">
                  <a:pos x="142" y="220"/>
                </a:cxn>
                <a:cxn ang="0">
                  <a:pos x="149" y="220"/>
                </a:cxn>
                <a:cxn ang="0">
                  <a:pos x="159" y="222"/>
                </a:cxn>
                <a:cxn ang="0">
                  <a:pos x="178" y="216"/>
                </a:cxn>
                <a:cxn ang="0">
                  <a:pos x="182" y="209"/>
                </a:cxn>
                <a:cxn ang="0">
                  <a:pos x="190" y="206"/>
                </a:cxn>
                <a:cxn ang="0">
                  <a:pos x="195" y="201"/>
                </a:cxn>
                <a:cxn ang="0">
                  <a:pos x="199" y="198"/>
                </a:cxn>
                <a:cxn ang="0">
                  <a:pos x="204" y="186"/>
                </a:cxn>
                <a:cxn ang="0">
                  <a:pos x="205" y="179"/>
                </a:cxn>
                <a:cxn ang="0">
                  <a:pos x="205" y="171"/>
                </a:cxn>
                <a:cxn ang="0">
                  <a:pos x="210" y="158"/>
                </a:cxn>
                <a:cxn ang="0">
                  <a:pos x="214" y="139"/>
                </a:cxn>
                <a:cxn ang="0">
                  <a:pos x="215" y="129"/>
                </a:cxn>
                <a:cxn ang="0">
                  <a:pos x="206" y="122"/>
                </a:cxn>
                <a:cxn ang="0">
                  <a:pos x="185" y="123"/>
                </a:cxn>
                <a:cxn ang="0">
                  <a:pos x="184" y="111"/>
                </a:cxn>
                <a:cxn ang="0">
                  <a:pos x="181" y="93"/>
                </a:cxn>
                <a:cxn ang="0">
                  <a:pos x="166" y="81"/>
                </a:cxn>
                <a:cxn ang="0">
                  <a:pos x="155" y="81"/>
                </a:cxn>
                <a:cxn ang="0">
                  <a:pos x="150" y="82"/>
                </a:cxn>
                <a:cxn ang="0">
                  <a:pos x="146" y="80"/>
                </a:cxn>
                <a:cxn ang="0">
                  <a:pos x="129" y="76"/>
                </a:cxn>
                <a:cxn ang="0">
                  <a:pos x="122" y="71"/>
                </a:cxn>
                <a:cxn ang="0">
                  <a:pos x="122" y="60"/>
                </a:cxn>
                <a:cxn ang="0">
                  <a:pos x="123" y="54"/>
                </a:cxn>
                <a:cxn ang="0">
                  <a:pos x="125" y="45"/>
                </a:cxn>
                <a:cxn ang="0">
                  <a:pos x="124" y="42"/>
                </a:cxn>
                <a:cxn ang="0">
                  <a:pos x="123" y="40"/>
                </a:cxn>
                <a:cxn ang="0">
                  <a:pos x="121" y="39"/>
                </a:cxn>
                <a:cxn ang="0">
                  <a:pos x="118" y="30"/>
                </a:cxn>
                <a:cxn ang="0">
                  <a:pos x="117" y="27"/>
                </a:cxn>
                <a:cxn ang="0">
                  <a:pos x="117" y="23"/>
                </a:cxn>
                <a:cxn ang="0">
                  <a:pos x="117" y="15"/>
                </a:cxn>
                <a:cxn ang="0">
                  <a:pos x="83" y="2"/>
                </a:cxn>
                <a:cxn ang="0">
                  <a:pos x="41" y="7"/>
                </a:cxn>
                <a:cxn ang="0">
                  <a:pos x="18" y="22"/>
                </a:cxn>
                <a:cxn ang="0">
                  <a:pos x="9" y="39"/>
                </a:cxn>
                <a:cxn ang="0">
                  <a:pos x="10" y="48"/>
                </a:cxn>
                <a:cxn ang="0">
                  <a:pos x="1" y="80"/>
                </a:cxn>
              </a:cxnLst>
              <a:rect l="0" t="0" r="r" b="b"/>
              <a:pathLst>
                <a:path w="216" h="223">
                  <a:moveTo>
                    <a:pt x="1" y="80"/>
                  </a:moveTo>
                  <a:cubicBezTo>
                    <a:pt x="1" y="81"/>
                    <a:pt x="0" y="81"/>
                    <a:pt x="0" y="81"/>
                  </a:cubicBezTo>
                  <a:cubicBezTo>
                    <a:pt x="2" y="84"/>
                    <a:pt x="8" y="85"/>
                    <a:pt x="10" y="87"/>
                  </a:cubicBezTo>
                  <a:cubicBezTo>
                    <a:pt x="10" y="88"/>
                    <a:pt x="11" y="88"/>
                    <a:pt x="11" y="89"/>
                  </a:cubicBezTo>
                  <a:cubicBezTo>
                    <a:pt x="11" y="89"/>
                    <a:pt x="10" y="89"/>
                    <a:pt x="10" y="89"/>
                  </a:cubicBezTo>
                  <a:cubicBezTo>
                    <a:pt x="10" y="91"/>
                    <a:pt x="16" y="99"/>
                    <a:pt x="17" y="100"/>
                  </a:cubicBezTo>
                  <a:cubicBezTo>
                    <a:pt x="21" y="106"/>
                    <a:pt x="35" y="111"/>
                    <a:pt x="40" y="116"/>
                  </a:cubicBezTo>
                  <a:cubicBezTo>
                    <a:pt x="41" y="117"/>
                    <a:pt x="41" y="120"/>
                    <a:pt x="42" y="121"/>
                  </a:cubicBezTo>
                  <a:cubicBezTo>
                    <a:pt x="44" y="123"/>
                    <a:pt x="58" y="127"/>
                    <a:pt x="60" y="127"/>
                  </a:cubicBezTo>
                  <a:cubicBezTo>
                    <a:pt x="63" y="128"/>
                    <a:pt x="66" y="127"/>
                    <a:pt x="68" y="127"/>
                  </a:cubicBezTo>
                  <a:cubicBezTo>
                    <a:pt x="71" y="128"/>
                    <a:pt x="75" y="132"/>
                    <a:pt x="79" y="134"/>
                  </a:cubicBezTo>
                  <a:cubicBezTo>
                    <a:pt x="82" y="136"/>
                    <a:pt x="82" y="136"/>
                    <a:pt x="82" y="136"/>
                  </a:cubicBezTo>
                  <a:cubicBezTo>
                    <a:pt x="81" y="136"/>
                    <a:pt x="80" y="135"/>
                    <a:pt x="79" y="134"/>
                  </a:cubicBezTo>
                  <a:cubicBezTo>
                    <a:pt x="78" y="133"/>
                    <a:pt x="78" y="133"/>
                    <a:pt x="78" y="133"/>
                  </a:cubicBezTo>
                  <a:cubicBezTo>
                    <a:pt x="80" y="137"/>
                    <a:pt x="97" y="147"/>
                    <a:pt x="102" y="149"/>
                  </a:cubicBezTo>
                  <a:cubicBezTo>
                    <a:pt x="103" y="149"/>
                    <a:pt x="106" y="149"/>
                    <a:pt x="107" y="149"/>
                  </a:cubicBezTo>
                  <a:cubicBezTo>
                    <a:pt x="108" y="150"/>
                    <a:pt x="109" y="152"/>
                    <a:pt x="110" y="152"/>
                  </a:cubicBezTo>
                  <a:cubicBezTo>
                    <a:pt x="110" y="152"/>
                    <a:pt x="111" y="153"/>
                    <a:pt x="112" y="153"/>
                  </a:cubicBezTo>
                  <a:cubicBezTo>
                    <a:pt x="113" y="153"/>
                    <a:pt x="113" y="152"/>
                    <a:pt x="113" y="152"/>
                  </a:cubicBezTo>
                  <a:cubicBezTo>
                    <a:pt x="115" y="152"/>
                    <a:pt x="118" y="155"/>
                    <a:pt x="120" y="156"/>
                  </a:cubicBezTo>
                  <a:cubicBezTo>
                    <a:pt x="123" y="156"/>
                    <a:pt x="123" y="156"/>
                    <a:pt x="123" y="156"/>
                  </a:cubicBezTo>
                  <a:cubicBezTo>
                    <a:pt x="125" y="157"/>
                    <a:pt x="127" y="161"/>
                    <a:pt x="128" y="164"/>
                  </a:cubicBezTo>
                  <a:cubicBezTo>
                    <a:pt x="130" y="165"/>
                    <a:pt x="130" y="165"/>
                    <a:pt x="130" y="165"/>
                  </a:cubicBezTo>
                  <a:cubicBezTo>
                    <a:pt x="131" y="168"/>
                    <a:pt x="121" y="174"/>
                    <a:pt x="121" y="179"/>
                  </a:cubicBezTo>
                  <a:cubicBezTo>
                    <a:pt x="121" y="179"/>
                    <a:pt x="123" y="179"/>
                    <a:pt x="123" y="180"/>
                  </a:cubicBezTo>
                  <a:cubicBezTo>
                    <a:pt x="122" y="182"/>
                    <a:pt x="116" y="185"/>
                    <a:pt x="115" y="187"/>
                  </a:cubicBezTo>
                  <a:cubicBezTo>
                    <a:pt x="113" y="190"/>
                    <a:pt x="114" y="193"/>
                    <a:pt x="114" y="196"/>
                  </a:cubicBezTo>
                  <a:cubicBezTo>
                    <a:pt x="115" y="200"/>
                    <a:pt x="114" y="197"/>
                    <a:pt x="113" y="197"/>
                  </a:cubicBezTo>
                  <a:cubicBezTo>
                    <a:pt x="113" y="197"/>
                    <a:pt x="112" y="200"/>
                    <a:pt x="112" y="200"/>
                  </a:cubicBezTo>
                  <a:cubicBezTo>
                    <a:pt x="110" y="202"/>
                    <a:pt x="110" y="202"/>
                    <a:pt x="110" y="202"/>
                  </a:cubicBezTo>
                  <a:cubicBezTo>
                    <a:pt x="110" y="202"/>
                    <a:pt x="111" y="203"/>
                    <a:pt x="111" y="204"/>
                  </a:cubicBezTo>
                  <a:cubicBezTo>
                    <a:pt x="110" y="205"/>
                    <a:pt x="108" y="204"/>
                    <a:pt x="107" y="205"/>
                  </a:cubicBezTo>
                  <a:cubicBezTo>
                    <a:pt x="106" y="206"/>
                    <a:pt x="107" y="208"/>
                    <a:pt x="106" y="208"/>
                  </a:cubicBezTo>
                  <a:cubicBezTo>
                    <a:pt x="105" y="209"/>
                    <a:pt x="105" y="208"/>
                    <a:pt x="105" y="208"/>
                  </a:cubicBezTo>
                  <a:cubicBezTo>
                    <a:pt x="104" y="208"/>
                    <a:pt x="105" y="209"/>
                    <a:pt x="104" y="210"/>
                  </a:cubicBezTo>
                  <a:cubicBezTo>
                    <a:pt x="104" y="210"/>
                    <a:pt x="100" y="213"/>
                    <a:pt x="103" y="215"/>
                  </a:cubicBezTo>
                  <a:cubicBezTo>
                    <a:pt x="106" y="216"/>
                    <a:pt x="120" y="213"/>
                    <a:pt x="125" y="215"/>
                  </a:cubicBezTo>
                  <a:cubicBezTo>
                    <a:pt x="130" y="216"/>
                    <a:pt x="136" y="220"/>
                    <a:pt x="142" y="220"/>
                  </a:cubicBezTo>
                  <a:cubicBezTo>
                    <a:pt x="143" y="219"/>
                    <a:pt x="145" y="217"/>
                    <a:pt x="147" y="218"/>
                  </a:cubicBezTo>
                  <a:cubicBezTo>
                    <a:pt x="147" y="218"/>
                    <a:pt x="149" y="220"/>
                    <a:pt x="149" y="220"/>
                  </a:cubicBezTo>
                  <a:cubicBezTo>
                    <a:pt x="150" y="221"/>
                    <a:pt x="152" y="219"/>
                    <a:pt x="154" y="219"/>
                  </a:cubicBezTo>
                  <a:cubicBezTo>
                    <a:pt x="155" y="219"/>
                    <a:pt x="158" y="223"/>
                    <a:pt x="159" y="222"/>
                  </a:cubicBezTo>
                  <a:cubicBezTo>
                    <a:pt x="162" y="220"/>
                    <a:pt x="161" y="217"/>
                    <a:pt x="165" y="215"/>
                  </a:cubicBezTo>
                  <a:cubicBezTo>
                    <a:pt x="170" y="213"/>
                    <a:pt x="173" y="221"/>
                    <a:pt x="178" y="216"/>
                  </a:cubicBezTo>
                  <a:cubicBezTo>
                    <a:pt x="180" y="215"/>
                    <a:pt x="178" y="213"/>
                    <a:pt x="179" y="211"/>
                  </a:cubicBezTo>
                  <a:cubicBezTo>
                    <a:pt x="179" y="211"/>
                    <a:pt x="182" y="209"/>
                    <a:pt x="182" y="209"/>
                  </a:cubicBezTo>
                  <a:cubicBezTo>
                    <a:pt x="184" y="207"/>
                    <a:pt x="184" y="205"/>
                    <a:pt x="188" y="205"/>
                  </a:cubicBezTo>
                  <a:cubicBezTo>
                    <a:pt x="189" y="205"/>
                    <a:pt x="189" y="207"/>
                    <a:pt x="190" y="206"/>
                  </a:cubicBezTo>
                  <a:cubicBezTo>
                    <a:pt x="191" y="203"/>
                    <a:pt x="191" y="203"/>
                    <a:pt x="191" y="203"/>
                  </a:cubicBezTo>
                  <a:cubicBezTo>
                    <a:pt x="192" y="202"/>
                    <a:pt x="194" y="202"/>
                    <a:pt x="195" y="201"/>
                  </a:cubicBezTo>
                  <a:cubicBezTo>
                    <a:pt x="196" y="200"/>
                    <a:pt x="195" y="198"/>
                    <a:pt x="197" y="198"/>
                  </a:cubicBezTo>
                  <a:cubicBezTo>
                    <a:pt x="198" y="198"/>
                    <a:pt x="198" y="199"/>
                    <a:pt x="199" y="198"/>
                  </a:cubicBezTo>
                  <a:cubicBezTo>
                    <a:pt x="200" y="198"/>
                    <a:pt x="202" y="192"/>
                    <a:pt x="202" y="190"/>
                  </a:cubicBezTo>
                  <a:cubicBezTo>
                    <a:pt x="203" y="189"/>
                    <a:pt x="203" y="187"/>
                    <a:pt x="204" y="186"/>
                  </a:cubicBezTo>
                  <a:cubicBezTo>
                    <a:pt x="204" y="185"/>
                    <a:pt x="202" y="181"/>
                    <a:pt x="203" y="180"/>
                  </a:cubicBezTo>
                  <a:cubicBezTo>
                    <a:pt x="203" y="180"/>
                    <a:pt x="204" y="180"/>
                    <a:pt x="205" y="179"/>
                  </a:cubicBezTo>
                  <a:cubicBezTo>
                    <a:pt x="206" y="177"/>
                    <a:pt x="203" y="173"/>
                    <a:pt x="204" y="171"/>
                  </a:cubicBezTo>
                  <a:cubicBezTo>
                    <a:pt x="204" y="171"/>
                    <a:pt x="205" y="171"/>
                    <a:pt x="205" y="171"/>
                  </a:cubicBezTo>
                  <a:cubicBezTo>
                    <a:pt x="206" y="170"/>
                    <a:pt x="204" y="167"/>
                    <a:pt x="205" y="166"/>
                  </a:cubicBezTo>
                  <a:cubicBezTo>
                    <a:pt x="205" y="163"/>
                    <a:pt x="210" y="160"/>
                    <a:pt x="210" y="158"/>
                  </a:cubicBezTo>
                  <a:cubicBezTo>
                    <a:pt x="210" y="157"/>
                    <a:pt x="209" y="156"/>
                    <a:pt x="209" y="155"/>
                  </a:cubicBezTo>
                  <a:cubicBezTo>
                    <a:pt x="209" y="152"/>
                    <a:pt x="213" y="142"/>
                    <a:pt x="214" y="139"/>
                  </a:cubicBezTo>
                  <a:cubicBezTo>
                    <a:pt x="216" y="135"/>
                    <a:pt x="212" y="134"/>
                    <a:pt x="213" y="131"/>
                  </a:cubicBezTo>
                  <a:cubicBezTo>
                    <a:pt x="213" y="130"/>
                    <a:pt x="215" y="130"/>
                    <a:pt x="215" y="129"/>
                  </a:cubicBezTo>
                  <a:cubicBezTo>
                    <a:pt x="215" y="129"/>
                    <a:pt x="212" y="126"/>
                    <a:pt x="212" y="126"/>
                  </a:cubicBezTo>
                  <a:cubicBezTo>
                    <a:pt x="211" y="125"/>
                    <a:pt x="207" y="122"/>
                    <a:pt x="206" y="122"/>
                  </a:cubicBezTo>
                  <a:cubicBezTo>
                    <a:pt x="200" y="122"/>
                    <a:pt x="194" y="132"/>
                    <a:pt x="186" y="126"/>
                  </a:cubicBezTo>
                  <a:cubicBezTo>
                    <a:pt x="185" y="126"/>
                    <a:pt x="185" y="124"/>
                    <a:pt x="185" y="123"/>
                  </a:cubicBezTo>
                  <a:cubicBezTo>
                    <a:pt x="185" y="121"/>
                    <a:pt x="184" y="119"/>
                    <a:pt x="183" y="117"/>
                  </a:cubicBezTo>
                  <a:cubicBezTo>
                    <a:pt x="183" y="115"/>
                    <a:pt x="184" y="112"/>
                    <a:pt x="184" y="111"/>
                  </a:cubicBezTo>
                  <a:cubicBezTo>
                    <a:pt x="183" y="108"/>
                    <a:pt x="181" y="104"/>
                    <a:pt x="181" y="100"/>
                  </a:cubicBezTo>
                  <a:cubicBezTo>
                    <a:pt x="180" y="98"/>
                    <a:pt x="182" y="95"/>
                    <a:pt x="181" y="93"/>
                  </a:cubicBezTo>
                  <a:cubicBezTo>
                    <a:pt x="181" y="91"/>
                    <a:pt x="176" y="82"/>
                    <a:pt x="175" y="81"/>
                  </a:cubicBezTo>
                  <a:cubicBezTo>
                    <a:pt x="173" y="80"/>
                    <a:pt x="169" y="82"/>
                    <a:pt x="166" y="81"/>
                  </a:cubicBezTo>
                  <a:cubicBezTo>
                    <a:pt x="165" y="80"/>
                    <a:pt x="163" y="76"/>
                    <a:pt x="161" y="75"/>
                  </a:cubicBezTo>
                  <a:cubicBezTo>
                    <a:pt x="158" y="75"/>
                    <a:pt x="158" y="80"/>
                    <a:pt x="155" y="81"/>
                  </a:cubicBezTo>
                  <a:cubicBezTo>
                    <a:pt x="155" y="81"/>
                    <a:pt x="154" y="79"/>
                    <a:pt x="154" y="79"/>
                  </a:cubicBezTo>
                  <a:cubicBezTo>
                    <a:pt x="151" y="79"/>
                    <a:pt x="152" y="81"/>
                    <a:pt x="150" y="82"/>
                  </a:cubicBezTo>
                  <a:cubicBezTo>
                    <a:pt x="147" y="83"/>
                    <a:pt x="149" y="80"/>
                    <a:pt x="149" y="80"/>
                  </a:cubicBezTo>
                  <a:cubicBezTo>
                    <a:pt x="146" y="80"/>
                    <a:pt x="146" y="80"/>
                    <a:pt x="146" y="80"/>
                  </a:cubicBezTo>
                  <a:cubicBezTo>
                    <a:pt x="144" y="80"/>
                    <a:pt x="131" y="79"/>
                    <a:pt x="130" y="78"/>
                  </a:cubicBezTo>
                  <a:cubicBezTo>
                    <a:pt x="129" y="77"/>
                    <a:pt x="130" y="76"/>
                    <a:pt x="129" y="76"/>
                  </a:cubicBezTo>
                  <a:cubicBezTo>
                    <a:pt x="128" y="75"/>
                    <a:pt x="121" y="79"/>
                    <a:pt x="120" y="76"/>
                  </a:cubicBezTo>
                  <a:cubicBezTo>
                    <a:pt x="120" y="74"/>
                    <a:pt x="122" y="72"/>
                    <a:pt x="122" y="71"/>
                  </a:cubicBezTo>
                  <a:cubicBezTo>
                    <a:pt x="122" y="68"/>
                    <a:pt x="123" y="68"/>
                    <a:pt x="123" y="65"/>
                  </a:cubicBezTo>
                  <a:cubicBezTo>
                    <a:pt x="123" y="63"/>
                    <a:pt x="121" y="62"/>
                    <a:pt x="122" y="60"/>
                  </a:cubicBezTo>
                  <a:cubicBezTo>
                    <a:pt x="122" y="59"/>
                    <a:pt x="124" y="57"/>
                    <a:pt x="124" y="56"/>
                  </a:cubicBezTo>
                  <a:cubicBezTo>
                    <a:pt x="124" y="55"/>
                    <a:pt x="123" y="55"/>
                    <a:pt x="123" y="54"/>
                  </a:cubicBezTo>
                  <a:cubicBezTo>
                    <a:pt x="125" y="52"/>
                    <a:pt x="125" y="52"/>
                    <a:pt x="125" y="52"/>
                  </a:cubicBezTo>
                  <a:cubicBezTo>
                    <a:pt x="125" y="51"/>
                    <a:pt x="126" y="46"/>
                    <a:pt x="125" y="45"/>
                  </a:cubicBezTo>
                  <a:cubicBezTo>
                    <a:pt x="125" y="44"/>
                    <a:pt x="123" y="45"/>
                    <a:pt x="123" y="44"/>
                  </a:cubicBezTo>
                  <a:cubicBezTo>
                    <a:pt x="123" y="43"/>
                    <a:pt x="124" y="43"/>
                    <a:pt x="124" y="42"/>
                  </a:cubicBezTo>
                  <a:cubicBezTo>
                    <a:pt x="123" y="42"/>
                    <a:pt x="122" y="42"/>
                    <a:pt x="122" y="41"/>
                  </a:cubicBezTo>
                  <a:cubicBezTo>
                    <a:pt x="121" y="41"/>
                    <a:pt x="122" y="41"/>
                    <a:pt x="123" y="40"/>
                  </a:cubicBezTo>
                  <a:cubicBezTo>
                    <a:pt x="124" y="40"/>
                    <a:pt x="124" y="37"/>
                    <a:pt x="122" y="38"/>
                  </a:cubicBezTo>
                  <a:cubicBezTo>
                    <a:pt x="122" y="38"/>
                    <a:pt x="121" y="39"/>
                    <a:pt x="121" y="39"/>
                  </a:cubicBezTo>
                  <a:cubicBezTo>
                    <a:pt x="120" y="39"/>
                    <a:pt x="121" y="32"/>
                    <a:pt x="121" y="31"/>
                  </a:cubicBezTo>
                  <a:cubicBezTo>
                    <a:pt x="121" y="31"/>
                    <a:pt x="118" y="30"/>
                    <a:pt x="118" y="30"/>
                  </a:cubicBezTo>
                  <a:cubicBezTo>
                    <a:pt x="118" y="27"/>
                    <a:pt x="118" y="27"/>
                    <a:pt x="118" y="27"/>
                  </a:cubicBezTo>
                  <a:cubicBezTo>
                    <a:pt x="118" y="27"/>
                    <a:pt x="117" y="28"/>
                    <a:pt x="117" y="27"/>
                  </a:cubicBezTo>
                  <a:cubicBezTo>
                    <a:pt x="114" y="26"/>
                    <a:pt x="119" y="26"/>
                    <a:pt x="116" y="24"/>
                  </a:cubicBezTo>
                  <a:cubicBezTo>
                    <a:pt x="117" y="23"/>
                    <a:pt x="117" y="23"/>
                    <a:pt x="117" y="23"/>
                  </a:cubicBezTo>
                  <a:cubicBezTo>
                    <a:pt x="117" y="23"/>
                    <a:pt x="117" y="23"/>
                    <a:pt x="117" y="23"/>
                  </a:cubicBezTo>
                  <a:cubicBezTo>
                    <a:pt x="115" y="21"/>
                    <a:pt x="117" y="17"/>
                    <a:pt x="117" y="15"/>
                  </a:cubicBezTo>
                  <a:cubicBezTo>
                    <a:pt x="117" y="15"/>
                    <a:pt x="94" y="3"/>
                    <a:pt x="92" y="2"/>
                  </a:cubicBezTo>
                  <a:cubicBezTo>
                    <a:pt x="89" y="2"/>
                    <a:pt x="86" y="2"/>
                    <a:pt x="83" y="2"/>
                  </a:cubicBezTo>
                  <a:cubicBezTo>
                    <a:pt x="78" y="1"/>
                    <a:pt x="73" y="0"/>
                    <a:pt x="69" y="1"/>
                  </a:cubicBezTo>
                  <a:cubicBezTo>
                    <a:pt x="60" y="2"/>
                    <a:pt x="50" y="6"/>
                    <a:pt x="41" y="7"/>
                  </a:cubicBezTo>
                  <a:cubicBezTo>
                    <a:pt x="38" y="8"/>
                    <a:pt x="25" y="9"/>
                    <a:pt x="23" y="10"/>
                  </a:cubicBezTo>
                  <a:cubicBezTo>
                    <a:pt x="20" y="12"/>
                    <a:pt x="20" y="19"/>
                    <a:pt x="18" y="22"/>
                  </a:cubicBezTo>
                  <a:cubicBezTo>
                    <a:pt x="16" y="26"/>
                    <a:pt x="11" y="30"/>
                    <a:pt x="9" y="35"/>
                  </a:cubicBezTo>
                  <a:cubicBezTo>
                    <a:pt x="9" y="35"/>
                    <a:pt x="9" y="39"/>
                    <a:pt x="9" y="39"/>
                  </a:cubicBezTo>
                  <a:cubicBezTo>
                    <a:pt x="9" y="42"/>
                    <a:pt x="10" y="44"/>
                    <a:pt x="10" y="46"/>
                  </a:cubicBezTo>
                  <a:cubicBezTo>
                    <a:pt x="10" y="47"/>
                    <a:pt x="10" y="47"/>
                    <a:pt x="10" y="48"/>
                  </a:cubicBezTo>
                  <a:cubicBezTo>
                    <a:pt x="8" y="58"/>
                    <a:pt x="3" y="69"/>
                    <a:pt x="1" y="80"/>
                  </a:cubicBezTo>
                  <a:cubicBezTo>
                    <a:pt x="1" y="80"/>
                    <a:pt x="1" y="80"/>
                    <a:pt x="1" y="8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3" name="Freeform 116"/>
            <p:cNvSpPr>
              <a:spLocks/>
            </p:cNvSpPr>
            <p:nvPr/>
          </p:nvSpPr>
          <p:spPr bwMode="auto">
            <a:xfrm>
              <a:off x="4144963" y="4500563"/>
              <a:ext cx="1588" cy="3175"/>
            </a:xfrm>
            <a:custGeom>
              <a:avLst/>
              <a:gdLst/>
              <a:ahLst/>
              <a:cxnLst>
                <a:cxn ang="0">
                  <a:pos x="0" y="0"/>
                </a:cxn>
                <a:cxn ang="0">
                  <a:pos x="0" y="0"/>
                </a:cxn>
              </a:cxnLst>
              <a:rect l="0" t="0" r="r" b="b"/>
              <a:pathLst>
                <a:path h="1">
                  <a:moveTo>
                    <a:pt x="0" y="0"/>
                  </a:moveTo>
                  <a:cubicBezTo>
                    <a:pt x="0" y="1"/>
                    <a:pt x="0"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4" name="Freeform 117"/>
            <p:cNvSpPr>
              <a:spLocks/>
            </p:cNvSpPr>
            <p:nvPr/>
          </p:nvSpPr>
          <p:spPr bwMode="auto">
            <a:xfrm>
              <a:off x="3895726" y="2992438"/>
              <a:ext cx="908050" cy="1681163"/>
            </a:xfrm>
            <a:custGeom>
              <a:avLst/>
              <a:gdLst/>
              <a:ahLst/>
              <a:cxnLst>
                <a:cxn ang="0">
                  <a:pos x="319" y="244"/>
                </a:cxn>
                <a:cxn ang="0">
                  <a:pos x="341" y="211"/>
                </a:cxn>
                <a:cxn ang="0">
                  <a:pos x="371" y="176"/>
                </a:cxn>
                <a:cxn ang="0">
                  <a:pos x="398" y="154"/>
                </a:cxn>
                <a:cxn ang="0">
                  <a:pos x="424" y="143"/>
                </a:cxn>
                <a:cxn ang="0">
                  <a:pos x="417" y="102"/>
                </a:cxn>
                <a:cxn ang="0">
                  <a:pos x="403" y="113"/>
                </a:cxn>
                <a:cxn ang="0">
                  <a:pos x="388" y="138"/>
                </a:cxn>
                <a:cxn ang="0">
                  <a:pos x="347" y="151"/>
                </a:cxn>
                <a:cxn ang="0">
                  <a:pos x="311" y="137"/>
                </a:cxn>
                <a:cxn ang="0">
                  <a:pos x="330" y="98"/>
                </a:cxn>
                <a:cxn ang="0">
                  <a:pos x="302" y="82"/>
                </a:cxn>
                <a:cxn ang="0">
                  <a:pos x="210" y="22"/>
                </a:cxn>
                <a:cxn ang="0">
                  <a:pos x="197" y="10"/>
                </a:cxn>
                <a:cxn ang="0">
                  <a:pos x="120" y="10"/>
                </a:cxn>
                <a:cxn ang="0">
                  <a:pos x="84" y="29"/>
                </a:cxn>
                <a:cxn ang="0">
                  <a:pos x="57" y="119"/>
                </a:cxn>
                <a:cxn ang="0">
                  <a:pos x="35" y="174"/>
                </a:cxn>
                <a:cxn ang="0">
                  <a:pos x="28" y="226"/>
                </a:cxn>
                <a:cxn ang="0">
                  <a:pos x="16" y="252"/>
                </a:cxn>
                <a:cxn ang="0">
                  <a:pos x="25" y="295"/>
                </a:cxn>
                <a:cxn ang="0">
                  <a:pos x="31" y="338"/>
                </a:cxn>
                <a:cxn ang="0">
                  <a:pos x="28" y="374"/>
                </a:cxn>
                <a:cxn ang="0">
                  <a:pos x="13" y="395"/>
                </a:cxn>
                <a:cxn ang="0">
                  <a:pos x="14" y="418"/>
                </a:cxn>
                <a:cxn ang="0">
                  <a:pos x="12" y="460"/>
                </a:cxn>
                <a:cxn ang="0">
                  <a:pos x="5" y="503"/>
                </a:cxn>
                <a:cxn ang="0">
                  <a:pos x="8" y="548"/>
                </a:cxn>
                <a:cxn ang="0">
                  <a:pos x="18" y="589"/>
                </a:cxn>
                <a:cxn ang="0">
                  <a:pos x="15" y="606"/>
                </a:cxn>
                <a:cxn ang="0">
                  <a:pos x="24" y="641"/>
                </a:cxn>
                <a:cxn ang="0">
                  <a:pos x="25" y="669"/>
                </a:cxn>
                <a:cxn ang="0">
                  <a:pos x="18" y="700"/>
                </a:cxn>
                <a:cxn ang="0">
                  <a:pos x="8" y="739"/>
                </a:cxn>
                <a:cxn ang="0">
                  <a:pos x="33" y="755"/>
                </a:cxn>
                <a:cxn ang="0">
                  <a:pos x="40" y="781"/>
                </a:cxn>
                <a:cxn ang="0">
                  <a:pos x="99" y="775"/>
                </a:cxn>
                <a:cxn ang="0">
                  <a:pos x="96" y="766"/>
                </a:cxn>
                <a:cxn ang="0">
                  <a:pos x="106" y="738"/>
                </a:cxn>
                <a:cxn ang="0">
                  <a:pos x="110" y="737"/>
                </a:cxn>
                <a:cxn ang="0">
                  <a:pos x="118" y="712"/>
                </a:cxn>
                <a:cxn ang="0">
                  <a:pos x="149" y="683"/>
                </a:cxn>
                <a:cxn ang="0">
                  <a:pos x="150" y="678"/>
                </a:cxn>
                <a:cxn ang="0">
                  <a:pos x="122" y="616"/>
                </a:cxn>
                <a:cxn ang="0">
                  <a:pos x="151" y="607"/>
                </a:cxn>
                <a:cxn ang="0">
                  <a:pos x="158" y="591"/>
                </a:cxn>
                <a:cxn ang="0">
                  <a:pos x="173" y="556"/>
                </a:cxn>
                <a:cxn ang="0">
                  <a:pos x="174" y="537"/>
                </a:cxn>
                <a:cxn ang="0">
                  <a:pos x="160" y="526"/>
                </a:cxn>
                <a:cxn ang="0">
                  <a:pos x="165" y="501"/>
                </a:cxn>
                <a:cxn ang="0">
                  <a:pos x="220" y="496"/>
                </a:cxn>
                <a:cxn ang="0">
                  <a:pos x="221" y="475"/>
                </a:cxn>
                <a:cxn ang="0">
                  <a:pos x="215" y="456"/>
                </a:cxn>
                <a:cxn ang="0">
                  <a:pos x="244" y="454"/>
                </a:cxn>
                <a:cxn ang="0">
                  <a:pos x="333" y="381"/>
                </a:cxn>
                <a:cxn ang="0">
                  <a:pos x="302" y="331"/>
                </a:cxn>
                <a:cxn ang="0">
                  <a:pos x="313" y="299"/>
                </a:cxn>
              </a:cxnLst>
              <a:rect l="0" t="0" r="r" b="b"/>
              <a:pathLst>
                <a:path w="429" h="793">
                  <a:moveTo>
                    <a:pt x="312" y="275"/>
                  </a:moveTo>
                  <a:cubicBezTo>
                    <a:pt x="312" y="275"/>
                    <a:pt x="313" y="271"/>
                    <a:pt x="313" y="271"/>
                  </a:cubicBezTo>
                  <a:cubicBezTo>
                    <a:pt x="313" y="270"/>
                    <a:pt x="311" y="269"/>
                    <a:pt x="312" y="268"/>
                  </a:cubicBezTo>
                  <a:cubicBezTo>
                    <a:pt x="314" y="265"/>
                    <a:pt x="316" y="267"/>
                    <a:pt x="317" y="261"/>
                  </a:cubicBezTo>
                  <a:cubicBezTo>
                    <a:pt x="318" y="260"/>
                    <a:pt x="314" y="258"/>
                    <a:pt x="315" y="257"/>
                  </a:cubicBezTo>
                  <a:cubicBezTo>
                    <a:pt x="315" y="256"/>
                    <a:pt x="317" y="257"/>
                    <a:pt x="317" y="256"/>
                  </a:cubicBezTo>
                  <a:cubicBezTo>
                    <a:pt x="318" y="254"/>
                    <a:pt x="321" y="249"/>
                    <a:pt x="321" y="247"/>
                  </a:cubicBezTo>
                  <a:cubicBezTo>
                    <a:pt x="321" y="245"/>
                    <a:pt x="319" y="245"/>
                    <a:pt x="319" y="244"/>
                  </a:cubicBezTo>
                  <a:cubicBezTo>
                    <a:pt x="319" y="243"/>
                    <a:pt x="322" y="244"/>
                    <a:pt x="322" y="242"/>
                  </a:cubicBezTo>
                  <a:cubicBezTo>
                    <a:pt x="322" y="239"/>
                    <a:pt x="319" y="235"/>
                    <a:pt x="321" y="232"/>
                  </a:cubicBezTo>
                  <a:cubicBezTo>
                    <a:pt x="322" y="230"/>
                    <a:pt x="325" y="229"/>
                    <a:pt x="326" y="226"/>
                  </a:cubicBezTo>
                  <a:cubicBezTo>
                    <a:pt x="327" y="226"/>
                    <a:pt x="326" y="226"/>
                    <a:pt x="326" y="225"/>
                  </a:cubicBezTo>
                  <a:cubicBezTo>
                    <a:pt x="326" y="225"/>
                    <a:pt x="326" y="224"/>
                    <a:pt x="326" y="224"/>
                  </a:cubicBezTo>
                  <a:cubicBezTo>
                    <a:pt x="327" y="223"/>
                    <a:pt x="333" y="221"/>
                    <a:pt x="334" y="219"/>
                  </a:cubicBezTo>
                  <a:cubicBezTo>
                    <a:pt x="335" y="217"/>
                    <a:pt x="334" y="216"/>
                    <a:pt x="335" y="214"/>
                  </a:cubicBezTo>
                  <a:cubicBezTo>
                    <a:pt x="336" y="213"/>
                    <a:pt x="340" y="213"/>
                    <a:pt x="341" y="211"/>
                  </a:cubicBezTo>
                  <a:cubicBezTo>
                    <a:pt x="344" y="208"/>
                    <a:pt x="348" y="205"/>
                    <a:pt x="350" y="202"/>
                  </a:cubicBezTo>
                  <a:cubicBezTo>
                    <a:pt x="351" y="200"/>
                    <a:pt x="351" y="197"/>
                    <a:pt x="353" y="196"/>
                  </a:cubicBezTo>
                  <a:cubicBezTo>
                    <a:pt x="354" y="195"/>
                    <a:pt x="356" y="195"/>
                    <a:pt x="357" y="194"/>
                  </a:cubicBezTo>
                  <a:cubicBezTo>
                    <a:pt x="358" y="192"/>
                    <a:pt x="359" y="189"/>
                    <a:pt x="360" y="187"/>
                  </a:cubicBezTo>
                  <a:cubicBezTo>
                    <a:pt x="362" y="185"/>
                    <a:pt x="366" y="184"/>
                    <a:pt x="367" y="182"/>
                  </a:cubicBezTo>
                  <a:cubicBezTo>
                    <a:pt x="367" y="181"/>
                    <a:pt x="367" y="180"/>
                    <a:pt x="367" y="180"/>
                  </a:cubicBezTo>
                  <a:cubicBezTo>
                    <a:pt x="367" y="179"/>
                    <a:pt x="370" y="179"/>
                    <a:pt x="370" y="179"/>
                  </a:cubicBezTo>
                  <a:cubicBezTo>
                    <a:pt x="371" y="177"/>
                    <a:pt x="369" y="176"/>
                    <a:pt x="371" y="176"/>
                  </a:cubicBezTo>
                  <a:cubicBezTo>
                    <a:pt x="373" y="175"/>
                    <a:pt x="374" y="178"/>
                    <a:pt x="375" y="178"/>
                  </a:cubicBezTo>
                  <a:cubicBezTo>
                    <a:pt x="379" y="176"/>
                    <a:pt x="372" y="173"/>
                    <a:pt x="374" y="172"/>
                  </a:cubicBezTo>
                  <a:cubicBezTo>
                    <a:pt x="376" y="171"/>
                    <a:pt x="380" y="171"/>
                    <a:pt x="382" y="169"/>
                  </a:cubicBezTo>
                  <a:cubicBezTo>
                    <a:pt x="383" y="168"/>
                    <a:pt x="383" y="167"/>
                    <a:pt x="384" y="166"/>
                  </a:cubicBezTo>
                  <a:cubicBezTo>
                    <a:pt x="387" y="163"/>
                    <a:pt x="389" y="163"/>
                    <a:pt x="392" y="163"/>
                  </a:cubicBezTo>
                  <a:cubicBezTo>
                    <a:pt x="393" y="163"/>
                    <a:pt x="391" y="162"/>
                    <a:pt x="391" y="161"/>
                  </a:cubicBezTo>
                  <a:cubicBezTo>
                    <a:pt x="391" y="161"/>
                    <a:pt x="394" y="161"/>
                    <a:pt x="395" y="160"/>
                  </a:cubicBezTo>
                  <a:cubicBezTo>
                    <a:pt x="396" y="159"/>
                    <a:pt x="397" y="155"/>
                    <a:pt x="398" y="154"/>
                  </a:cubicBezTo>
                  <a:cubicBezTo>
                    <a:pt x="399" y="154"/>
                    <a:pt x="399" y="155"/>
                    <a:pt x="399" y="155"/>
                  </a:cubicBezTo>
                  <a:cubicBezTo>
                    <a:pt x="401" y="155"/>
                    <a:pt x="402" y="152"/>
                    <a:pt x="404" y="152"/>
                  </a:cubicBezTo>
                  <a:cubicBezTo>
                    <a:pt x="404" y="152"/>
                    <a:pt x="404" y="153"/>
                    <a:pt x="405" y="153"/>
                  </a:cubicBezTo>
                  <a:cubicBezTo>
                    <a:pt x="407" y="153"/>
                    <a:pt x="407" y="151"/>
                    <a:pt x="411" y="152"/>
                  </a:cubicBezTo>
                  <a:cubicBezTo>
                    <a:pt x="412" y="152"/>
                    <a:pt x="413" y="147"/>
                    <a:pt x="414" y="147"/>
                  </a:cubicBezTo>
                  <a:cubicBezTo>
                    <a:pt x="415" y="147"/>
                    <a:pt x="414" y="148"/>
                    <a:pt x="415" y="148"/>
                  </a:cubicBezTo>
                  <a:cubicBezTo>
                    <a:pt x="415" y="148"/>
                    <a:pt x="416" y="148"/>
                    <a:pt x="416" y="148"/>
                  </a:cubicBezTo>
                  <a:cubicBezTo>
                    <a:pt x="417" y="147"/>
                    <a:pt x="423" y="144"/>
                    <a:pt x="424" y="143"/>
                  </a:cubicBezTo>
                  <a:cubicBezTo>
                    <a:pt x="427" y="141"/>
                    <a:pt x="426" y="130"/>
                    <a:pt x="426" y="126"/>
                  </a:cubicBezTo>
                  <a:cubicBezTo>
                    <a:pt x="427" y="123"/>
                    <a:pt x="429" y="122"/>
                    <a:pt x="428" y="119"/>
                  </a:cubicBezTo>
                  <a:cubicBezTo>
                    <a:pt x="427" y="117"/>
                    <a:pt x="425" y="115"/>
                    <a:pt x="424" y="113"/>
                  </a:cubicBezTo>
                  <a:cubicBezTo>
                    <a:pt x="423" y="111"/>
                    <a:pt x="425" y="106"/>
                    <a:pt x="423" y="104"/>
                  </a:cubicBezTo>
                  <a:cubicBezTo>
                    <a:pt x="422" y="104"/>
                    <a:pt x="422" y="105"/>
                    <a:pt x="421" y="105"/>
                  </a:cubicBezTo>
                  <a:cubicBezTo>
                    <a:pt x="421" y="104"/>
                    <a:pt x="420" y="101"/>
                    <a:pt x="418" y="102"/>
                  </a:cubicBezTo>
                  <a:cubicBezTo>
                    <a:pt x="418" y="102"/>
                    <a:pt x="418" y="103"/>
                    <a:pt x="418" y="103"/>
                  </a:cubicBezTo>
                  <a:cubicBezTo>
                    <a:pt x="418" y="103"/>
                    <a:pt x="417" y="103"/>
                    <a:pt x="417" y="102"/>
                  </a:cubicBezTo>
                  <a:cubicBezTo>
                    <a:pt x="417" y="102"/>
                    <a:pt x="418" y="101"/>
                    <a:pt x="418" y="101"/>
                  </a:cubicBezTo>
                  <a:cubicBezTo>
                    <a:pt x="417" y="99"/>
                    <a:pt x="414" y="103"/>
                    <a:pt x="414" y="103"/>
                  </a:cubicBezTo>
                  <a:cubicBezTo>
                    <a:pt x="414" y="103"/>
                    <a:pt x="414" y="102"/>
                    <a:pt x="413" y="102"/>
                  </a:cubicBezTo>
                  <a:cubicBezTo>
                    <a:pt x="410" y="101"/>
                    <a:pt x="411" y="107"/>
                    <a:pt x="405" y="102"/>
                  </a:cubicBezTo>
                  <a:cubicBezTo>
                    <a:pt x="406" y="103"/>
                    <a:pt x="406" y="104"/>
                    <a:pt x="405" y="104"/>
                  </a:cubicBezTo>
                  <a:cubicBezTo>
                    <a:pt x="405" y="104"/>
                    <a:pt x="404" y="104"/>
                    <a:pt x="404" y="104"/>
                  </a:cubicBezTo>
                  <a:cubicBezTo>
                    <a:pt x="403" y="106"/>
                    <a:pt x="406" y="110"/>
                    <a:pt x="405" y="112"/>
                  </a:cubicBezTo>
                  <a:cubicBezTo>
                    <a:pt x="404" y="113"/>
                    <a:pt x="403" y="113"/>
                    <a:pt x="403" y="113"/>
                  </a:cubicBezTo>
                  <a:cubicBezTo>
                    <a:pt x="402" y="114"/>
                    <a:pt x="404" y="118"/>
                    <a:pt x="404" y="119"/>
                  </a:cubicBezTo>
                  <a:cubicBezTo>
                    <a:pt x="403" y="120"/>
                    <a:pt x="403" y="122"/>
                    <a:pt x="402" y="123"/>
                  </a:cubicBezTo>
                  <a:cubicBezTo>
                    <a:pt x="402" y="125"/>
                    <a:pt x="400" y="131"/>
                    <a:pt x="399" y="131"/>
                  </a:cubicBezTo>
                  <a:cubicBezTo>
                    <a:pt x="398" y="132"/>
                    <a:pt x="398" y="131"/>
                    <a:pt x="397" y="131"/>
                  </a:cubicBezTo>
                  <a:cubicBezTo>
                    <a:pt x="395" y="131"/>
                    <a:pt x="396" y="133"/>
                    <a:pt x="395" y="134"/>
                  </a:cubicBezTo>
                  <a:cubicBezTo>
                    <a:pt x="394" y="135"/>
                    <a:pt x="392" y="135"/>
                    <a:pt x="391" y="136"/>
                  </a:cubicBezTo>
                  <a:cubicBezTo>
                    <a:pt x="390" y="139"/>
                    <a:pt x="390" y="139"/>
                    <a:pt x="390" y="139"/>
                  </a:cubicBezTo>
                  <a:cubicBezTo>
                    <a:pt x="389" y="140"/>
                    <a:pt x="389" y="138"/>
                    <a:pt x="388" y="138"/>
                  </a:cubicBezTo>
                  <a:cubicBezTo>
                    <a:pt x="384" y="138"/>
                    <a:pt x="384" y="140"/>
                    <a:pt x="382" y="142"/>
                  </a:cubicBezTo>
                  <a:cubicBezTo>
                    <a:pt x="382" y="142"/>
                    <a:pt x="379" y="144"/>
                    <a:pt x="379" y="144"/>
                  </a:cubicBezTo>
                  <a:cubicBezTo>
                    <a:pt x="378" y="146"/>
                    <a:pt x="380" y="148"/>
                    <a:pt x="378" y="149"/>
                  </a:cubicBezTo>
                  <a:cubicBezTo>
                    <a:pt x="373" y="154"/>
                    <a:pt x="370" y="146"/>
                    <a:pt x="365" y="148"/>
                  </a:cubicBezTo>
                  <a:cubicBezTo>
                    <a:pt x="361" y="150"/>
                    <a:pt x="362" y="153"/>
                    <a:pt x="359" y="155"/>
                  </a:cubicBezTo>
                  <a:cubicBezTo>
                    <a:pt x="358" y="156"/>
                    <a:pt x="355" y="152"/>
                    <a:pt x="354" y="152"/>
                  </a:cubicBezTo>
                  <a:cubicBezTo>
                    <a:pt x="352" y="152"/>
                    <a:pt x="350" y="154"/>
                    <a:pt x="349" y="153"/>
                  </a:cubicBezTo>
                  <a:cubicBezTo>
                    <a:pt x="349" y="153"/>
                    <a:pt x="347" y="151"/>
                    <a:pt x="347" y="151"/>
                  </a:cubicBezTo>
                  <a:cubicBezTo>
                    <a:pt x="345" y="150"/>
                    <a:pt x="343" y="152"/>
                    <a:pt x="342" y="153"/>
                  </a:cubicBezTo>
                  <a:cubicBezTo>
                    <a:pt x="336" y="153"/>
                    <a:pt x="330" y="149"/>
                    <a:pt x="325" y="148"/>
                  </a:cubicBezTo>
                  <a:cubicBezTo>
                    <a:pt x="320" y="146"/>
                    <a:pt x="306" y="149"/>
                    <a:pt x="303" y="148"/>
                  </a:cubicBezTo>
                  <a:cubicBezTo>
                    <a:pt x="300" y="146"/>
                    <a:pt x="304" y="143"/>
                    <a:pt x="304" y="143"/>
                  </a:cubicBezTo>
                  <a:cubicBezTo>
                    <a:pt x="305" y="142"/>
                    <a:pt x="304" y="141"/>
                    <a:pt x="305" y="141"/>
                  </a:cubicBezTo>
                  <a:cubicBezTo>
                    <a:pt x="305" y="141"/>
                    <a:pt x="305" y="142"/>
                    <a:pt x="306" y="141"/>
                  </a:cubicBezTo>
                  <a:cubicBezTo>
                    <a:pt x="307" y="141"/>
                    <a:pt x="306" y="139"/>
                    <a:pt x="307" y="138"/>
                  </a:cubicBezTo>
                  <a:cubicBezTo>
                    <a:pt x="308" y="137"/>
                    <a:pt x="310" y="138"/>
                    <a:pt x="311" y="137"/>
                  </a:cubicBezTo>
                  <a:cubicBezTo>
                    <a:pt x="311" y="136"/>
                    <a:pt x="310" y="135"/>
                    <a:pt x="310" y="135"/>
                  </a:cubicBezTo>
                  <a:cubicBezTo>
                    <a:pt x="312" y="133"/>
                    <a:pt x="312" y="133"/>
                    <a:pt x="312" y="133"/>
                  </a:cubicBezTo>
                  <a:cubicBezTo>
                    <a:pt x="312" y="133"/>
                    <a:pt x="313" y="130"/>
                    <a:pt x="313" y="130"/>
                  </a:cubicBezTo>
                  <a:cubicBezTo>
                    <a:pt x="314" y="130"/>
                    <a:pt x="315" y="133"/>
                    <a:pt x="314" y="129"/>
                  </a:cubicBezTo>
                  <a:cubicBezTo>
                    <a:pt x="314" y="126"/>
                    <a:pt x="313" y="123"/>
                    <a:pt x="315" y="120"/>
                  </a:cubicBezTo>
                  <a:cubicBezTo>
                    <a:pt x="316" y="118"/>
                    <a:pt x="322" y="115"/>
                    <a:pt x="323" y="113"/>
                  </a:cubicBezTo>
                  <a:cubicBezTo>
                    <a:pt x="323" y="112"/>
                    <a:pt x="321" y="112"/>
                    <a:pt x="321" y="112"/>
                  </a:cubicBezTo>
                  <a:cubicBezTo>
                    <a:pt x="321" y="107"/>
                    <a:pt x="331" y="101"/>
                    <a:pt x="330" y="98"/>
                  </a:cubicBezTo>
                  <a:cubicBezTo>
                    <a:pt x="328" y="97"/>
                    <a:pt x="328" y="97"/>
                    <a:pt x="328" y="97"/>
                  </a:cubicBezTo>
                  <a:cubicBezTo>
                    <a:pt x="327" y="94"/>
                    <a:pt x="325" y="90"/>
                    <a:pt x="323" y="89"/>
                  </a:cubicBezTo>
                  <a:cubicBezTo>
                    <a:pt x="320" y="89"/>
                    <a:pt x="320" y="89"/>
                    <a:pt x="320" y="89"/>
                  </a:cubicBezTo>
                  <a:cubicBezTo>
                    <a:pt x="318" y="88"/>
                    <a:pt x="315" y="85"/>
                    <a:pt x="313" y="85"/>
                  </a:cubicBezTo>
                  <a:cubicBezTo>
                    <a:pt x="313" y="85"/>
                    <a:pt x="313" y="86"/>
                    <a:pt x="312" y="86"/>
                  </a:cubicBezTo>
                  <a:cubicBezTo>
                    <a:pt x="311" y="86"/>
                    <a:pt x="310" y="85"/>
                    <a:pt x="310" y="85"/>
                  </a:cubicBezTo>
                  <a:cubicBezTo>
                    <a:pt x="309" y="85"/>
                    <a:pt x="308" y="83"/>
                    <a:pt x="307" y="82"/>
                  </a:cubicBezTo>
                  <a:cubicBezTo>
                    <a:pt x="306" y="82"/>
                    <a:pt x="303" y="82"/>
                    <a:pt x="302" y="82"/>
                  </a:cubicBezTo>
                  <a:cubicBezTo>
                    <a:pt x="297" y="80"/>
                    <a:pt x="280" y="70"/>
                    <a:pt x="278" y="66"/>
                  </a:cubicBezTo>
                  <a:cubicBezTo>
                    <a:pt x="279" y="67"/>
                    <a:pt x="279" y="67"/>
                    <a:pt x="279" y="67"/>
                  </a:cubicBezTo>
                  <a:cubicBezTo>
                    <a:pt x="275" y="65"/>
                    <a:pt x="271" y="61"/>
                    <a:pt x="268" y="60"/>
                  </a:cubicBezTo>
                  <a:cubicBezTo>
                    <a:pt x="266" y="60"/>
                    <a:pt x="263" y="61"/>
                    <a:pt x="260" y="60"/>
                  </a:cubicBezTo>
                  <a:cubicBezTo>
                    <a:pt x="258" y="60"/>
                    <a:pt x="244" y="56"/>
                    <a:pt x="242" y="54"/>
                  </a:cubicBezTo>
                  <a:cubicBezTo>
                    <a:pt x="241" y="53"/>
                    <a:pt x="241" y="50"/>
                    <a:pt x="240" y="49"/>
                  </a:cubicBezTo>
                  <a:cubicBezTo>
                    <a:pt x="235" y="44"/>
                    <a:pt x="221" y="39"/>
                    <a:pt x="217" y="33"/>
                  </a:cubicBezTo>
                  <a:cubicBezTo>
                    <a:pt x="216" y="32"/>
                    <a:pt x="210" y="24"/>
                    <a:pt x="210" y="22"/>
                  </a:cubicBezTo>
                  <a:cubicBezTo>
                    <a:pt x="210" y="22"/>
                    <a:pt x="211" y="22"/>
                    <a:pt x="211" y="22"/>
                  </a:cubicBezTo>
                  <a:cubicBezTo>
                    <a:pt x="211" y="21"/>
                    <a:pt x="210" y="21"/>
                    <a:pt x="210" y="20"/>
                  </a:cubicBezTo>
                  <a:cubicBezTo>
                    <a:pt x="208" y="18"/>
                    <a:pt x="202" y="17"/>
                    <a:pt x="200" y="14"/>
                  </a:cubicBezTo>
                  <a:cubicBezTo>
                    <a:pt x="200" y="14"/>
                    <a:pt x="201" y="14"/>
                    <a:pt x="201" y="13"/>
                  </a:cubicBezTo>
                  <a:cubicBezTo>
                    <a:pt x="201" y="13"/>
                    <a:pt x="201" y="13"/>
                    <a:pt x="201" y="13"/>
                  </a:cubicBezTo>
                  <a:cubicBezTo>
                    <a:pt x="200" y="13"/>
                    <a:pt x="200" y="13"/>
                    <a:pt x="200" y="13"/>
                  </a:cubicBezTo>
                  <a:cubicBezTo>
                    <a:pt x="200" y="12"/>
                    <a:pt x="200" y="12"/>
                    <a:pt x="200" y="12"/>
                  </a:cubicBezTo>
                  <a:cubicBezTo>
                    <a:pt x="199" y="11"/>
                    <a:pt x="197" y="11"/>
                    <a:pt x="197" y="10"/>
                  </a:cubicBezTo>
                  <a:cubicBezTo>
                    <a:pt x="196" y="6"/>
                    <a:pt x="196" y="6"/>
                    <a:pt x="196" y="6"/>
                  </a:cubicBezTo>
                  <a:cubicBezTo>
                    <a:pt x="195" y="6"/>
                    <a:pt x="167" y="6"/>
                    <a:pt x="167" y="7"/>
                  </a:cubicBezTo>
                  <a:cubicBezTo>
                    <a:pt x="167" y="7"/>
                    <a:pt x="159" y="23"/>
                    <a:pt x="158" y="24"/>
                  </a:cubicBezTo>
                  <a:cubicBezTo>
                    <a:pt x="158" y="24"/>
                    <a:pt x="158" y="30"/>
                    <a:pt x="157" y="29"/>
                  </a:cubicBezTo>
                  <a:cubicBezTo>
                    <a:pt x="155" y="29"/>
                    <a:pt x="154" y="22"/>
                    <a:pt x="154" y="21"/>
                  </a:cubicBezTo>
                  <a:cubicBezTo>
                    <a:pt x="154" y="20"/>
                    <a:pt x="151" y="18"/>
                    <a:pt x="151" y="17"/>
                  </a:cubicBezTo>
                  <a:cubicBezTo>
                    <a:pt x="150" y="13"/>
                    <a:pt x="153" y="15"/>
                    <a:pt x="151" y="13"/>
                  </a:cubicBezTo>
                  <a:cubicBezTo>
                    <a:pt x="142" y="5"/>
                    <a:pt x="127" y="13"/>
                    <a:pt x="120" y="10"/>
                  </a:cubicBezTo>
                  <a:cubicBezTo>
                    <a:pt x="118" y="9"/>
                    <a:pt x="109" y="0"/>
                    <a:pt x="107" y="1"/>
                  </a:cubicBezTo>
                  <a:cubicBezTo>
                    <a:pt x="107" y="2"/>
                    <a:pt x="106" y="9"/>
                    <a:pt x="105" y="10"/>
                  </a:cubicBezTo>
                  <a:cubicBezTo>
                    <a:pt x="102" y="12"/>
                    <a:pt x="97" y="11"/>
                    <a:pt x="95" y="14"/>
                  </a:cubicBezTo>
                  <a:cubicBezTo>
                    <a:pt x="94" y="15"/>
                    <a:pt x="95" y="18"/>
                    <a:pt x="94" y="19"/>
                  </a:cubicBezTo>
                  <a:cubicBezTo>
                    <a:pt x="93" y="20"/>
                    <a:pt x="89" y="20"/>
                    <a:pt x="88" y="21"/>
                  </a:cubicBezTo>
                  <a:cubicBezTo>
                    <a:pt x="88" y="25"/>
                    <a:pt x="88" y="25"/>
                    <a:pt x="88" y="25"/>
                  </a:cubicBezTo>
                  <a:cubicBezTo>
                    <a:pt x="87" y="27"/>
                    <a:pt x="85" y="28"/>
                    <a:pt x="82" y="30"/>
                  </a:cubicBezTo>
                  <a:cubicBezTo>
                    <a:pt x="84" y="29"/>
                    <a:pt x="84" y="29"/>
                    <a:pt x="84" y="29"/>
                  </a:cubicBezTo>
                  <a:cubicBezTo>
                    <a:pt x="85" y="30"/>
                    <a:pt x="88" y="33"/>
                    <a:pt x="89" y="34"/>
                  </a:cubicBezTo>
                  <a:cubicBezTo>
                    <a:pt x="89" y="35"/>
                    <a:pt x="87" y="39"/>
                    <a:pt x="87" y="41"/>
                  </a:cubicBezTo>
                  <a:cubicBezTo>
                    <a:pt x="85" y="44"/>
                    <a:pt x="83" y="60"/>
                    <a:pt x="81" y="61"/>
                  </a:cubicBezTo>
                  <a:cubicBezTo>
                    <a:pt x="79" y="65"/>
                    <a:pt x="59" y="70"/>
                    <a:pt x="55" y="75"/>
                  </a:cubicBezTo>
                  <a:cubicBezTo>
                    <a:pt x="54" y="75"/>
                    <a:pt x="50" y="83"/>
                    <a:pt x="51" y="85"/>
                  </a:cubicBezTo>
                  <a:cubicBezTo>
                    <a:pt x="53" y="86"/>
                    <a:pt x="55" y="85"/>
                    <a:pt x="56" y="90"/>
                  </a:cubicBezTo>
                  <a:cubicBezTo>
                    <a:pt x="56" y="92"/>
                    <a:pt x="50" y="95"/>
                    <a:pt x="51" y="102"/>
                  </a:cubicBezTo>
                  <a:cubicBezTo>
                    <a:pt x="52" y="106"/>
                    <a:pt x="58" y="115"/>
                    <a:pt x="57" y="119"/>
                  </a:cubicBezTo>
                  <a:cubicBezTo>
                    <a:pt x="56" y="123"/>
                    <a:pt x="51" y="123"/>
                    <a:pt x="53" y="129"/>
                  </a:cubicBezTo>
                  <a:cubicBezTo>
                    <a:pt x="54" y="132"/>
                    <a:pt x="64" y="139"/>
                    <a:pt x="60" y="143"/>
                  </a:cubicBezTo>
                  <a:cubicBezTo>
                    <a:pt x="59" y="144"/>
                    <a:pt x="56" y="143"/>
                    <a:pt x="55" y="144"/>
                  </a:cubicBezTo>
                  <a:cubicBezTo>
                    <a:pt x="54" y="144"/>
                    <a:pt x="55" y="146"/>
                    <a:pt x="54" y="146"/>
                  </a:cubicBezTo>
                  <a:cubicBezTo>
                    <a:pt x="51" y="146"/>
                    <a:pt x="50" y="143"/>
                    <a:pt x="48" y="145"/>
                  </a:cubicBezTo>
                  <a:cubicBezTo>
                    <a:pt x="47" y="146"/>
                    <a:pt x="41" y="166"/>
                    <a:pt x="40" y="167"/>
                  </a:cubicBezTo>
                  <a:cubicBezTo>
                    <a:pt x="39" y="168"/>
                    <a:pt x="38" y="168"/>
                    <a:pt x="37" y="168"/>
                  </a:cubicBezTo>
                  <a:cubicBezTo>
                    <a:pt x="36" y="169"/>
                    <a:pt x="36" y="174"/>
                    <a:pt x="35" y="174"/>
                  </a:cubicBezTo>
                  <a:cubicBezTo>
                    <a:pt x="34" y="174"/>
                    <a:pt x="34" y="173"/>
                    <a:pt x="33" y="173"/>
                  </a:cubicBezTo>
                  <a:cubicBezTo>
                    <a:pt x="33" y="173"/>
                    <a:pt x="32" y="177"/>
                    <a:pt x="32" y="177"/>
                  </a:cubicBezTo>
                  <a:cubicBezTo>
                    <a:pt x="32" y="177"/>
                    <a:pt x="29" y="179"/>
                    <a:pt x="29" y="179"/>
                  </a:cubicBezTo>
                  <a:cubicBezTo>
                    <a:pt x="27" y="183"/>
                    <a:pt x="28" y="193"/>
                    <a:pt x="27" y="198"/>
                  </a:cubicBezTo>
                  <a:cubicBezTo>
                    <a:pt x="26" y="200"/>
                    <a:pt x="22" y="201"/>
                    <a:pt x="21" y="203"/>
                  </a:cubicBezTo>
                  <a:cubicBezTo>
                    <a:pt x="21" y="204"/>
                    <a:pt x="24" y="213"/>
                    <a:pt x="25" y="214"/>
                  </a:cubicBezTo>
                  <a:cubicBezTo>
                    <a:pt x="27" y="217"/>
                    <a:pt x="23" y="221"/>
                    <a:pt x="24" y="224"/>
                  </a:cubicBezTo>
                  <a:cubicBezTo>
                    <a:pt x="25" y="226"/>
                    <a:pt x="28" y="223"/>
                    <a:pt x="28" y="226"/>
                  </a:cubicBezTo>
                  <a:cubicBezTo>
                    <a:pt x="28" y="228"/>
                    <a:pt x="27" y="231"/>
                    <a:pt x="25" y="232"/>
                  </a:cubicBezTo>
                  <a:cubicBezTo>
                    <a:pt x="24" y="233"/>
                    <a:pt x="20" y="231"/>
                    <a:pt x="20" y="231"/>
                  </a:cubicBezTo>
                  <a:cubicBezTo>
                    <a:pt x="20" y="232"/>
                    <a:pt x="21" y="233"/>
                    <a:pt x="21" y="233"/>
                  </a:cubicBezTo>
                  <a:cubicBezTo>
                    <a:pt x="21" y="237"/>
                    <a:pt x="18" y="241"/>
                    <a:pt x="17" y="245"/>
                  </a:cubicBezTo>
                  <a:cubicBezTo>
                    <a:pt x="17" y="246"/>
                    <a:pt x="17" y="246"/>
                    <a:pt x="17" y="247"/>
                  </a:cubicBezTo>
                  <a:cubicBezTo>
                    <a:pt x="17" y="248"/>
                    <a:pt x="20" y="248"/>
                    <a:pt x="19" y="249"/>
                  </a:cubicBezTo>
                  <a:cubicBezTo>
                    <a:pt x="19" y="250"/>
                    <a:pt x="18" y="249"/>
                    <a:pt x="17" y="250"/>
                  </a:cubicBezTo>
                  <a:cubicBezTo>
                    <a:pt x="17" y="251"/>
                    <a:pt x="16" y="252"/>
                    <a:pt x="16" y="252"/>
                  </a:cubicBezTo>
                  <a:cubicBezTo>
                    <a:pt x="14" y="252"/>
                    <a:pt x="14" y="250"/>
                    <a:pt x="13" y="253"/>
                  </a:cubicBezTo>
                  <a:cubicBezTo>
                    <a:pt x="12" y="258"/>
                    <a:pt x="12" y="268"/>
                    <a:pt x="17" y="272"/>
                  </a:cubicBezTo>
                  <a:cubicBezTo>
                    <a:pt x="19" y="273"/>
                    <a:pt x="21" y="271"/>
                    <a:pt x="22" y="274"/>
                  </a:cubicBezTo>
                  <a:cubicBezTo>
                    <a:pt x="23" y="279"/>
                    <a:pt x="19" y="274"/>
                    <a:pt x="18" y="276"/>
                  </a:cubicBezTo>
                  <a:cubicBezTo>
                    <a:pt x="18" y="279"/>
                    <a:pt x="21" y="281"/>
                    <a:pt x="22" y="283"/>
                  </a:cubicBezTo>
                  <a:cubicBezTo>
                    <a:pt x="22" y="283"/>
                    <a:pt x="23" y="286"/>
                    <a:pt x="23" y="286"/>
                  </a:cubicBezTo>
                  <a:cubicBezTo>
                    <a:pt x="24" y="287"/>
                    <a:pt x="25" y="286"/>
                    <a:pt x="25" y="288"/>
                  </a:cubicBezTo>
                  <a:cubicBezTo>
                    <a:pt x="25" y="290"/>
                    <a:pt x="24" y="292"/>
                    <a:pt x="25" y="295"/>
                  </a:cubicBezTo>
                  <a:cubicBezTo>
                    <a:pt x="26" y="296"/>
                    <a:pt x="29" y="297"/>
                    <a:pt x="29" y="298"/>
                  </a:cubicBezTo>
                  <a:cubicBezTo>
                    <a:pt x="29" y="301"/>
                    <a:pt x="26" y="302"/>
                    <a:pt x="27" y="305"/>
                  </a:cubicBezTo>
                  <a:cubicBezTo>
                    <a:pt x="30" y="312"/>
                    <a:pt x="32" y="304"/>
                    <a:pt x="35" y="308"/>
                  </a:cubicBezTo>
                  <a:cubicBezTo>
                    <a:pt x="37" y="311"/>
                    <a:pt x="34" y="313"/>
                    <a:pt x="34" y="316"/>
                  </a:cubicBezTo>
                  <a:cubicBezTo>
                    <a:pt x="34" y="317"/>
                    <a:pt x="35" y="318"/>
                    <a:pt x="34" y="319"/>
                  </a:cubicBezTo>
                  <a:cubicBezTo>
                    <a:pt x="33" y="325"/>
                    <a:pt x="35" y="327"/>
                    <a:pt x="36" y="333"/>
                  </a:cubicBezTo>
                  <a:cubicBezTo>
                    <a:pt x="37" y="334"/>
                    <a:pt x="32" y="334"/>
                    <a:pt x="32" y="334"/>
                  </a:cubicBezTo>
                  <a:cubicBezTo>
                    <a:pt x="30" y="335"/>
                    <a:pt x="32" y="337"/>
                    <a:pt x="31" y="338"/>
                  </a:cubicBezTo>
                  <a:cubicBezTo>
                    <a:pt x="31" y="339"/>
                    <a:pt x="26" y="346"/>
                    <a:pt x="26" y="347"/>
                  </a:cubicBezTo>
                  <a:cubicBezTo>
                    <a:pt x="26" y="347"/>
                    <a:pt x="27" y="347"/>
                    <a:pt x="27" y="348"/>
                  </a:cubicBezTo>
                  <a:cubicBezTo>
                    <a:pt x="27" y="349"/>
                    <a:pt x="25" y="352"/>
                    <a:pt x="25" y="353"/>
                  </a:cubicBezTo>
                  <a:cubicBezTo>
                    <a:pt x="25" y="353"/>
                    <a:pt x="25" y="357"/>
                    <a:pt x="25" y="357"/>
                  </a:cubicBezTo>
                  <a:cubicBezTo>
                    <a:pt x="25" y="359"/>
                    <a:pt x="21" y="358"/>
                    <a:pt x="21" y="360"/>
                  </a:cubicBezTo>
                  <a:cubicBezTo>
                    <a:pt x="21" y="363"/>
                    <a:pt x="24" y="361"/>
                    <a:pt x="25" y="362"/>
                  </a:cubicBezTo>
                  <a:cubicBezTo>
                    <a:pt x="25" y="363"/>
                    <a:pt x="24" y="363"/>
                    <a:pt x="24" y="363"/>
                  </a:cubicBezTo>
                  <a:cubicBezTo>
                    <a:pt x="24" y="366"/>
                    <a:pt x="28" y="372"/>
                    <a:pt x="28" y="374"/>
                  </a:cubicBezTo>
                  <a:cubicBezTo>
                    <a:pt x="28" y="376"/>
                    <a:pt x="26" y="377"/>
                    <a:pt x="26" y="379"/>
                  </a:cubicBezTo>
                  <a:cubicBezTo>
                    <a:pt x="26" y="379"/>
                    <a:pt x="28" y="380"/>
                    <a:pt x="28" y="381"/>
                  </a:cubicBezTo>
                  <a:cubicBezTo>
                    <a:pt x="28" y="384"/>
                    <a:pt x="24" y="383"/>
                    <a:pt x="23" y="383"/>
                  </a:cubicBezTo>
                  <a:cubicBezTo>
                    <a:pt x="20" y="386"/>
                    <a:pt x="22" y="388"/>
                    <a:pt x="21" y="391"/>
                  </a:cubicBezTo>
                  <a:cubicBezTo>
                    <a:pt x="21" y="391"/>
                    <a:pt x="17" y="390"/>
                    <a:pt x="16" y="390"/>
                  </a:cubicBezTo>
                  <a:cubicBezTo>
                    <a:pt x="16" y="391"/>
                    <a:pt x="16" y="392"/>
                    <a:pt x="16" y="392"/>
                  </a:cubicBezTo>
                  <a:cubicBezTo>
                    <a:pt x="15" y="393"/>
                    <a:pt x="14" y="392"/>
                    <a:pt x="13" y="392"/>
                  </a:cubicBezTo>
                  <a:cubicBezTo>
                    <a:pt x="13" y="393"/>
                    <a:pt x="13" y="394"/>
                    <a:pt x="13" y="395"/>
                  </a:cubicBezTo>
                  <a:cubicBezTo>
                    <a:pt x="13" y="396"/>
                    <a:pt x="13" y="397"/>
                    <a:pt x="13" y="398"/>
                  </a:cubicBezTo>
                  <a:cubicBezTo>
                    <a:pt x="13" y="399"/>
                    <a:pt x="12" y="397"/>
                    <a:pt x="11" y="398"/>
                  </a:cubicBezTo>
                  <a:cubicBezTo>
                    <a:pt x="11" y="398"/>
                    <a:pt x="11" y="402"/>
                    <a:pt x="11" y="402"/>
                  </a:cubicBezTo>
                  <a:cubicBezTo>
                    <a:pt x="12" y="405"/>
                    <a:pt x="12" y="405"/>
                    <a:pt x="12" y="405"/>
                  </a:cubicBezTo>
                  <a:cubicBezTo>
                    <a:pt x="12" y="406"/>
                    <a:pt x="11" y="405"/>
                    <a:pt x="11" y="406"/>
                  </a:cubicBezTo>
                  <a:cubicBezTo>
                    <a:pt x="11" y="407"/>
                    <a:pt x="13" y="407"/>
                    <a:pt x="14" y="409"/>
                  </a:cubicBezTo>
                  <a:cubicBezTo>
                    <a:pt x="14" y="410"/>
                    <a:pt x="11" y="413"/>
                    <a:pt x="12" y="414"/>
                  </a:cubicBezTo>
                  <a:cubicBezTo>
                    <a:pt x="12" y="416"/>
                    <a:pt x="13" y="416"/>
                    <a:pt x="14" y="418"/>
                  </a:cubicBezTo>
                  <a:cubicBezTo>
                    <a:pt x="15" y="420"/>
                    <a:pt x="12" y="422"/>
                    <a:pt x="13" y="425"/>
                  </a:cubicBezTo>
                  <a:cubicBezTo>
                    <a:pt x="14" y="428"/>
                    <a:pt x="16" y="431"/>
                    <a:pt x="17" y="435"/>
                  </a:cubicBezTo>
                  <a:cubicBezTo>
                    <a:pt x="18" y="436"/>
                    <a:pt x="18" y="437"/>
                    <a:pt x="19" y="439"/>
                  </a:cubicBezTo>
                  <a:cubicBezTo>
                    <a:pt x="19" y="441"/>
                    <a:pt x="24" y="446"/>
                    <a:pt x="23" y="447"/>
                  </a:cubicBezTo>
                  <a:cubicBezTo>
                    <a:pt x="23" y="448"/>
                    <a:pt x="22" y="448"/>
                    <a:pt x="22" y="448"/>
                  </a:cubicBezTo>
                  <a:cubicBezTo>
                    <a:pt x="22" y="449"/>
                    <a:pt x="23" y="449"/>
                    <a:pt x="23" y="450"/>
                  </a:cubicBezTo>
                  <a:cubicBezTo>
                    <a:pt x="22" y="451"/>
                    <a:pt x="13" y="454"/>
                    <a:pt x="11" y="456"/>
                  </a:cubicBezTo>
                  <a:cubicBezTo>
                    <a:pt x="11" y="457"/>
                    <a:pt x="12" y="459"/>
                    <a:pt x="12" y="460"/>
                  </a:cubicBezTo>
                  <a:cubicBezTo>
                    <a:pt x="12" y="462"/>
                    <a:pt x="13" y="465"/>
                    <a:pt x="13" y="467"/>
                  </a:cubicBezTo>
                  <a:cubicBezTo>
                    <a:pt x="12" y="467"/>
                    <a:pt x="10" y="471"/>
                    <a:pt x="10" y="472"/>
                  </a:cubicBezTo>
                  <a:cubicBezTo>
                    <a:pt x="11" y="474"/>
                    <a:pt x="13" y="470"/>
                    <a:pt x="12" y="474"/>
                  </a:cubicBezTo>
                  <a:cubicBezTo>
                    <a:pt x="11" y="475"/>
                    <a:pt x="8" y="472"/>
                    <a:pt x="7" y="473"/>
                  </a:cubicBezTo>
                  <a:cubicBezTo>
                    <a:pt x="4" y="474"/>
                    <a:pt x="12" y="483"/>
                    <a:pt x="9" y="487"/>
                  </a:cubicBezTo>
                  <a:cubicBezTo>
                    <a:pt x="9" y="487"/>
                    <a:pt x="6" y="487"/>
                    <a:pt x="6" y="487"/>
                  </a:cubicBezTo>
                  <a:cubicBezTo>
                    <a:pt x="4" y="490"/>
                    <a:pt x="9" y="492"/>
                    <a:pt x="10" y="492"/>
                  </a:cubicBezTo>
                  <a:cubicBezTo>
                    <a:pt x="10" y="493"/>
                    <a:pt x="4" y="500"/>
                    <a:pt x="5" y="503"/>
                  </a:cubicBezTo>
                  <a:cubicBezTo>
                    <a:pt x="5" y="505"/>
                    <a:pt x="7" y="507"/>
                    <a:pt x="8" y="509"/>
                  </a:cubicBezTo>
                  <a:cubicBezTo>
                    <a:pt x="8" y="509"/>
                    <a:pt x="8" y="510"/>
                    <a:pt x="8" y="511"/>
                  </a:cubicBezTo>
                  <a:cubicBezTo>
                    <a:pt x="8" y="513"/>
                    <a:pt x="7" y="517"/>
                    <a:pt x="8" y="519"/>
                  </a:cubicBezTo>
                  <a:cubicBezTo>
                    <a:pt x="8" y="521"/>
                    <a:pt x="10" y="523"/>
                    <a:pt x="10" y="524"/>
                  </a:cubicBezTo>
                  <a:cubicBezTo>
                    <a:pt x="10" y="525"/>
                    <a:pt x="8" y="525"/>
                    <a:pt x="8" y="526"/>
                  </a:cubicBezTo>
                  <a:cubicBezTo>
                    <a:pt x="8" y="529"/>
                    <a:pt x="15" y="535"/>
                    <a:pt x="14" y="538"/>
                  </a:cubicBezTo>
                  <a:cubicBezTo>
                    <a:pt x="12" y="542"/>
                    <a:pt x="6" y="536"/>
                    <a:pt x="6" y="543"/>
                  </a:cubicBezTo>
                  <a:cubicBezTo>
                    <a:pt x="6" y="544"/>
                    <a:pt x="9" y="546"/>
                    <a:pt x="8" y="548"/>
                  </a:cubicBezTo>
                  <a:cubicBezTo>
                    <a:pt x="8" y="549"/>
                    <a:pt x="7" y="549"/>
                    <a:pt x="7" y="549"/>
                  </a:cubicBezTo>
                  <a:cubicBezTo>
                    <a:pt x="6" y="550"/>
                    <a:pt x="8" y="562"/>
                    <a:pt x="9" y="563"/>
                  </a:cubicBezTo>
                  <a:cubicBezTo>
                    <a:pt x="10" y="565"/>
                    <a:pt x="17" y="564"/>
                    <a:pt x="17" y="566"/>
                  </a:cubicBezTo>
                  <a:cubicBezTo>
                    <a:pt x="18" y="570"/>
                    <a:pt x="15" y="568"/>
                    <a:pt x="14" y="571"/>
                  </a:cubicBezTo>
                  <a:cubicBezTo>
                    <a:pt x="13" y="573"/>
                    <a:pt x="18" y="575"/>
                    <a:pt x="19" y="576"/>
                  </a:cubicBezTo>
                  <a:cubicBezTo>
                    <a:pt x="22" y="579"/>
                    <a:pt x="17" y="578"/>
                    <a:pt x="17" y="580"/>
                  </a:cubicBezTo>
                  <a:cubicBezTo>
                    <a:pt x="17" y="580"/>
                    <a:pt x="21" y="583"/>
                    <a:pt x="21" y="584"/>
                  </a:cubicBezTo>
                  <a:cubicBezTo>
                    <a:pt x="22" y="586"/>
                    <a:pt x="18" y="588"/>
                    <a:pt x="18" y="589"/>
                  </a:cubicBezTo>
                  <a:cubicBezTo>
                    <a:pt x="17" y="591"/>
                    <a:pt x="20" y="593"/>
                    <a:pt x="19" y="595"/>
                  </a:cubicBezTo>
                  <a:cubicBezTo>
                    <a:pt x="19" y="595"/>
                    <a:pt x="18" y="596"/>
                    <a:pt x="19" y="597"/>
                  </a:cubicBezTo>
                  <a:cubicBezTo>
                    <a:pt x="23" y="598"/>
                    <a:pt x="33" y="594"/>
                    <a:pt x="34" y="599"/>
                  </a:cubicBezTo>
                  <a:cubicBezTo>
                    <a:pt x="35" y="601"/>
                    <a:pt x="33" y="601"/>
                    <a:pt x="33" y="602"/>
                  </a:cubicBezTo>
                  <a:cubicBezTo>
                    <a:pt x="31" y="604"/>
                    <a:pt x="34" y="605"/>
                    <a:pt x="32" y="606"/>
                  </a:cubicBezTo>
                  <a:cubicBezTo>
                    <a:pt x="31" y="607"/>
                    <a:pt x="29" y="605"/>
                    <a:pt x="27" y="605"/>
                  </a:cubicBezTo>
                  <a:cubicBezTo>
                    <a:pt x="25" y="605"/>
                    <a:pt x="23" y="606"/>
                    <a:pt x="21" y="606"/>
                  </a:cubicBezTo>
                  <a:cubicBezTo>
                    <a:pt x="20" y="606"/>
                    <a:pt x="15" y="606"/>
                    <a:pt x="15" y="606"/>
                  </a:cubicBezTo>
                  <a:cubicBezTo>
                    <a:pt x="14" y="612"/>
                    <a:pt x="22" y="609"/>
                    <a:pt x="26" y="611"/>
                  </a:cubicBezTo>
                  <a:cubicBezTo>
                    <a:pt x="27" y="612"/>
                    <a:pt x="28" y="615"/>
                    <a:pt x="30" y="616"/>
                  </a:cubicBezTo>
                  <a:cubicBezTo>
                    <a:pt x="30" y="617"/>
                    <a:pt x="34" y="617"/>
                    <a:pt x="33" y="619"/>
                  </a:cubicBezTo>
                  <a:cubicBezTo>
                    <a:pt x="33" y="620"/>
                    <a:pt x="30" y="621"/>
                    <a:pt x="29" y="622"/>
                  </a:cubicBezTo>
                  <a:cubicBezTo>
                    <a:pt x="29" y="623"/>
                    <a:pt x="31" y="624"/>
                    <a:pt x="30" y="625"/>
                  </a:cubicBezTo>
                  <a:cubicBezTo>
                    <a:pt x="28" y="626"/>
                    <a:pt x="26" y="624"/>
                    <a:pt x="25" y="627"/>
                  </a:cubicBezTo>
                  <a:cubicBezTo>
                    <a:pt x="23" y="634"/>
                    <a:pt x="29" y="634"/>
                    <a:pt x="29" y="636"/>
                  </a:cubicBezTo>
                  <a:cubicBezTo>
                    <a:pt x="29" y="639"/>
                    <a:pt x="24" y="641"/>
                    <a:pt x="24" y="641"/>
                  </a:cubicBezTo>
                  <a:cubicBezTo>
                    <a:pt x="23" y="641"/>
                    <a:pt x="26" y="642"/>
                    <a:pt x="27" y="643"/>
                  </a:cubicBezTo>
                  <a:cubicBezTo>
                    <a:pt x="28" y="644"/>
                    <a:pt x="29" y="649"/>
                    <a:pt x="30" y="650"/>
                  </a:cubicBezTo>
                  <a:cubicBezTo>
                    <a:pt x="32" y="657"/>
                    <a:pt x="28" y="655"/>
                    <a:pt x="25" y="657"/>
                  </a:cubicBezTo>
                  <a:cubicBezTo>
                    <a:pt x="24" y="659"/>
                    <a:pt x="27" y="662"/>
                    <a:pt x="27" y="662"/>
                  </a:cubicBezTo>
                  <a:cubicBezTo>
                    <a:pt x="27" y="663"/>
                    <a:pt x="25" y="663"/>
                    <a:pt x="25" y="664"/>
                  </a:cubicBezTo>
                  <a:cubicBezTo>
                    <a:pt x="24" y="665"/>
                    <a:pt x="28" y="665"/>
                    <a:pt x="28" y="667"/>
                  </a:cubicBezTo>
                  <a:cubicBezTo>
                    <a:pt x="28" y="670"/>
                    <a:pt x="26" y="667"/>
                    <a:pt x="25" y="668"/>
                  </a:cubicBezTo>
                  <a:cubicBezTo>
                    <a:pt x="25" y="668"/>
                    <a:pt x="25" y="668"/>
                    <a:pt x="25" y="669"/>
                  </a:cubicBezTo>
                  <a:cubicBezTo>
                    <a:pt x="25" y="669"/>
                    <a:pt x="25" y="669"/>
                    <a:pt x="25" y="669"/>
                  </a:cubicBezTo>
                  <a:cubicBezTo>
                    <a:pt x="25" y="669"/>
                    <a:pt x="25" y="670"/>
                    <a:pt x="25" y="670"/>
                  </a:cubicBezTo>
                  <a:cubicBezTo>
                    <a:pt x="25" y="670"/>
                    <a:pt x="24" y="673"/>
                    <a:pt x="23" y="673"/>
                  </a:cubicBezTo>
                  <a:cubicBezTo>
                    <a:pt x="23" y="673"/>
                    <a:pt x="19" y="673"/>
                    <a:pt x="19" y="675"/>
                  </a:cubicBezTo>
                  <a:cubicBezTo>
                    <a:pt x="19" y="675"/>
                    <a:pt x="20" y="675"/>
                    <a:pt x="20" y="675"/>
                  </a:cubicBezTo>
                  <a:cubicBezTo>
                    <a:pt x="21" y="677"/>
                    <a:pt x="17" y="686"/>
                    <a:pt x="18" y="687"/>
                  </a:cubicBezTo>
                  <a:cubicBezTo>
                    <a:pt x="19" y="689"/>
                    <a:pt x="26" y="692"/>
                    <a:pt x="24" y="697"/>
                  </a:cubicBezTo>
                  <a:cubicBezTo>
                    <a:pt x="23" y="698"/>
                    <a:pt x="19" y="699"/>
                    <a:pt x="18" y="700"/>
                  </a:cubicBezTo>
                  <a:cubicBezTo>
                    <a:pt x="18" y="702"/>
                    <a:pt x="21" y="706"/>
                    <a:pt x="20" y="708"/>
                  </a:cubicBezTo>
                  <a:cubicBezTo>
                    <a:pt x="19" y="712"/>
                    <a:pt x="14" y="711"/>
                    <a:pt x="12" y="714"/>
                  </a:cubicBezTo>
                  <a:cubicBezTo>
                    <a:pt x="11" y="715"/>
                    <a:pt x="10" y="718"/>
                    <a:pt x="10" y="719"/>
                  </a:cubicBezTo>
                  <a:cubicBezTo>
                    <a:pt x="10" y="720"/>
                    <a:pt x="12" y="721"/>
                    <a:pt x="11" y="721"/>
                  </a:cubicBezTo>
                  <a:cubicBezTo>
                    <a:pt x="11" y="721"/>
                    <a:pt x="7" y="722"/>
                    <a:pt x="7" y="722"/>
                  </a:cubicBezTo>
                  <a:cubicBezTo>
                    <a:pt x="0" y="726"/>
                    <a:pt x="7" y="731"/>
                    <a:pt x="7" y="734"/>
                  </a:cubicBezTo>
                  <a:cubicBezTo>
                    <a:pt x="7" y="734"/>
                    <a:pt x="5" y="737"/>
                    <a:pt x="5" y="737"/>
                  </a:cubicBezTo>
                  <a:cubicBezTo>
                    <a:pt x="6" y="738"/>
                    <a:pt x="7" y="738"/>
                    <a:pt x="8" y="739"/>
                  </a:cubicBezTo>
                  <a:cubicBezTo>
                    <a:pt x="8" y="740"/>
                    <a:pt x="6" y="742"/>
                    <a:pt x="7" y="743"/>
                  </a:cubicBezTo>
                  <a:cubicBezTo>
                    <a:pt x="8" y="744"/>
                    <a:pt x="10" y="744"/>
                    <a:pt x="11" y="745"/>
                  </a:cubicBezTo>
                  <a:cubicBezTo>
                    <a:pt x="14" y="747"/>
                    <a:pt x="13" y="750"/>
                    <a:pt x="14" y="753"/>
                  </a:cubicBezTo>
                  <a:cubicBezTo>
                    <a:pt x="15" y="754"/>
                    <a:pt x="16" y="757"/>
                    <a:pt x="17" y="758"/>
                  </a:cubicBezTo>
                  <a:cubicBezTo>
                    <a:pt x="20" y="759"/>
                    <a:pt x="22" y="753"/>
                    <a:pt x="24" y="754"/>
                  </a:cubicBezTo>
                  <a:cubicBezTo>
                    <a:pt x="25" y="754"/>
                    <a:pt x="26" y="754"/>
                    <a:pt x="26" y="755"/>
                  </a:cubicBezTo>
                  <a:cubicBezTo>
                    <a:pt x="28" y="755"/>
                    <a:pt x="31" y="751"/>
                    <a:pt x="33" y="754"/>
                  </a:cubicBezTo>
                  <a:cubicBezTo>
                    <a:pt x="33" y="754"/>
                    <a:pt x="33" y="755"/>
                    <a:pt x="33" y="755"/>
                  </a:cubicBezTo>
                  <a:cubicBezTo>
                    <a:pt x="33" y="756"/>
                    <a:pt x="32" y="756"/>
                    <a:pt x="33" y="756"/>
                  </a:cubicBezTo>
                  <a:cubicBezTo>
                    <a:pt x="33" y="759"/>
                    <a:pt x="36" y="760"/>
                    <a:pt x="35" y="763"/>
                  </a:cubicBezTo>
                  <a:cubicBezTo>
                    <a:pt x="35" y="763"/>
                    <a:pt x="33" y="765"/>
                    <a:pt x="33" y="765"/>
                  </a:cubicBezTo>
                  <a:cubicBezTo>
                    <a:pt x="32" y="767"/>
                    <a:pt x="36" y="767"/>
                    <a:pt x="36" y="768"/>
                  </a:cubicBezTo>
                  <a:cubicBezTo>
                    <a:pt x="37" y="771"/>
                    <a:pt x="35" y="774"/>
                    <a:pt x="34" y="776"/>
                  </a:cubicBezTo>
                  <a:cubicBezTo>
                    <a:pt x="34" y="777"/>
                    <a:pt x="35" y="777"/>
                    <a:pt x="36" y="777"/>
                  </a:cubicBezTo>
                  <a:cubicBezTo>
                    <a:pt x="37" y="779"/>
                    <a:pt x="37" y="779"/>
                    <a:pt x="37" y="779"/>
                  </a:cubicBezTo>
                  <a:cubicBezTo>
                    <a:pt x="38" y="780"/>
                    <a:pt x="39" y="781"/>
                    <a:pt x="40" y="781"/>
                  </a:cubicBezTo>
                  <a:cubicBezTo>
                    <a:pt x="40" y="781"/>
                    <a:pt x="44" y="783"/>
                    <a:pt x="44" y="783"/>
                  </a:cubicBezTo>
                  <a:cubicBezTo>
                    <a:pt x="46" y="784"/>
                    <a:pt x="43" y="786"/>
                    <a:pt x="45" y="787"/>
                  </a:cubicBezTo>
                  <a:cubicBezTo>
                    <a:pt x="55" y="789"/>
                    <a:pt x="71" y="784"/>
                    <a:pt x="81" y="785"/>
                  </a:cubicBezTo>
                  <a:cubicBezTo>
                    <a:pt x="85" y="786"/>
                    <a:pt x="89" y="789"/>
                    <a:pt x="94" y="788"/>
                  </a:cubicBezTo>
                  <a:cubicBezTo>
                    <a:pt x="96" y="788"/>
                    <a:pt x="108" y="791"/>
                    <a:pt x="111" y="793"/>
                  </a:cubicBezTo>
                  <a:cubicBezTo>
                    <a:pt x="112" y="793"/>
                    <a:pt x="112" y="793"/>
                    <a:pt x="112" y="792"/>
                  </a:cubicBezTo>
                  <a:cubicBezTo>
                    <a:pt x="113" y="790"/>
                    <a:pt x="107" y="786"/>
                    <a:pt x="106" y="785"/>
                  </a:cubicBezTo>
                  <a:cubicBezTo>
                    <a:pt x="104" y="782"/>
                    <a:pt x="102" y="776"/>
                    <a:pt x="99" y="775"/>
                  </a:cubicBezTo>
                  <a:cubicBezTo>
                    <a:pt x="98" y="775"/>
                    <a:pt x="96" y="777"/>
                    <a:pt x="95" y="777"/>
                  </a:cubicBezTo>
                  <a:cubicBezTo>
                    <a:pt x="94" y="777"/>
                    <a:pt x="96" y="776"/>
                    <a:pt x="96" y="776"/>
                  </a:cubicBezTo>
                  <a:cubicBezTo>
                    <a:pt x="95" y="775"/>
                    <a:pt x="95" y="775"/>
                    <a:pt x="94" y="775"/>
                  </a:cubicBezTo>
                  <a:cubicBezTo>
                    <a:pt x="92" y="774"/>
                    <a:pt x="89" y="775"/>
                    <a:pt x="87" y="776"/>
                  </a:cubicBezTo>
                  <a:cubicBezTo>
                    <a:pt x="87" y="776"/>
                    <a:pt x="88" y="775"/>
                    <a:pt x="88" y="775"/>
                  </a:cubicBezTo>
                  <a:cubicBezTo>
                    <a:pt x="89" y="775"/>
                    <a:pt x="90" y="774"/>
                    <a:pt x="92" y="774"/>
                  </a:cubicBezTo>
                  <a:cubicBezTo>
                    <a:pt x="93" y="773"/>
                    <a:pt x="97" y="776"/>
                    <a:pt x="99" y="774"/>
                  </a:cubicBezTo>
                  <a:cubicBezTo>
                    <a:pt x="100" y="773"/>
                    <a:pt x="96" y="767"/>
                    <a:pt x="96" y="766"/>
                  </a:cubicBezTo>
                  <a:cubicBezTo>
                    <a:pt x="95" y="765"/>
                    <a:pt x="94" y="759"/>
                    <a:pt x="93" y="759"/>
                  </a:cubicBezTo>
                  <a:cubicBezTo>
                    <a:pt x="93" y="759"/>
                    <a:pt x="92" y="759"/>
                    <a:pt x="92" y="759"/>
                  </a:cubicBezTo>
                  <a:cubicBezTo>
                    <a:pt x="91" y="760"/>
                    <a:pt x="91" y="760"/>
                    <a:pt x="91" y="760"/>
                  </a:cubicBezTo>
                  <a:cubicBezTo>
                    <a:pt x="90" y="761"/>
                    <a:pt x="89" y="763"/>
                    <a:pt x="89" y="762"/>
                  </a:cubicBezTo>
                  <a:cubicBezTo>
                    <a:pt x="90" y="762"/>
                    <a:pt x="91" y="760"/>
                    <a:pt x="92" y="759"/>
                  </a:cubicBezTo>
                  <a:cubicBezTo>
                    <a:pt x="93" y="759"/>
                    <a:pt x="94" y="758"/>
                    <a:pt x="94" y="757"/>
                  </a:cubicBezTo>
                  <a:cubicBezTo>
                    <a:pt x="95" y="754"/>
                    <a:pt x="91" y="751"/>
                    <a:pt x="96" y="744"/>
                  </a:cubicBezTo>
                  <a:cubicBezTo>
                    <a:pt x="99" y="741"/>
                    <a:pt x="105" y="742"/>
                    <a:pt x="106" y="738"/>
                  </a:cubicBezTo>
                  <a:cubicBezTo>
                    <a:pt x="107" y="738"/>
                    <a:pt x="105" y="737"/>
                    <a:pt x="105" y="737"/>
                  </a:cubicBezTo>
                  <a:cubicBezTo>
                    <a:pt x="104" y="737"/>
                    <a:pt x="103" y="734"/>
                    <a:pt x="102" y="734"/>
                  </a:cubicBezTo>
                  <a:cubicBezTo>
                    <a:pt x="101" y="734"/>
                    <a:pt x="94" y="735"/>
                    <a:pt x="94" y="735"/>
                  </a:cubicBezTo>
                  <a:cubicBezTo>
                    <a:pt x="93" y="735"/>
                    <a:pt x="94" y="735"/>
                    <a:pt x="94" y="735"/>
                  </a:cubicBezTo>
                  <a:cubicBezTo>
                    <a:pt x="96" y="734"/>
                    <a:pt x="100" y="735"/>
                    <a:pt x="101" y="734"/>
                  </a:cubicBezTo>
                  <a:cubicBezTo>
                    <a:pt x="103" y="732"/>
                    <a:pt x="98" y="728"/>
                    <a:pt x="98" y="728"/>
                  </a:cubicBezTo>
                  <a:cubicBezTo>
                    <a:pt x="98" y="728"/>
                    <a:pt x="99" y="729"/>
                    <a:pt x="100" y="729"/>
                  </a:cubicBezTo>
                  <a:cubicBezTo>
                    <a:pt x="103" y="732"/>
                    <a:pt x="104" y="739"/>
                    <a:pt x="110" y="737"/>
                  </a:cubicBezTo>
                  <a:cubicBezTo>
                    <a:pt x="117" y="735"/>
                    <a:pt x="117" y="730"/>
                    <a:pt x="118" y="724"/>
                  </a:cubicBezTo>
                  <a:cubicBezTo>
                    <a:pt x="118" y="722"/>
                    <a:pt x="119" y="721"/>
                    <a:pt x="118" y="720"/>
                  </a:cubicBezTo>
                  <a:cubicBezTo>
                    <a:pt x="118" y="717"/>
                    <a:pt x="116" y="720"/>
                    <a:pt x="115" y="719"/>
                  </a:cubicBezTo>
                  <a:cubicBezTo>
                    <a:pt x="114" y="718"/>
                    <a:pt x="117" y="718"/>
                    <a:pt x="117" y="717"/>
                  </a:cubicBezTo>
                  <a:cubicBezTo>
                    <a:pt x="118" y="717"/>
                    <a:pt x="116" y="717"/>
                    <a:pt x="117" y="716"/>
                  </a:cubicBezTo>
                  <a:cubicBezTo>
                    <a:pt x="117" y="716"/>
                    <a:pt x="119" y="714"/>
                    <a:pt x="119" y="714"/>
                  </a:cubicBezTo>
                  <a:cubicBezTo>
                    <a:pt x="119" y="711"/>
                    <a:pt x="118" y="712"/>
                    <a:pt x="118" y="712"/>
                  </a:cubicBezTo>
                  <a:cubicBezTo>
                    <a:pt x="118" y="713"/>
                    <a:pt x="118" y="713"/>
                    <a:pt x="118" y="712"/>
                  </a:cubicBezTo>
                  <a:cubicBezTo>
                    <a:pt x="118" y="712"/>
                    <a:pt x="118" y="711"/>
                    <a:pt x="119" y="710"/>
                  </a:cubicBezTo>
                  <a:cubicBezTo>
                    <a:pt x="120" y="708"/>
                    <a:pt x="123" y="707"/>
                    <a:pt x="125" y="704"/>
                  </a:cubicBezTo>
                  <a:cubicBezTo>
                    <a:pt x="126" y="703"/>
                    <a:pt x="127" y="701"/>
                    <a:pt x="128" y="700"/>
                  </a:cubicBezTo>
                  <a:cubicBezTo>
                    <a:pt x="128" y="699"/>
                    <a:pt x="138" y="695"/>
                    <a:pt x="140" y="694"/>
                  </a:cubicBezTo>
                  <a:cubicBezTo>
                    <a:pt x="142" y="692"/>
                    <a:pt x="144" y="688"/>
                    <a:pt x="147" y="686"/>
                  </a:cubicBezTo>
                  <a:cubicBezTo>
                    <a:pt x="147" y="686"/>
                    <a:pt x="148" y="686"/>
                    <a:pt x="149" y="686"/>
                  </a:cubicBezTo>
                  <a:cubicBezTo>
                    <a:pt x="149" y="686"/>
                    <a:pt x="150" y="686"/>
                    <a:pt x="150" y="686"/>
                  </a:cubicBezTo>
                  <a:cubicBezTo>
                    <a:pt x="151" y="685"/>
                    <a:pt x="149" y="684"/>
                    <a:pt x="149" y="683"/>
                  </a:cubicBezTo>
                  <a:cubicBezTo>
                    <a:pt x="149" y="681"/>
                    <a:pt x="152" y="683"/>
                    <a:pt x="152" y="682"/>
                  </a:cubicBezTo>
                  <a:cubicBezTo>
                    <a:pt x="153" y="682"/>
                    <a:pt x="151" y="681"/>
                    <a:pt x="150" y="679"/>
                  </a:cubicBezTo>
                  <a:cubicBezTo>
                    <a:pt x="149" y="675"/>
                    <a:pt x="142" y="682"/>
                    <a:pt x="140" y="680"/>
                  </a:cubicBezTo>
                  <a:cubicBezTo>
                    <a:pt x="140" y="680"/>
                    <a:pt x="141" y="680"/>
                    <a:pt x="141" y="680"/>
                  </a:cubicBezTo>
                  <a:cubicBezTo>
                    <a:pt x="142" y="680"/>
                    <a:pt x="142" y="680"/>
                    <a:pt x="142" y="680"/>
                  </a:cubicBezTo>
                  <a:cubicBezTo>
                    <a:pt x="144" y="680"/>
                    <a:pt x="146" y="678"/>
                    <a:pt x="147" y="678"/>
                  </a:cubicBezTo>
                  <a:cubicBezTo>
                    <a:pt x="148" y="677"/>
                    <a:pt x="149" y="678"/>
                    <a:pt x="150" y="678"/>
                  </a:cubicBezTo>
                  <a:cubicBezTo>
                    <a:pt x="150" y="678"/>
                    <a:pt x="150" y="678"/>
                    <a:pt x="150" y="678"/>
                  </a:cubicBezTo>
                  <a:cubicBezTo>
                    <a:pt x="153" y="673"/>
                    <a:pt x="154" y="660"/>
                    <a:pt x="146" y="660"/>
                  </a:cubicBezTo>
                  <a:cubicBezTo>
                    <a:pt x="142" y="660"/>
                    <a:pt x="134" y="662"/>
                    <a:pt x="130" y="658"/>
                  </a:cubicBezTo>
                  <a:cubicBezTo>
                    <a:pt x="126" y="656"/>
                    <a:pt x="116" y="648"/>
                    <a:pt x="114" y="645"/>
                  </a:cubicBezTo>
                  <a:cubicBezTo>
                    <a:pt x="111" y="640"/>
                    <a:pt x="111" y="633"/>
                    <a:pt x="115" y="629"/>
                  </a:cubicBezTo>
                  <a:cubicBezTo>
                    <a:pt x="115" y="629"/>
                    <a:pt x="116" y="629"/>
                    <a:pt x="117" y="628"/>
                  </a:cubicBezTo>
                  <a:cubicBezTo>
                    <a:pt x="117" y="628"/>
                    <a:pt x="116" y="625"/>
                    <a:pt x="117" y="624"/>
                  </a:cubicBezTo>
                  <a:cubicBezTo>
                    <a:pt x="117" y="624"/>
                    <a:pt x="119" y="622"/>
                    <a:pt x="119" y="622"/>
                  </a:cubicBezTo>
                  <a:cubicBezTo>
                    <a:pt x="120" y="620"/>
                    <a:pt x="121" y="618"/>
                    <a:pt x="122" y="616"/>
                  </a:cubicBezTo>
                  <a:cubicBezTo>
                    <a:pt x="125" y="613"/>
                    <a:pt x="129" y="614"/>
                    <a:pt x="132" y="613"/>
                  </a:cubicBezTo>
                  <a:cubicBezTo>
                    <a:pt x="133" y="613"/>
                    <a:pt x="131" y="612"/>
                    <a:pt x="131" y="612"/>
                  </a:cubicBezTo>
                  <a:cubicBezTo>
                    <a:pt x="133" y="612"/>
                    <a:pt x="133" y="612"/>
                    <a:pt x="133" y="612"/>
                  </a:cubicBezTo>
                  <a:cubicBezTo>
                    <a:pt x="133" y="611"/>
                    <a:pt x="131" y="611"/>
                    <a:pt x="132" y="610"/>
                  </a:cubicBezTo>
                  <a:cubicBezTo>
                    <a:pt x="133" y="609"/>
                    <a:pt x="136" y="610"/>
                    <a:pt x="137" y="609"/>
                  </a:cubicBezTo>
                  <a:cubicBezTo>
                    <a:pt x="138" y="609"/>
                    <a:pt x="138" y="608"/>
                    <a:pt x="138" y="607"/>
                  </a:cubicBezTo>
                  <a:cubicBezTo>
                    <a:pt x="142" y="606"/>
                    <a:pt x="148" y="610"/>
                    <a:pt x="151" y="608"/>
                  </a:cubicBezTo>
                  <a:cubicBezTo>
                    <a:pt x="151" y="608"/>
                    <a:pt x="151" y="607"/>
                    <a:pt x="151" y="607"/>
                  </a:cubicBezTo>
                  <a:cubicBezTo>
                    <a:pt x="151" y="606"/>
                    <a:pt x="153" y="606"/>
                    <a:pt x="152" y="605"/>
                  </a:cubicBezTo>
                  <a:cubicBezTo>
                    <a:pt x="151" y="604"/>
                    <a:pt x="148" y="605"/>
                    <a:pt x="148" y="602"/>
                  </a:cubicBezTo>
                  <a:cubicBezTo>
                    <a:pt x="149" y="600"/>
                    <a:pt x="152" y="596"/>
                    <a:pt x="154" y="596"/>
                  </a:cubicBezTo>
                  <a:cubicBezTo>
                    <a:pt x="154" y="596"/>
                    <a:pt x="155" y="596"/>
                    <a:pt x="155" y="596"/>
                  </a:cubicBezTo>
                  <a:cubicBezTo>
                    <a:pt x="156" y="596"/>
                    <a:pt x="155" y="595"/>
                    <a:pt x="155" y="595"/>
                  </a:cubicBezTo>
                  <a:cubicBezTo>
                    <a:pt x="156" y="594"/>
                    <a:pt x="157" y="595"/>
                    <a:pt x="157" y="595"/>
                  </a:cubicBezTo>
                  <a:cubicBezTo>
                    <a:pt x="157" y="594"/>
                    <a:pt x="156" y="594"/>
                    <a:pt x="156" y="593"/>
                  </a:cubicBezTo>
                  <a:cubicBezTo>
                    <a:pt x="158" y="591"/>
                    <a:pt x="158" y="591"/>
                    <a:pt x="158" y="591"/>
                  </a:cubicBezTo>
                  <a:cubicBezTo>
                    <a:pt x="158" y="590"/>
                    <a:pt x="156" y="588"/>
                    <a:pt x="156" y="587"/>
                  </a:cubicBezTo>
                  <a:cubicBezTo>
                    <a:pt x="156" y="586"/>
                    <a:pt x="159" y="583"/>
                    <a:pt x="158" y="581"/>
                  </a:cubicBezTo>
                  <a:cubicBezTo>
                    <a:pt x="157" y="581"/>
                    <a:pt x="157" y="581"/>
                    <a:pt x="156" y="581"/>
                  </a:cubicBezTo>
                  <a:cubicBezTo>
                    <a:pt x="155" y="580"/>
                    <a:pt x="154" y="575"/>
                    <a:pt x="155" y="573"/>
                  </a:cubicBezTo>
                  <a:cubicBezTo>
                    <a:pt x="156" y="571"/>
                    <a:pt x="163" y="562"/>
                    <a:pt x="166" y="561"/>
                  </a:cubicBezTo>
                  <a:cubicBezTo>
                    <a:pt x="168" y="559"/>
                    <a:pt x="174" y="559"/>
                    <a:pt x="176" y="557"/>
                  </a:cubicBezTo>
                  <a:cubicBezTo>
                    <a:pt x="176" y="556"/>
                    <a:pt x="176" y="555"/>
                    <a:pt x="175" y="555"/>
                  </a:cubicBezTo>
                  <a:cubicBezTo>
                    <a:pt x="175" y="555"/>
                    <a:pt x="174" y="556"/>
                    <a:pt x="173" y="556"/>
                  </a:cubicBezTo>
                  <a:cubicBezTo>
                    <a:pt x="171" y="556"/>
                    <a:pt x="160" y="551"/>
                    <a:pt x="160" y="550"/>
                  </a:cubicBezTo>
                  <a:cubicBezTo>
                    <a:pt x="161" y="548"/>
                    <a:pt x="169" y="544"/>
                    <a:pt x="172" y="544"/>
                  </a:cubicBezTo>
                  <a:cubicBezTo>
                    <a:pt x="173" y="544"/>
                    <a:pt x="177" y="546"/>
                    <a:pt x="178" y="547"/>
                  </a:cubicBezTo>
                  <a:cubicBezTo>
                    <a:pt x="178" y="547"/>
                    <a:pt x="175" y="554"/>
                    <a:pt x="180" y="554"/>
                  </a:cubicBezTo>
                  <a:cubicBezTo>
                    <a:pt x="189" y="553"/>
                    <a:pt x="194" y="548"/>
                    <a:pt x="191" y="539"/>
                  </a:cubicBezTo>
                  <a:cubicBezTo>
                    <a:pt x="190" y="538"/>
                    <a:pt x="188" y="534"/>
                    <a:pt x="187" y="533"/>
                  </a:cubicBezTo>
                  <a:cubicBezTo>
                    <a:pt x="186" y="533"/>
                    <a:pt x="177" y="537"/>
                    <a:pt x="176" y="537"/>
                  </a:cubicBezTo>
                  <a:cubicBezTo>
                    <a:pt x="175" y="537"/>
                    <a:pt x="175" y="537"/>
                    <a:pt x="174" y="537"/>
                  </a:cubicBezTo>
                  <a:cubicBezTo>
                    <a:pt x="174" y="537"/>
                    <a:pt x="175" y="538"/>
                    <a:pt x="175" y="538"/>
                  </a:cubicBezTo>
                  <a:cubicBezTo>
                    <a:pt x="177" y="538"/>
                    <a:pt x="182" y="536"/>
                    <a:pt x="181" y="540"/>
                  </a:cubicBezTo>
                  <a:cubicBezTo>
                    <a:pt x="180" y="543"/>
                    <a:pt x="176" y="542"/>
                    <a:pt x="174" y="542"/>
                  </a:cubicBezTo>
                  <a:cubicBezTo>
                    <a:pt x="173" y="542"/>
                    <a:pt x="169" y="542"/>
                    <a:pt x="169" y="542"/>
                  </a:cubicBezTo>
                  <a:cubicBezTo>
                    <a:pt x="169" y="541"/>
                    <a:pt x="171" y="538"/>
                    <a:pt x="171" y="538"/>
                  </a:cubicBezTo>
                  <a:cubicBezTo>
                    <a:pt x="171" y="537"/>
                    <a:pt x="170" y="538"/>
                    <a:pt x="170" y="538"/>
                  </a:cubicBezTo>
                  <a:cubicBezTo>
                    <a:pt x="166" y="537"/>
                    <a:pt x="162" y="537"/>
                    <a:pt x="159" y="534"/>
                  </a:cubicBezTo>
                  <a:cubicBezTo>
                    <a:pt x="156" y="530"/>
                    <a:pt x="160" y="529"/>
                    <a:pt x="160" y="526"/>
                  </a:cubicBezTo>
                  <a:cubicBezTo>
                    <a:pt x="160" y="526"/>
                    <a:pt x="158" y="523"/>
                    <a:pt x="158" y="523"/>
                  </a:cubicBezTo>
                  <a:cubicBezTo>
                    <a:pt x="158" y="522"/>
                    <a:pt x="159" y="520"/>
                    <a:pt x="159" y="519"/>
                  </a:cubicBezTo>
                  <a:cubicBezTo>
                    <a:pt x="157" y="517"/>
                    <a:pt x="157" y="517"/>
                    <a:pt x="157" y="517"/>
                  </a:cubicBezTo>
                  <a:cubicBezTo>
                    <a:pt x="155" y="512"/>
                    <a:pt x="154" y="507"/>
                    <a:pt x="155" y="502"/>
                  </a:cubicBezTo>
                  <a:cubicBezTo>
                    <a:pt x="156" y="499"/>
                    <a:pt x="162" y="499"/>
                    <a:pt x="163" y="499"/>
                  </a:cubicBezTo>
                  <a:cubicBezTo>
                    <a:pt x="165" y="501"/>
                    <a:pt x="158" y="501"/>
                    <a:pt x="161" y="501"/>
                  </a:cubicBezTo>
                  <a:cubicBezTo>
                    <a:pt x="161" y="502"/>
                    <a:pt x="162" y="501"/>
                    <a:pt x="163" y="501"/>
                  </a:cubicBezTo>
                  <a:cubicBezTo>
                    <a:pt x="163" y="501"/>
                    <a:pt x="164" y="501"/>
                    <a:pt x="165" y="501"/>
                  </a:cubicBezTo>
                  <a:cubicBezTo>
                    <a:pt x="168" y="502"/>
                    <a:pt x="172" y="504"/>
                    <a:pt x="175" y="505"/>
                  </a:cubicBezTo>
                  <a:cubicBezTo>
                    <a:pt x="176" y="505"/>
                    <a:pt x="176" y="506"/>
                    <a:pt x="177" y="506"/>
                  </a:cubicBezTo>
                  <a:cubicBezTo>
                    <a:pt x="178" y="506"/>
                    <a:pt x="178" y="505"/>
                    <a:pt x="179" y="505"/>
                  </a:cubicBezTo>
                  <a:cubicBezTo>
                    <a:pt x="179" y="506"/>
                    <a:pt x="179" y="506"/>
                    <a:pt x="179" y="507"/>
                  </a:cubicBezTo>
                  <a:cubicBezTo>
                    <a:pt x="180" y="507"/>
                    <a:pt x="184" y="509"/>
                    <a:pt x="185" y="510"/>
                  </a:cubicBezTo>
                  <a:cubicBezTo>
                    <a:pt x="193" y="511"/>
                    <a:pt x="212" y="507"/>
                    <a:pt x="217" y="502"/>
                  </a:cubicBezTo>
                  <a:cubicBezTo>
                    <a:pt x="218" y="501"/>
                    <a:pt x="218" y="498"/>
                    <a:pt x="219" y="496"/>
                  </a:cubicBezTo>
                  <a:cubicBezTo>
                    <a:pt x="219" y="496"/>
                    <a:pt x="220" y="496"/>
                    <a:pt x="220" y="496"/>
                  </a:cubicBezTo>
                  <a:cubicBezTo>
                    <a:pt x="219" y="495"/>
                    <a:pt x="218" y="497"/>
                    <a:pt x="217" y="497"/>
                  </a:cubicBezTo>
                  <a:cubicBezTo>
                    <a:pt x="216" y="497"/>
                    <a:pt x="217" y="496"/>
                    <a:pt x="217" y="496"/>
                  </a:cubicBezTo>
                  <a:cubicBezTo>
                    <a:pt x="217" y="495"/>
                    <a:pt x="216" y="495"/>
                    <a:pt x="217" y="495"/>
                  </a:cubicBezTo>
                  <a:cubicBezTo>
                    <a:pt x="217" y="495"/>
                    <a:pt x="220" y="498"/>
                    <a:pt x="218" y="494"/>
                  </a:cubicBezTo>
                  <a:cubicBezTo>
                    <a:pt x="217" y="491"/>
                    <a:pt x="213" y="491"/>
                    <a:pt x="213" y="487"/>
                  </a:cubicBezTo>
                  <a:cubicBezTo>
                    <a:pt x="213" y="484"/>
                    <a:pt x="217" y="486"/>
                    <a:pt x="216" y="482"/>
                  </a:cubicBezTo>
                  <a:cubicBezTo>
                    <a:pt x="216" y="478"/>
                    <a:pt x="217" y="475"/>
                    <a:pt x="217" y="475"/>
                  </a:cubicBezTo>
                  <a:cubicBezTo>
                    <a:pt x="219" y="475"/>
                    <a:pt x="219" y="476"/>
                    <a:pt x="221" y="475"/>
                  </a:cubicBezTo>
                  <a:cubicBezTo>
                    <a:pt x="222" y="475"/>
                    <a:pt x="222" y="468"/>
                    <a:pt x="222" y="468"/>
                  </a:cubicBezTo>
                  <a:cubicBezTo>
                    <a:pt x="222" y="467"/>
                    <a:pt x="223" y="466"/>
                    <a:pt x="222" y="466"/>
                  </a:cubicBezTo>
                  <a:cubicBezTo>
                    <a:pt x="222" y="466"/>
                    <a:pt x="219" y="463"/>
                    <a:pt x="218" y="463"/>
                  </a:cubicBezTo>
                  <a:cubicBezTo>
                    <a:pt x="218" y="462"/>
                    <a:pt x="217" y="462"/>
                    <a:pt x="217" y="462"/>
                  </a:cubicBezTo>
                  <a:cubicBezTo>
                    <a:pt x="219" y="461"/>
                    <a:pt x="224" y="466"/>
                    <a:pt x="223" y="463"/>
                  </a:cubicBezTo>
                  <a:cubicBezTo>
                    <a:pt x="223" y="460"/>
                    <a:pt x="218" y="462"/>
                    <a:pt x="216" y="461"/>
                  </a:cubicBezTo>
                  <a:cubicBezTo>
                    <a:pt x="215" y="460"/>
                    <a:pt x="217" y="461"/>
                    <a:pt x="217" y="461"/>
                  </a:cubicBezTo>
                  <a:cubicBezTo>
                    <a:pt x="217" y="459"/>
                    <a:pt x="215" y="458"/>
                    <a:pt x="215" y="456"/>
                  </a:cubicBezTo>
                  <a:cubicBezTo>
                    <a:pt x="216" y="454"/>
                    <a:pt x="216" y="455"/>
                    <a:pt x="217" y="454"/>
                  </a:cubicBezTo>
                  <a:cubicBezTo>
                    <a:pt x="217" y="453"/>
                    <a:pt x="217" y="453"/>
                    <a:pt x="217" y="453"/>
                  </a:cubicBezTo>
                  <a:cubicBezTo>
                    <a:pt x="216" y="452"/>
                    <a:pt x="214" y="451"/>
                    <a:pt x="214" y="449"/>
                  </a:cubicBezTo>
                  <a:cubicBezTo>
                    <a:pt x="214" y="448"/>
                    <a:pt x="215" y="449"/>
                    <a:pt x="216" y="449"/>
                  </a:cubicBezTo>
                  <a:cubicBezTo>
                    <a:pt x="221" y="449"/>
                    <a:pt x="222" y="453"/>
                    <a:pt x="227" y="453"/>
                  </a:cubicBezTo>
                  <a:cubicBezTo>
                    <a:pt x="230" y="453"/>
                    <a:pt x="231" y="454"/>
                    <a:pt x="233" y="454"/>
                  </a:cubicBezTo>
                  <a:cubicBezTo>
                    <a:pt x="235" y="454"/>
                    <a:pt x="236" y="453"/>
                    <a:pt x="237" y="453"/>
                  </a:cubicBezTo>
                  <a:cubicBezTo>
                    <a:pt x="239" y="453"/>
                    <a:pt x="242" y="454"/>
                    <a:pt x="244" y="454"/>
                  </a:cubicBezTo>
                  <a:cubicBezTo>
                    <a:pt x="249" y="452"/>
                    <a:pt x="254" y="452"/>
                    <a:pt x="259" y="451"/>
                  </a:cubicBezTo>
                  <a:cubicBezTo>
                    <a:pt x="280" y="448"/>
                    <a:pt x="303" y="445"/>
                    <a:pt x="322" y="433"/>
                  </a:cubicBezTo>
                  <a:cubicBezTo>
                    <a:pt x="326" y="430"/>
                    <a:pt x="325" y="423"/>
                    <a:pt x="330" y="419"/>
                  </a:cubicBezTo>
                  <a:cubicBezTo>
                    <a:pt x="333" y="416"/>
                    <a:pt x="344" y="404"/>
                    <a:pt x="345" y="400"/>
                  </a:cubicBezTo>
                  <a:cubicBezTo>
                    <a:pt x="346" y="398"/>
                    <a:pt x="345" y="385"/>
                    <a:pt x="344" y="384"/>
                  </a:cubicBezTo>
                  <a:cubicBezTo>
                    <a:pt x="344" y="384"/>
                    <a:pt x="341" y="386"/>
                    <a:pt x="340" y="386"/>
                  </a:cubicBezTo>
                  <a:cubicBezTo>
                    <a:pt x="339" y="386"/>
                    <a:pt x="340" y="385"/>
                    <a:pt x="340" y="385"/>
                  </a:cubicBezTo>
                  <a:cubicBezTo>
                    <a:pt x="338" y="384"/>
                    <a:pt x="335" y="383"/>
                    <a:pt x="333" y="381"/>
                  </a:cubicBezTo>
                  <a:cubicBezTo>
                    <a:pt x="331" y="379"/>
                    <a:pt x="331" y="377"/>
                    <a:pt x="329" y="375"/>
                  </a:cubicBezTo>
                  <a:cubicBezTo>
                    <a:pt x="327" y="372"/>
                    <a:pt x="334" y="365"/>
                    <a:pt x="336" y="362"/>
                  </a:cubicBezTo>
                  <a:cubicBezTo>
                    <a:pt x="337" y="360"/>
                    <a:pt x="333" y="355"/>
                    <a:pt x="331" y="354"/>
                  </a:cubicBezTo>
                  <a:cubicBezTo>
                    <a:pt x="325" y="349"/>
                    <a:pt x="318" y="347"/>
                    <a:pt x="311" y="343"/>
                  </a:cubicBezTo>
                  <a:cubicBezTo>
                    <a:pt x="309" y="342"/>
                    <a:pt x="309" y="340"/>
                    <a:pt x="307" y="339"/>
                  </a:cubicBezTo>
                  <a:cubicBezTo>
                    <a:pt x="306" y="339"/>
                    <a:pt x="305" y="339"/>
                    <a:pt x="305" y="338"/>
                  </a:cubicBezTo>
                  <a:cubicBezTo>
                    <a:pt x="303" y="335"/>
                    <a:pt x="305" y="336"/>
                    <a:pt x="304" y="333"/>
                  </a:cubicBezTo>
                  <a:cubicBezTo>
                    <a:pt x="304" y="333"/>
                    <a:pt x="302" y="331"/>
                    <a:pt x="302" y="331"/>
                  </a:cubicBezTo>
                  <a:cubicBezTo>
                    <a:pt x="302" y="330"/>
                    <a:pt x="304" y="331"/>
                    <a:pt x="306" y="331"/>
                  </a:cubicBezTo>
                  <a:cubicBezTo>
                    <a:pt x="307" y="330"/>
                    <a:pt x="307" y="326"/>
                    <a:pt x="307" y="325"/>
                  </a:cubicBezTo>
                  <a:cubicBezTo>
                    <a:pt x="306" y="325"/>
                    <a:pt x="305" y="325"/>
                    <a:pt x="305" y="324"/>
                  </a:cubicBezTo>
                  <a:cubicBezTo>
                    <a:pt x="305" y="324"/>
                    <a:pt x="306" y="323"/>
                    <a:pt x="306" y="323"/>
                  </a:cubicBezTo>
                  <a:cubicBezTo>
                    <a:pt x="306" y="318"/>
                    <a:pt x="301" y="316"/>
                    <a:pt x="304" y="308"/>
                  </a:cubicBezTo>
                  <a:cubicBezTo>
                    <a:pt x="305" y="307"/>
                    <a:pt x="306" y="307"/>
                    <a:pt x="306" y="306"/>
                  </a:cubicBezTo>
                  <a:cubicBezTo>
                    <a:pt x="307" y="304"/>
                    <a:pt x="306" y="301"/>
                    <a:pt x="306" y="300"/>
                  </a:cubicBezTo>
                  <a:cubicBezTo>
                    <a:pt x="307" y="298"/>
                    <a:pt x="311" y="302"/>
                    <a:pt x="313" y="299"/>
                  </a:cubicBezTo>
                  <a:cubicBezTo>
                    <a:pt x="315" y="294"/>
                    <a:pt x="310" y="289"/>
                    <a:pt x="312" y="283"/>
                  </a:cubicBezTo>
                  <a:cubicBezTo>
                    <a:pt x="312" y="283"/>
                    <a:pt x="314" y="280"/>
                    <a:pt x="314" y="280"/>
                  </a:cubicBezTo>
                  <a:cubicBezTo>
                    <a:pt x="315" y="278"/>
                    <a:pt x="312" y="277"/>
                    <a:pt x="312" y="27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5" name="Freeform 118"/>
            <p:cNvSpPr>
              <a:spLocks/>
            </p:cNvSpPr>
            <p:nvPr/>
          </p:nvSpPr>
          <p:spPr bwMode="auto">
            <a:xfrm>
              <a:off x="4537076" y="3457576"/>
              <a:ext cx="277813" cy="279400"/>
            </a:xfrm>
            <a:custGeom>
              <a:avLst/>
              <a:gdLst/>
              <a:ahLst/>
              <a:cxnLst>
                <a:cxn ang="0">
                  <a:pos x="120" y="93"/>
                </a:cxn>
                <a:cxn ang="0">
                  <a:pos x="124" y="80"/>
                </a:cxn>
                <a:cxn ang="0">
                  <a:pos x="119" y="63"/>
                </a:cxn>
                <a:cxn ang="0">
                  <a:pos x="113" y="54"/>
                </a:cxn>
                <a:cxn ang="0">
                  <a:pos x="107" y="51"/>
                </a:cxn>
                <a:cxn ang="0">
                  <a:pos x="99" y="45"/>
                </a:cxn>
                <a:cxn ang="0">
                  <a:pos x="89" y="37"/>
                </a:cxn>
                <a:cxn ang="0">
                  <a:pos x="81" y="33"/>
                </a:cxn>
                <a:cxn ang="0">
                  <a:pos x="63" y="29"/>
                </a:cxn>
                <a:cxn ang="0">
                  <a:pos x="63" y="21"/>
                </a:cxn>
                <a:cxn ang="0">
                  <a:pos x="48" y="7"/>
                </a:cxn>
                <a:cxn ang="0">
                  <a:pos x="34" y="8"/>
                </a:cxn>
                <a:cxn ang="0">
                  <a:pos x="24" y="5"/>
                </a:cxn>
                <a:cxn ang="0">
                  <a:pos x="23" y="5"/>
                </a:cxn>
                <a:cxn ang="0">
                  <a:pos x="23" y="7"/>
                </a:cxn>
                <a:cxn ang="0">
                  <a:pos x="19" y="23"/>
                </a:cxn>
                <a:cxn ang="0">
                  <a:pos x="18" y="28"/>
                </a:cxn>
                <a:cxn ang="0">
                  <a:pos x="12" y="38"/>
                </a:cxn>
                <a:cxn ang="0">
                  <a:pos x="9" y="49"/>
                </a:cxn>
                <a:cxn ang="0">
                  <a:pos x="9" y="56"/>
                </a:cxn>
                <a:cxn ang="0">
                  <a:pos x="9" y="64"/>
                </a:cxn>
                <a:cxn ang="0">
                  <a:pos x="10" y="70"/>
                </a:cxn>
                <a:cxn ang="0">
                  <a:pos x="10" y="81"/>
                </a:cxn>
                <a:cxn ang="0">
                  <a:pos x="5" y="86"/>
                </a:cxn>
                <a:cxn ang="0">
                  <a:pos x="6" y="105"/>
                </a:cxn>
                <a:cxn ang="0">
                  <a:pos x="11" y="110"/>
                </a:cxn>
                <a:cxn ang="0">
                  <a:pos x="17" y="118"/>
                </a:cxn>
                <a:cxn ang="0">
                  <a:pos x="34" y="117"/>
                </a:cxn>
                <a:cxn ang="0">
                  <a:pos x="51" y="126"/>
                </a:cxn>
                <a:cxn ang="0">
                  <a:pos x="54" y="128"/>
                </a:cxn>
                <a:cxn ang="0">
                  <a:pos x="67" y="125"/>
                </a:cxn>
                <a:cxn ang="0">
                  <a:pos x="77" y="129"/>
                </a:cxn>
                <a:cxn ang="0">
                  <a:pos x="84" y="130"/>
                </a:cxn>
                <a:cxn ang="0">
                  <a:pos x="93" y="127"/>
                </a:cxn>
                <a:cxn ang="0">
                  <a:pos x="99" y="123"/>
                </a:cxn>
                <a:cxn ang="0">
                  <a:pos x="99" y="121"/>
                </a:cxn>
                <a:cxn ang="0">
                  <a:pos x="110" y="117"/>
                </a:cxn>
                <a:cxn ang="0">
                  <a:pos x="115" y="111"/>
                </a:cxn>
                <a:cxn ang="0">
                  <a:pos x="123" y="100"/>
                </a:cxn>
                <a:cxn ang="0">
                  <a:pos x="120" y="98"/>
                </a:cxn>
              </a:cxnLst>
              <a:rect l="0" t="0" r="r" b="b"/>
              <a:pathLst>
                <a:path w="131" h="132">
                  <a:moveTo>
                    <a:pt x="120" y="98"/>
                  </a:moveTo>
                  <a:cubicBezTo>
                    <a:pt x="119" y="97"/>
                    <a:pt x="120" y="93"/>
                    <a:pt x="120" y="93"/>
                  </a:cubicBezTo>
                  <a:cubicBezTo>
                    <a:pt x="120" y="90"/>
                    <a:pt x="119" y="85"/>
                    <a:pt x="121" y="83"/>
                  </a:cubicBezTo>
                  <a:cubicBezTo>
                    <a:pt x="121" y="83"/>
                    <a:pt x="124" y="80"/>
                    <a:pt x="124" y="80"/>
                  </a:cubicBezTo>
                  <a:cubicBezTo>
                    <a:pt x="127" y="77"/>
                    <a:pt x="131" y="73"/>
                    <a:pt x="131" y="73"/>
                  </a:cubicBezTo>
                  <a:cubicBezTo>
                    <a:pt x="129" y="69"/>
                    <a:pt x="121" y="68"/>
                    <a:pt x="119" y="63"/>
                  </a:cubicBezTo>
                  <a:cubicBezTo>
                    <a:pt x="117" y="61"/>
                    <a:pt x="118" y="57"/>
                    <a:pt x="116" y="55"/>
                  </a:cubicBezTo>
                  <a:cubicBezTo>
                    <a:pt x="115" y="54"/>
                    <a:pt x="114" y="55"/>
                    <a:pt x="113" y="54"/>
                  </a:cubicBezTo>
                  <a:cubicBezTo>
                    <a:pt x="112" y="53"/>
                    <a:pt x="111" y="50"/>
                    <a:pt x="109" y="50"/>
                  </a:cubicBezTo>
                  <a:cubicBezTo>
                    <a:pt x="108" y="50"/>
                    <a:pt x="108" y="51"/>
                    <a:pt x="107" y="51"/>
                  </a:cubicBezTo>
                  <a:cubicBezTo>
                    <a:pt x="107" y="51"/>
                    <a:pt x="106" y="50"/>
                    <a:pt x="106" y="50"/>
                  </a:cubicBezTo>
                  <a:cubicBezTo>
                    <a:pt x="104" y="49"/>
                    <a:pt x="100" y="46"/>
                    <a:pt x="99" y="45"/>
                  </a:cubicBezTo>
                  <a:cubicBezTo>
                    <a:pt x="98" y="43"/>
                    <a:pt x="99" y="41"/>
                    <a:pt x="97" y="39"/>
                  </a:cubicBezTo>
                  <a:cubicBezTo>
                    <a:pt x="95" y="38"/>
                    <a:pt x="91" y="38"/>
                    <a:pt x="89" y="37"/>
                  </a:cubicBezTo>
                  <a:cubicBezTo>
                    <a:pt x="86" y="34"/>
                    <a:pt x="86" y="34"/>
                    <a:pt x="86" y="34"/>
                  </a:cubicBezTo>
                  <a:cubicBezTo>
                    <a:pt x="85" y="34"/>
                    <a:pt x="85" y="37"/>
                    <a:pt x="81" y="33"/>
                  </a:cubicBezTo>
                  <a:cubicBezTo>
                    <a:pt x="78" y="30"/>
                    <a:pt x="78" y="25"/>
                    <a:pt x="73" y="23"/>
                  </a:cubicBezTo>
                  <a:cubicBezTo>
                    <a:pt x="73" y="23"/>
                    <a:pt x="65" y="31"/>
                    <a:pt x="63" y="29"/>
                  </a:cubicBezTo>
                  <a:cubicBezTo>
                    <a:pt x="62" y="28"/>
                    <a:pt x="63" y="28"/>
                    <a:pt x="63" y="27"/>
                  </a:cubicBezTo>
                  <a:cubicBezTo>
                    <a:pt x="63" y="25"/>
                    <a:pt x="64" y="23"/>
                    <a:pt x="63" y="21"/>
                  </a:cubicBezTo>
                  <a:cubicBezTo>
                    <a:pt x="60" y="16"/>
                    <a:pt x="49" y="11"/>
                    <a:pt x="48" y="8"/>
                  </a:cubicBezTo>
                  <a:cubicBezTo>
                    <a:pt x="48" y="8"/>
                    <a:pt x="48" y="7"/>
                    <a:pt x="48" y="7"/>
                  </a:cubicBezTo>
                  <a:cubicBezTo>
                    <a:pt x="48" y="6"/>
                    <a:pt x="45" y="3"/>
                    <a:pt x="44" y="3"/>
                  </a:cubicBezTo>
                  <a:cubicBezTo>
                    <a:pt x="35" y="0"/>
                    <a:pt x="37" y="7"/>
                    <a:pt x="34" y="8"/>
                  </a:cubicBezTo>
                  <a:cubicBezTo>
                    <a:pt x="32" y="8"/>
                    <a:pt x="26" y="8"/>
                    <a:pt x="25" y="7"/>
                  </a:cubicBezTo>
                  <a:cubicBezTo>
                    <a:pt x="24" y="4"/>
                    <a:pt x="26" y="6"/>
                    <a:pt x="24" y="5"/>
                  </a:cubicBezTo>
                  <a:cubicBezTo>
                    <a:pt x="24" y="5"/>
                    <a:pt x="24" y="5"/>
                    <a:pt x="24" y="5"/>
                  </a:cubicBezTo>
                  <a:cubicBezTo>
                    <a:pt x="24" y="5"/>
                    <a:pt x="23" y="5"/>
                    <a:pt x="23" y="5"/>
                  </a:cubicBezTo>
                  <a:cubicBezTo>
                    <a:pt x="23" y="5"/>
                    <a:pt x="23" y="6"/>
                    <a:pt x="23" y="6"/>
                  </a:cubicBezTo>
                  <a:cubicBezTo>
                    <a:pt x="23" y="7"/>
                    <a:pt x="24" y="7"/>
                    <a:pt x="23" y="7"/>
                  </a:cubicBezTo>
                  <a:cubicBezTo>
                    <a:pt x="22" y="10"/>
                    <a:pt x="19" y="11"/>
                    <a:pt x="18" y="13"/>
                  </a:cubicBezTo>
                  <a:cubicBezTo>
                    <a:pt x="16" y="16"/>
                    <a:pt x="19" y="20"/>
                    <a:pt x="19" y="23"/>
                  </a:cubicBezTo>
                  <a:cubicBezTo>
                    <a:pt x="19" y="25"/>
                    <a:pt x="16" y="24"/>
                    <a:pt x="16" y="25"/>
                  </a:cubicBezTo>
                  <a:cubicBezTo>
                    <a:pt x="16" y="26"/>
                    <a:pt x="18" y="26"/>
                    <a:pt x="18" y="28"/>
                  </a:cubicBezTo>
                  <a:cubicBezTo>
                    <a:pt x="18" y="30"/>
                    <a:pt x="15" y="35"/>
                    <a:pt x="14" y="37"/>
                  </a:cubicBezTo>
                  <a:cubicBezTo>
                    <a:pt x="14" y="38"/>
                    <a:pt x="12" y="37"/>
                    <a:pt x="12" y="38"/>
                  </a:cubicBezTo>
                  <a:cubicBezTo>
                    <a:pt x="11" y="39"/>
                    <a:pt x="15" y="41"/>
                    <a:pt x="14" y="42"/>
                  </a:cubicBezTo>
                  <a:cubicBezTo>
                    <a:pt x="13" y="48"/>
                    <a:pt x="11" y="46"/>
                    <a:pt x="9" y="49"/>
                  </a:cubicBezTo>
                  <a:cubicBezTo>
                    <a:pt x="8" y="50"/>
                    <a:pt x="10" y="51"/>
                    <a:pt x="10" y="52"/>
                  </a:cubicBezTo>
                  <a:cubicBezTo>
                    <a:pt x="10" y="52"/>
                    <a:pt x="9" y="56"/>
                    <a:pt x="9" y="56"/>
                  </a:cubicBezTo>
                  <a:cubicBezTo>
                    <a:pt x="9" y="58"/>
                    <a:pt x="12" y="59"/>
                    <a:pt x="11" y="61"/>
                  </a:cubicBezTo>
                  <a:cubicBezTo>
                    <a:pt x="11" y="61"/>
                    <a:pt x="9" y="64"/>
                    <a:pt x="9" y="64"/>
                  </a:cubicBezTo>
                  <a:cubicBezTo>
                    <a:pt x="9" y="64"/>
                    <a:pt x="9" y="65"/>
                    <a:pt x="9" y="65"/>
                  </a:cubicBezTo>
                  <a:cubicBezTo>
                    <a:pt x="9" y="67"/>
                    <a:pt x="10" y="68"/>
                    <a:pt x="10" y="70"/>
                  </a:cubicBezTo>
                  <a:cubicBezTo>
                    <a:pt x="10" y="73"/>
                    <a:pt x="13" y="76"/>
                    <a:pt x="11" y="80"/>
                  </a:cubicBezTo>
                  <a:cubicBezTo>
                    <a:pt x="11" y="80"/>
                    <a:pt x="10" y="81"/>
                    <a:pt x="10" y="81"/>
                  </a:cubicBezTo>
                  <a:cubicBezTo>
                    <a:pt x="9" y="82"/>
                    <a:pt x="5" y="81"/>
                    <a:pt x="4" y="82"/>
                  </a:cubicBezTo>
                  <a:cubicBezTo>
                    <a:pt x="4" y="83"/>
                    <a:pt x="5" y="85"/>
                    <a:pt x="5" y="86"/>
                  </a:cubicBezTo>
                  <a:cubicBezTo>
                    <a:pt x="5" y="88"/>
                    <a:pt x="3" y="88"/>
                    <a:pt x="3" y="89"/>
                  </a:cubicBezTo>
                  <a:cubicBezTo>
                    <a:pt x="4" y="96"/>
                    <a:pt x="0" y="98"/>
                    <a:pt x="6" y="105"/>
                  </a:cubicBezTo>
                  <a:cubicBezTo>
                    <a:pt x="7" y="106"/>
                    <a:pt x="7" y="108"/>
                    <a:pt x="8" y="109"/>
                  </a:cubicBezTo>
                  <a:cubicBezTo>
                    <a:pt x="8" y="109"/>
                    <a:pt x="11" y="110"/>
                    <a:pt x="11" y="110"/>
                  </a:cubicBezTo>
                  <a:cubicBezTo>
                    <a:pt x="13" y="111"/>
                    <a:pt x="15" y="114"/>
                    <a:pt x="16" y="117"/>
                  </a:cubicBezTo>
                  <a:cubicBezTo>
                    <a:pt x="16" y="117"/>
                    <a:pt x="16" y="118"/>
                    <a:pt x="17" y="118"/>
                  </a:cubicBezTo>
                  <a:cubicBezTo>
                    <a:pt x="18" y="118"/>
                    <a:pt x="21" y="116"/>
                    <a:pt x="23" y="116"/>
                  </a:cubicBezTo>
                  <a:cubicBezTo>
                    <a:pt x="25" y="116"/>
                    <a:pt x="32" y="116"/>
                    <a:pt x="34" y="117"/>
                  </a:cubicBezTo>
                  <a:cubicBezTo>
                    <a:pt x="36" y="118"/>
                    <a:pt x="37" y="121"/>
                    <a:pt x="39" y="122"/>
                  </a:cubicBezTo>
                  <a:cubicBezTo>
                    <a:pt x="42" y="124"/>
                    <a:pt x="51" y="125"/>
                    <a:pt x="51" y="126"/>
                  </a:cubicBezTo>
                  <a:cubicBezTo>
                    <a:pt x="51" y="127"/>
                    <a:pt x="49" y="127"/>
                    <a:pt x="49" y="127"/>
                  </a:cubicBezTo>
                  <a:cubicBezTo>
                    <a:pt x="49" y="130"/>
                    <a:pt x="54" y="128"/>
                    <a:pt x="54" y="128"/>
                  </a:cubicBezTo>
                  <a:cubicBezTo>
                    <a:pt x="55" y="128"/>
                    <a:pt x="55" y="129"/>
                    <a:pt x="55" y="130"/>
                  </a:cubicBezTo>
                  <a:cubicBezTo>
                    <a:pt x="58" y="131"/>
                    <a:pt x="63" y="125"/>
                    <a:pt x="67" y="125"/>
                  </a:cubicBezTo>
                  <a:cubicBezTo>
                    <a:pt x="70" y="125"/>
                    <a:pt x="74" y="127"/>
                    <a:pt x="76" y="129"/>
                  </a:cubicBezTo>
                  <a:cubicBezTo>
                    <a:pt x="77" y="129"/>
                    <a:pt x="77" y="129"/>
                    <a:pt x="77" y="129"/>
                  </a:cubicBezTo>
                  <a:cubicBezTo>
                    <a:pt x="81" y="129"/>
                    <a:pt x="81" y="129"/>
                    <a:pt x="81" y="129"/>
                  </a:cubicBezTo>
                  <a:cubicBezTo>
                    <a:pt x="82" y="129"/>
                    <a:pt x="83" y="129"/>
                    <a:pt x="84" y="130"/>
                  </a:cubicBezTo>
                  <a:cubicBezTo>
                    <a:pt x="84" y="130"/>
                    <a:pt x="84" y="131"/>
                    <a:pt x="84" y="131"/>
                  </a:cubicBezTo>
                  <a:cubicBezTo>
                    <a:pt x="85" y="132"/>
                    <a:pt x="91" y="128"/>
                    <a:pt x="93" y="127"/>
                  </a:cubicBezTo>
                  <a:cubicBezTo>
                    <a:pt x="95" y="126"/>
                    <a:pt x="99" y="126"/>
                    <a:pt x="100" y="124"/>
                  </a:cubicBezTo>
                  <a:cubicBezTo>
                    <a:pt x="102" y="122"/>
                    <a:pt x="98" y="123"/>
                    <a:pt x="99" y="123"/>
                  </a:cubicBezTo>
                  <a:cubicBezTo>
                    <a:pt x="99" y="122"/>
                    <a:pt x="100" y="122"/>
                    <a:pt x="100" y="121"/>
                  </a:cubicBezTo>
                  <a:cubicBezTo>
                    <a:pt x="100" y="121"/>
                    <a:pt x="99" y="121"/>
                    <a:pt x="99" y="121"/>
                  </a:cubicBezTo>
                  <a:cubicBezTo>
                    <a:pt x="103" y="119"/>
                    <a:pt x="98" y="126"/>
                    <a:pt x="103" y="123"/>
                  </a:cubicBezTo>
                  <a:cubicBezTo>
                    <a:pt x="106" y="122"/>
                    <a:pt x="108" y="119"/>
                    <a:pt x="110" y="117"/>
                  </a:cubicBezTo>
                  <a:cubicBezTo>
                    <a:pt x="111" y="117"/>
                    <a:pt x="112" y="117"/>
                    <a:pt x="113" y="116"/>
                  </a:cubicBezTo>
                  <a:cubicBezTo>
                    <a:pt x="113" y="114"/>
                    <a:pt x="113" y="113"/>
                    <a:pt x="115" y="111"/>
                  </a:cubicBezTo>
                  <a:cubicBezTo>
                    <a:pt x="116" y="110"/>
                    <a:pt x="118" y="109"/>
                    <a:pt x="119" y="108"/>
                  </a:cubicBezTo>
                  <a:cubicBezTo>
                    <a:pt x="121" y="105"/>
                    <a:pt x="120" y="103"/>
                    <a:pt x="123" y="100"/>
                  </a:cubicBezTo>
                  <a:cubicBezTo>
                    <a:pt x="123" y="100"/>
                    <a:pt x="123" y="100"/>
                    <a:pt x="123" y="100"/>
                  </a:cubicBezTo>
                  <a:cubicBezTo>
                    <a:pt x="122" y="99"/>
                    <a:pt x="120" y="99"/>
                    <a:pt x="120" y="9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6" name="Freeform 119"/>
            <p:cNvSpPr>
              <a:spLocks/>
            </p:cNvSpPr>
            <p:nvPr/>
          </p:nvSpPr>
          <p:spPr bwMode="auto">
            <a:xfrm>
              <a:off x="3895726" y="2622551"/>
              <a:ext cx="85725" cy="80963"/>
            </a:xfrm>
            <a:custGeom>
              <a:avLst/>
              <a:gdLst/>
              <a:ahLst/>
              <a:cxnLst>
                <a:cxn ang="0">
                  <a:pos x="31" y="27"/>
                </a:cxn>
                <a:cxn ang="0">
                  <a:pos x="34" y="29"/>
                </a:cxn>
                <a:cxn ang="0">
                  <a:pos x="26" y="23"/>
                </a:cxn>
                <a:cxn ang="0">
                  <a:pos x="28" y="25"/>
                </a:cxn>
                <a:cxn ang="0">
                  <a:pos x="26" y="27"/>
                </a:cxn>
                <a:cxn ang="0">
                  <a:pos x="27" y="27"/>
                </a:cxn>
                <a:cxn ang="0">
                  <a:pos x="27" y="28"/>
                </a:cxn>
                <a:cxn ang="0">
                  <a:pos x="20" y="27"/>
                </a:cxn>
                <a:cxn ang="0">
                  <a:pos x="16" y="27"/>
                </a:cxn>
                <a:cxn ang="0">
                  <a:pos x="18" y="22"/>
                </a:cxn>
                <a:cxn ang="0">
                  <a:pos x="12" y="21"/>
                </a:cxn>
                <a:cxn ang="0">
                  <a:pos x="11" y="20"/>
                </a:cxn>
                <a:cxn ang="0">
                  <a:pos x="9" y="19"/>
                </a:cxn>
                <a:cxn ang="0">
                  <a:pos x="8" y="16"/>
                </a:cxn>
                <a:cxn ang="0">
                  <a:pos x="7" y="20"/>
                </a:cxn>
                <a:cxn ang="0">
                  <a:pos x="6" y="18"/>
                </a:cxn>
                <a:cxn ang="0">
                  <a:pos x="2" y="14"/>
                </a:cxn>
                <a:cxn ang="0">
                  <a:pos x="4" y="14"/>
                </a:cxn>
                <a:cxn ang="0">
                  <a:pos x="5" y="12"/>
                </a:cxn>
                <a:cxn ang="0">
                  <a:pos x="4" y="10"/>
                </a:cxn>
                <a:cxn ang="0">
                  <a:pos x="10" y="14"/>
                </a:cxn>
                <a:cxn ang="0">
                  <a:pos x="8" y="13"/>
                </a:cxn>
                <a:cxn ang="0">
                  <a:pos x="4" y="5"/>
                </a:cxn>
                <a:cxn ang="0">
                  <a:pos x="8" y="4"/>
                </a:cxn>
                <a:cxn ang="0">
                  <a:pos x="6" y="3"/>
                </a:cxn>
                <a:cxn ang="0">
                  <a:pos x="10" y="3"/>
                </a:cxn>
                <a:cxn ang="0">
                  <a:pos x="10" y="1"/>
                </a:cxn>
                <a:cxn ang="0">
                  <a:pos x="18" y="8"/>
                </a:cxn>
                <a:cxn ang="0">
                  <a:pos x="19" y="8"/>
                </a:cxn>
                <a:cxn ang="0">
                  <a:pos x="20" y="9"/>
                </a:cxn>
                <a:cxn ang="0">
                  <a:pos x="22" y="13"/>
                </a:cxn>
                <a:cxn ang="0">
                  <a:pos x="24" y="12"/>
                </a:cxn>
                <a:cxn ang="0">
                  <a:pos x="25" y="14"/>
                </a:cxn>
                <a:cxn ang="0">
                  <a:pos x="27" y="14"/>
                </a:cxn>
                <a:cxn ang="0">
                  <a:pos x="29" y="20"/>
                </a:cxn>
                <a:cxn ang="0">
                  <a:pos x="36" y="21"/>
                </a:cxn>
                <a:cxn ang="0">
                  <a:pos x="32" y="23"/>
                </a:cxn>
                <a:cxn ang="0">
                  <a:pos x="34" y="27"/>
                </a:cxn>
                <a:cxn ang="0">
                  <a:pos x="35" y="26"/>
                </a:cxn>
                <a:cxn ang="0">
                  <a:pos x="41" y="28"/>
                </a:cxn>
                <a:cxn ang="0">
                  <a:pos x="41" y="30"/>
                </a:cxn>
                <a:cxn ang="0">
                  <a:pos x="38" y="30"/>
                </a:cxn>
                <a:cxn ang="0">
                  <a:pos x="36" y="33"/>
                </a:cxn>
                <a:cxn ang="0">
                  <a:pos x="31" y="33"/>
                </a:cxn>
                <a:cxn ang="0">
                  <a:pos x="34" y="38"/>
                </a:cxn>
                <a:cxn ang="0">
                  <a:pos x="29" y="37"/>
                </a:cxn>
                <a:cxn ang="0">
                  <a:pos x="29" y="31"/>
                </a:cxn>
                <a:cxn ang="0">
                  <a:pos x="28" y="28"/>
                </a:cxn>
                <a:cxn ang="0">
                  <a:pos x="31" y="27"/>
                </a:cxn>
              </a:cxnLst>
              <a:rect l="0" t="0" r="r" b="b"/>
              <a:pathLst>
                <a:path w="41" h="38">
                  <a:moveTo>
                    <a:pt x="31" y="27"/>
                  </a:moveTo>
                  <a:cubicBezTo>
                    <a:pt x="32" y="27"/>
                    <a:pt x="33" y="30"/>
                    <a:pt x="34" y="29"/>
                  </a:cubicBezTo>
                  <a:cubicBezTo>
                    <a:pt x="34" y="28"/>
                    <a:pt x="27" y="23"/>
                    <a:pt x="26" y="23"/>
                  </a:cubicBezTo>
                  <a:cubicBezTo>
                    <a:pt x="25" y="23"/>
                    <a:pt x="28" y="25"/>
                    <a:pt x="28" y="25"/>
                  </a:cubicBezTo>
                  <a:cubicBezTo>
                    <a:pt x="28" y="26"/>
                    <a:pt x="26" y="26"/>
                    <a:pt x="26" y="27"/>
                  </a:cubicBezTo>
                  <a:cubicBezTo>
                    <a:pt x="26" y="27"/>
                    <a:pt x="27" y="27"/>
                    <a:pt x="27" y="27"/>
                  </a:cubicBezTo>
                  <a:cubicBezTo>
                    <a:pt x="27" y="27"/>
                    <a:pt x="27" y="27"/>
                    <a:pt x="27" y="28"/>
                  </a:cubicBezTo>
                  <a:cubicBezTo>
                    <a:pt x="26" y="30"/>
                    <a:pt x="20" y="29"/>
                    <a:pt x="20" y="27"/>
                  </a:cubicBezTo>
                  <a:cubicBezTo>
                    <a:pt x="19" y="26"/>
                    <a:pt x="17" y="28"/>
                    <a:pt x="16" y="27"/>
                  </a:cubicBezTo>
                  <a:cubicBezTo>
                    <a:pt x="16" y="26"/>
                    <a:pt x="21" y="23"/>
                    <a:pt x="18" y="22"/>
                  </a:cubicBezTo>
                  <a:cubicBezTo>
                    <a:pt x="17" y="21"/>
                    <a:pt x="13" y="22"/>
                    <a:pt x="12" y="21"/>
                  </a:cubicBezTo>
                  <a:cubicBezTo>
                    <a:pt x="11" y="21"/>
                    <a:pt x="11" y="20"/>
                    <a:pt x="11" y="20"/>
                  </a:cubicBezTo>
                  <a:cubicBezTo>
                    <a:pt x="12" y="17"/>
                    <a:pt x="10" y="21"/>
                    <a:pt x="9" y="19"/>
                  </a:cubicBezTo>
                  <a:cubicBezTo>
                    <a:pt x="9" y="19"/>
                    <a:pt x="8" y="16"/>
                    <a:pt x="8" y="16"/>
                  </a:cubicBezTo>
                  <a:cubicBezTo>
                    <a:pt x="3" y="16"/>
                    <a:pt x="12" y="21"/>
                    <a:pt x="7" y="20"/>
                  </a:cubicBezTo>
                  <a:cubicBezTo>
                    <a:pt x="6" y="20"/>
                    <a:pt x="6" y="19"/>
                    <a:pt x="6" y="18"/>
                  </a:cubicBezTo>
                  <a:cubicBezTo>
                    <a:pt x="6" y="18"/>
                    <a:pt x="0" y="17"/>
                    <a:pt x="2" y="14"/>
                  </a:cubicBezTo>
                  <a:cubicBezTo>
                    <a:pt x="3" y="13"/>
                    <a:pt x="3" y="14"/>
                    <a:pt x="4" y="14"/>
                  </a:cubicBezTo>
                  <a:cubicBezTo>
                    <a:pt x="4" y="13"/>
                    <a:pt x="4" y="13"/>
                    <a:pt x="5" y="12"/>
                  </a:cubicBezTo>
                  <a:cubicBezTo>
                    <a:pt x="5" y="11"/>
                    <a:pt x="4" y="10"/>
                    <a:pt x="4" y="10"/>
                  </a:cubicBezTo>
                  <a:cubicBezTo>
                    <a:pt x="5" y="9"/>
                    <a:pt x="8" y="16"/>
                    <a:pt x="10" y="14"/>
                  </a:cubicBezTo>
                  <a:cubicBezTo>
                    <a:pt x="10" y="14"/>
                    <a:pt x="9" y="13"/>
                    <a:pt x="8" y="13"/>
                  </a:cubicBezTo>
                  <a:cubicBezTo>
                    <a:pt x="7" y="11"/>
                    <a:pt x="4" y="7"/>
                    <a:pt x="4" y="5"/>
                  </a:cubicBezTo>
                  <a:cubicBezTo>
                    <a:pt x="4" y="4"/>
                    <a:pt x="7" y="5"/>
                    <a:pt x="8" y="4"/>
                  </a:cubicBezTo>
                  <a:cubicBezTo>
                    <a:pt x="8" y="4"/>
                    <a:pt x="5" y="3"/>
                    <a:pt x="6" y="3"/>
                  </a:cubicBezTo>
                  <a:cubicBezTo>
                    <a:pt x="7" y="2"/>
                    <a:pt x="9" y="4"/>
                    <a:pt x="10" y="3"/>
                  </a:cubicBezTo>
                  <a:cubicBezTo>
                    <a:pt x="10" y="3"/>
                    <a:pt x="8" y="0"/>
                    <a:pt x="10" y="1"/>
                  </a:cubicBezTo>
                  <a:cubicBezTo>
                    <a:pt x="11" y="1"/>
                    <a:pt x="17" y="7"/>
                    <a:pt x="18" y="8"/>
                  </a:cubicBezTo>
                  <a:cubicBezTo>
                    <a:pt x="18" y="8"/>
                    <a:pt x="20" y="6"/>
                    <a:pt x="19" y="8"/>
                  </a:cubicBezTo>
                  <a:cubicBezTo>
                    <a:pt x="19" y="8"/>
                    <a:pt x="20" y="9"/>
                    <a:pt x="20" y="9"/>
                  </a:cubicBezTo>
                  <a:cubicBezTo>
                    <a:pt x="22" y="10"/>
                    <a:pt x="22" y="13"/>
                    <a:pt x="22" y="13"/>
                  </a:cubicBezTo>
                  <a:cubicBezTo>
                    <a:pt x="23" y="13"/>
                    <a:pt x="24" y="12"/>
                    <a:pt x="24" y="12"/>
                  </a:cubicBezTo>
                  <a:cubicBezTo>
                    <a:pt x="26" y="12"/>
                    <a:pt x="24" y="13"/>
                    <a:pt x="25" y="14"/>
                  </a:cubicBezTo>
                  <a:cubicBezTo>
                    <a:pt x="25" y="14"/>
                    <a:pt x="26" y="14"/>
                    <a:pt x="27" y="14"/>
                  </a:cubicBezTo>
                  <a:cubicBezTo>
                    <a:pt x="29" y="15"/>
                    <a:pt x="29" y="18"/>
                    <a:pt x="29" y="20"/>
                  </a:cubicBezTo>
                  <a:cubicBezTo>
                    <a:pt x="30" y="21"/>
                    <a:pt x="35" y="19"/>
                    <a:pt x="36" y="21"/>
                  </a:cubicBezTo>
                  <a:cubicBezTo>
                    <a:pt x="36" y="22"/>
                    <a:pt x="32" y="23"/>
                    <a:pt x="32" y="23"/>
                  </a:cubicBezTo>
                  <a:cubicBezTo>
                    <a:pt x="32" y="24"/>
                    <a:pt x="34" y="26"/>
                    <a:pt x="34" y="27"/>
                  </a:cubicBezTo>
                  <a:cubicBezTo>
                    <a:pt x="34" y="28"/>
                    <a:pt x="35" y="26"/>
                    <a:pt x="35" y="26"/>
                  </a:cubicBezTo>
                  <a:cubicBezTo>
                    <a:pt x="36" y="26"/>
                    <a:pt x="41" y="27"/>
                    <a:pt x="41" y="28"/>
                  </a:cubicBezTo>
                  <a:cubicBezTo>
                    <a:pt x="41" y="29"/>
                    <a:pt x="41" y="29"/>
                    <a:pt x="41" y="30"/>
                  </a:cubicBezTo>
                  <a:cubicBezTo>
                    <a:pt x="41" y="31"/>
                    <a:pt x="39" y="29"/>
                    <a:pt x="38" y="30"/>
                  </a:cubicBezTo>
                  <a:cubicBezTo>
                    <a:pt x="38" y="30"/>
                    <a:pt x="39" y="32"/>
                    <a:pt x="36" y="33"/>
                  </a:cubicBezTo>
                  <a:cubicBezTo>
                    <a:pt x="35" y="33"/>
                    <a:pt x="33" y="32"/>
                    <a:pt x="31" y="33"/>
                  </a:cubicBezTo>
                  <a:cubicBezTo>
                    <a:pt x="31" y="33"/>
                    <a:pt x="37" y="36"/>
                    <a:pt x="34" y="38"/>
                  </a:cubicBezTo>
                  <a:cubicBezTo>
                    <a:pt x="33" y="38"/>
                    <a:pt x="29" y="37"/>
                    <a:pt x="29" y="37"/>
                  </a:cubicBezTo>
                  <a:cubicBezTo>
                    <a:pt x="27" y="33"/>
                    <a:pt x="29" y="34"/>
                    <a:pt x="29" y="31"/>
                  </a:cubicBezTo>
                  <a:cubicBezTo>
                    <a:pt x="29" y="30"/>
                    <a:pt x="27" y="29"/>
                    <a:pt x="28" y="28"/>
                  </a:cubicBezTo>
                  <a:cubicBezTo>
                    <a:pt x="29" y="28"/>
                    <a:pt x="29" y="30"/>
                    <a:pt x="31" y="2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38" name="TextBox 337">
            <a:extLst>
              <a:ext uri="{FF2B5EF4-FFF2-40B4-BE49-F238E27FC236}">
                <a16:creationId xmlns:a16="http://schemas.microsoft.com/office/drawing/2014/main" id="{7D8AF925-A03D-4331-895D-3C629634F2CD}"/>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SOUTH AMERICA MAP</a:t>
            </a:r>
          </a:p>
          <a:p>
            <a:r>
              <a:rPr lang="en-US" dirty="0">
                <a:solidFill>
                  <a:srgbClr val="4C4F54"/>
                </a:solidFill>
                <a:latin typeface="Candara" panose="020E0502030303020204" pitchFamily="34" charset="0"/>
              </a:rPr>
              <a:t>Your Subtitle</a:t>
            </a:r>
          </a:p>
        </p:txBody>
      </p:sp>
      <p:grpSp>
        <p:nvGrpSpPr>
          <p:cNvPr id="152" name="Group 151">
            <a:extLst>
              <a:ext uri="{FF2B5EF4-FFF2-40B4-BE49-F238E27FC236}">
                <a16:creationId xmlns:a16="http://schemas.microsoft.com/office/drawing/2014/main" id="{AE1002C7-5713-4793-962B-0FF7A1E613F0}"/>
              </a:ext>
            </a:extLst>
          </p:cNvPr>
          <p:cNvGrpSpPr/>
          <p:nvPr/>
        </p:nvGrpSpPr>
        <p:grpSpPr>
          <a:xfrm>
            <a:off x="3376584" y="2148596"/>
            <a:ext cx="3594912" cy="1375905"/>
            <a:chOff x="2243731" y="2891162"/>
            <a:chExt cx="3594912" cy="1375905"/>
          </a:xfrm>
        </p:grpSpPr>
        <p:grpSp>
          <p:nvGrpSpPr>
            <p:cNvPr id="153" name="Group 152">
              <a:extLst>
                <a:ext uri="{FF2B5EF4-FFF2-40B4-BE49-F238E27FC236}">
                  <a16:creationId xmlns:a16="http://schemas.microsoft.com/office/drawing/2014/main" id="{DCEEBADE-9C47-49B3-BE44-DC993C0D342F}"/>
                </a:ext>
              </a:extLst>
            </p:cNvPr>
            <p:cNvGrpSpPr/>
            <p:nvPr/>
          </p:nvGrpSpPr>
          <p:grpSpPr>
            <a:xfrm>
              <a:off x="2243731" y="3192308"/>
              <a:ext cx="2743200" cy="508758"/>
              <a:chOff x="1066801" y="2238247"/>
              <a:chExt cx="2743200" cy="508758"/>
            </a:xfrm>
          </p:grpSpPr>
          <p:sp>
            <p:nvSpPr>
              <p:cNvPr id="161" name="Freeform: Shape 160">
                <a:extLst>
                  <a:ext uri="{FF2B5EF4-FFF2-40B4-BE49-F238E27FC236}">
                    <a16:creationId xmlns:a16="http://schemas.microsoft.com/office/drawing/2014/main" id="{F52C8029-442B-4C07-AA77-7E27D2801C8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Text Box 10">
                <a:extLst>
                  <a:ext uri="{FF2B5EF4-FFF2-40B4-BE49-F238E27FC236}">
                    <a16:creationId xmlns:a16="http://schemas.microsoft.com/office/drawing/2014/main" id="{34EA1555-53F5-4EA7-B16B-76EBB72E9E15}"/>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4" name="Group 153">
              <a:extLst>
                <a:ext uri="{FF2B5EF4-FFF2-40B4-BE49-F238E27FC236}">
                  <a16:creationId xmlns:a16="http://schemas.microsoft.com/office/drawing/2014/main" id="{F04F3C91-9C0C-4F9F-9B10-E7C0D9933C8B}"/>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55" name="Freeform: Shape 154">
                <a:extLst>
                  <a:ext uri="{FF2B5EF4-FFF2-40B4-BE49-F238E27FC236}">
                    <a16:creationId xmlns:a16="http://schemas.microsoft.com/office/drawing/2014/main" id="{5CFC3C59-034E-44B1-85BC-E80C0D57C70B}"/>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a:extLst>
                  <a:ext uri="{FF2B5EF4-FFF2-40B4-BE49-F238E27FC236}">
                    <a16:creationId xmlns:a16="http://schemas.microsoft.com/office/drawing/2014/main" id="{3F57011D-9B9F-41A2-A4B1-8D5291F53411}"/>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7" name="Graphic 26" descr="Hike">
                <a:extLst>
                  <a:ext uri="{FF2B5EF4-FFF2-40B4-BE49-F238E27FC236}">
                    <a16:creationId xmlns:a16="http://schemas.microsoft.com/office/drawing/2014/main" id="{42DE21D0-AECE-4A5C-B9D2-5CB01B3827D5}"/>
                  </a:ext>
                </a:extLst>
              </p:cNvPr>
              <p:cNvGrpSpPr>
                <a:grpSpLocks noChangeAspect="1"/>
              </p:cNvGrpSpPr>
              <p:nvPr/>
            </p:nvGrpSpPr>
            <p:grpSpPr>
              <a:xfrm>
                <a:off x="3835579" y="2208930"/>
                <a:ext cx="548640" cy="548640"/>
                <a:chOff x="5638800" y="2971800"/>
                <a:chExt cx="914400" cy="914400"/>
              </a:xfrm>
              <a:solidFill>
                <a:srgbClr val="4D4D4D"/>
              </a:solidFill>
            </p:grpSpPr>
            <p:sp>
              <p:nvSpPr>
                <p:cNvPr id="158" name="Freeform: Shape 157">
                  <a:extLst>
                    <a:ext uri="{FF2B5EF4-FFF2-40B4-BE49-F238E27FC236}">
                      <a16:creationId xmlns:a16="http://schemas.microsoft.com/office/drawing/2014/main" id="{E271A418-27DA-4483-BF96-3A28772D1148}"/>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59" name="Freeform: Shape 158">
                  <a:extLst>
                    <a:ext uri="{FF2B5EF4-FFF2-40B4-BE49-F238E27FC236}">
                      <a16:creationId xmlns:a16="http://schemas.microsoft.com/office/drawing/2014/main" id="{F9F179A4-7D80-486E-85E4-12D12840C86A}"/>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60" name="Freeform: Shape 159">
                  <a:extLst>
                    <a:ext uri="{FF2B5EF4-FFF2-40B4-BE49-F238E27FC236}">
                      <a16:creationId xmlns:a16="http://schemas.microsoft.com/office/drawing/2014/main" id="{8A37FE09-508C-45DF-A865-F339B4960CA3}"/>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63" name="TextBox 162">
            <a:extLst>
              <a:ext uri="{FF2B5EF4-FFF2-40B4-BE49-F238E27FC236}">
                <a16:creationId xmlns:a16="http://schemas.microsoft.com/office/drawing/2014/main" id="{1F2DBAC8-C236-4A58-855B-F0FCAFEBCBD7}"/>
              </a:ext>
            </a:extLst>
          </p:cNvPr>
          <p:cNvSpPr txBox="1"/>
          <p:nvPr/>
        </p:nvSpPr>
        <p:spPr>
          <a:xfrm>
            <a:off x="8958685" y="2850004"/>
            <a:ext cx="3109268"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64" name="TextBox 163">
            <a:extLst>
              <a:ext uri="{FF2B5EF4-FFF2-40B4-BE49-F238E27FC236}">
                <a16:creationId xmlns:a16="http://schemas.microsoft.com/office/drawing/2014/main" id="{3F314B0E-08FE-46A0-A623-0E05AE14C95F}"/>
              </a:ext>
            </a:extLst>
          </p:cNvPr>
          <p:cNvSpPr txBox="1"/>
          <p:nvPr/>
        </p:nvSpPr>
        <p:spPr>
          <a:xfrm>
            <a:off x="21393" y="3044656"/>
            <a:ext cx="4524733" cy="938719"/>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165" name="Group 164">
            <a:extLst>
              <a:ext uri="{FF2B5EF4-FFF2-40B4-BE49-F238E27FC236}">
                <a16:creationId xmlns:a16="http://schemas.microsoft.com/office/drawing/2014/main" id="{2CFA6920-3A78-4CF9-B6CD-8B51FA0EA587}"/>
              </a:ext>
            </a:extLst>
          </p:cNvPr>
          <p:cNvGrpSpPr/>
          <p:nvPr/>
        </p:nvGrpSpPr>
        <p:grpSpPr>
          <a:xfrm>
            <a:off x="7433961" y="1926511"/>
            <a:ext cx="3509383" cy="1375905"/>
            <a:chOff x="6025615" y="1230029"/>
            <a:chExt cx="3509383" cy="1375905"/>
          </a:xfrm>
        </p:grpSpPr>
        <p:grpSp>
          <p:nvGrpSpPr>
            <p:cNvPr id="166" name="Group 165">
              <a:extLst>
                <a:ext uri="{FF2B5EF4-FFF2-40B4-BE49-F238E27FC236}">
                  <a16:creationId xmlns:a16="http://schemas.microsoft.com/office/drawing/2014/main" id="{B6E73C61-DF1F-42CA-BF0C-B24BC524BB6A}"/>
                </a:ext>
              </a:extLst>
            </p:cNvPr>
            <p:cNvGrpSpPr/>
            <p:nvPr/>
          </p:nvGrpSpPr>
          <p:grpSpPr>
            <a:xfrm>
              <a:off x="6791798" y="1528954"/>
              <a:ext cx="2743200" cy="508758"/>
              <a:chOff x="7772400" y="675620"/>
              <a:chExt cx="2743200" cy="508758"/>
            </a:xfrm>
          </p:grpSpPr>
          <p:sp>
            <p:nvSpPr>
              <p:cNvPr id="171" name="Freeform: Shape 170">
                <a:extLst>
                  <a:ext uri="{FF2B5EF4-FFF2-40B4-BE49-F238E27FC236}">
                    <a16:creationId xmlns:a16="http://schemas.microsoft.com/office/drawing/2014/main" id="{DBE0EE54-0F11-474C-A6D3-78651286BC6F}"/>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Text Box 10">
                <a:extLst>
                  <a:ext uri="{FF2B5EF4-FFF2-40B4-BE49-F238E27FC236}">
                    <a16:creationId xmlns:a16="http://schemas.microsoft.com/office/drawing/2014/main" id="{56A1F499-7359-4804-8B02-3568AA61D7C1}"/>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7" name="Group 166">
              <a:extLst>
                <a:ext uri="{FF2B5EF4-FFF2-40B4-BE49-F238E27FC236}">
                  <a16:creationId xmlns:a16="http://schemas.microsoft.com/office/drawing/2014/main" id="{B72E0FDB-7B5F-441A-AD88-A716D51EA414}"/>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68" name="Freeform: Shape 167">
                <a:extLst>
                  <a:ext uri="{FF2B5EF4-FFF2-40B4-BE49-F238E27FC236}">
                    <a16:creationId xmlns:a16="http://schemas.microsoft.com/office/drawing/2014/main" id="{5284CAAF-FFD8-4916-876D-59865772E78A}"/>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9" name="Oval 168">
                <a:extLst>
                  <a:ext uri="{FF2B5EF4-FFF2-40B4-BE49-F238E27FC236}">
                    <a16:creationId xmlns:a16="http://schemas.microsoft.com/office/drawing/2014/main" id="{7D12B6C8-9D8C-43A0-9F40-84F88CCAC262}"/>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0" name="Graphic 169" descr="Tent">
                <a:extLst>
                  <a:ext uri="{FF2B5EF4-FFF2-40B4-BE49-F238E27FC236}">
                    <a16:creationId xmlns:a16="http://schemas.microsoft.com/office/drawing/2014/main" id="{1410738E-D96C-4D35-94CB-626DD893CF3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73" name="Chart 172">
            <a:extLst>
              <a:ext uri="{FF2B5EF4-FFF2-40B4-BE49-F238E27FC236}">
                <a16:creationId xmlns:a16="http://schemas.microsoft.com/office/drawing/2014/main" id="{2F592F17-485D-4AA5-BA28-FF59BB02BEDD}"/>
              </a:ext>
            </a:extLst>
          </p:cNvPr>
          <p:cNvGraphicFramePr>
            <a:graphicFrameLocks noChangeAspect="1"/>
          </p:cNvGraphicFramePr>
          <p:nvPr>
            <p:extLst/>
          </p:nvPr>
        </p:nvGraphicFramePr>
        <p:xfrm>
          <a:off x="7249963" y="1705935"/>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74" name="Chart 173">
            <a:extLst>
              <a:ext uri="{FF2B5EF4-FFF2-40B4-BE49-F238E27FC236}">
                <a16:creationId xmlns:a16="http://schemas.microsoft.com/office/drawing/2014/main" id="{E151CFAF-5C9A-4FA3-A9BD-7A93D4271DD1}"/>
              </a:ext>
            </a:extLst>
          </p:cNvPr>
          <p:cNvGraphicFramePr>
            <a:graphicFrameLocks noChangeAspect="1"/>
          </p:cNvGraphicFramePr>
          <p:nvPr>
            <p:extLst/>
          </p:nvPr>
        </p:nvGraphicFramePr>
        <p:xfrm>
          <a:off x="5683579" y="1925867"/>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75" name="Group 174">
            <a:extLst>
              <a:ext uri="{FF2B5EF4-FFF2-40B4-BE49-F238E27FC236}">
                <a16:creationId xmlns:a16="http://schemas.microsoft.com/office/drawing/2014/main" id="{37E3CC4E-E678-4B05-9D96-0B33F06116A7}"/>
              </a:ext>
            </a:extLst>
          </p:cNvPr>
          <p:cNvGrpSpPr/>
          <p:nvPr/>
        </p:nvGrpSpPr>
        <p:grpSpPr>
          <a:xfrm>
            <a:off x="3033142" y="4137109"/>
            <a:ext cx="3594912" cy="1375905"/>
            <a:chOff x="2243731" y="2891162"/>
            <a:chExt cx="3594912" cy="1375905"/>
          </a:xfrm>
        </p:grpSpPr>
        <p:grpSp>
          <p:nvGrpSpPr>
            <p:cNvPr id="176" name="Group 175">
              <a:extLst>
                <a:ext uri="{FF2B5EF4-FFF2-40B4-BE49-F238E27FC236}">
                  <a16:creationId xmlns:a16="http://schemas.microsoft.com/office/drawing/2014/main" id="{53AAE1F1-6C38-434D-B967-E0CEF145071A}"/>
                </a:ext>
              </a:extLst>
            </p:cNvPr>
            <p:cNvGrpSpPr/>
            <p:nvPr/>
          </p:nvGrpSpPr>
          <p:grpSpPr>
            <a:xfrm>
              <a:off x="2243731" y="3192308"/>
              <a:ext cx="2743200" cy="508758"/>
              <a:chOff x="1066801" y="2238247"/>
              <a:chExt cx="2743200" cy="508758"/>
            </a:xfrm>
          </p:grpSpPr>
          <p:sp>
            <p:nvSpPr>
              <p:cNvPr id="184" name="Freeform: Shape 183">
                <a:extLst>
                  <a:ext uri="{FF2B5EF4-FFF2-40B4-BE49-F238E27FC236}">
                    <a16:creationId xmlns:a16="http://schemas.microsoft.com/office/drawing/2014/main" id="{E9F07800-08BE-4819-B501-5DDC96EF1FAD}"/>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Text Box 10">
                <a:extLst>
                  <a:ext uri="{FF2B5EF4-FFF2-40B4-BE49-F238E27FC236}">
                    <a16:creationId xmlns:a16="http://schemas.microsoft.com/office/drawing/2014/main" id="{FABB412C-1CAF-4D2A-AFE6-E4B2A6C3225E}"/>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77" name="Group 176">
              <a:extLst>
                <a:ext uri="{FF2B5EF4-FFF2-40B4-BE49-F238E27FC236}">
                  <a16:creationId xmlns:a16="http://schemas.microsoft.com/office/drawing/2014/main" id="{DC1245AC-EE14-4884-9905-7F8748845C0B}"/>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78" name="Freeform: Shape 177">
                <a:extLst>
                  <a:ext uri="{FF2B5EF4-FFF2-40B4-BE49-F238E27FC236}">
                    <a16:creationId xmlns:a16="http://schemas.microsoft.com/office/drawing/2014/main" id="{A55B9D37-6DF8-4134-8C1C-32AC1374C543}"/>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Oval 178">
                <a:extLst>
                  <a:ext uri="{FF2B5EF4-FFF2-40B4-BE49-F238E27FC236}">
                    <a16:creationId xmlns:a16="http://schemas.microsoft.com/office/drawing/2014/main" id="{BC5BD313-EE36-4325-9DD4-43D90BC809F0}"/>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0" name="Graphic 26" descr="Hike">
                <a:extLst>
                  <a:ext uri="{FF2B5EF4-FFF2-40B4-BE49-F238E27FC236}">
                    <a16:creationId xmlns:a16="http://schemas.microsoft.com/office/drawing/2014/main" id="{BBB8900D-BCCD-4E20-A17E-89246CC4AA24}"/>
                  </a:ext>
                </a:extLst>
              </p:cNvPr>
              <p:cNvGrpSpPr>
                <a:grpSpLocks noChangeAspect="1"/>
              </p:cNvGrpSpPr>
              <p:nvPr/>
            </p:nvGrpSpPr>
            <p:grpSpPr>
              <a:xfrm>
                <a:off x="3835579" y="2208930"/>
                <a:ext cx="548640" cy="548640"/>
                <a:chOff x="5638800" y="2971800"/>
                <a:chExt cx="914400" cy="914400"/>
              </a:xfrm>
              <a:solidFill>
                <a:srgbClr val="4D4D4D"/>
              </a:solidFill>
            </p:grpSpPr>
            <p:sp>
              <p:nvSpPr>
                <p:cNvPr id="181" name="Freeform: Shape 180">
                  <a:extLst>
                    <a:ext uri="{FF2B5EF4-FFF2-40B4-BE49-F238E27FC236}">
                      <a16:creationId xmlns:a16="http://schemas.microsoft.com/office/drawing/2014/main" id="{BE65A2D5-5B6B-471B-989F-58FB23AC657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82" name="Freeform: Shape 181">
                  <a:extLst>
                    <a:ext uri="{FF2B5EF4-FFF2-40B4-BE49-F238E27FC236}">
                      <a16:creationId xmlns:a16="http://schemas.microsoft.com/office/drawing/2014/main" id="{499789C3-2CBC-421B-BB07-D3530812DB28}"/>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83" name="Freeform: Shape 182">
                  <a:extLst>
                    <a:ext uri="{FF2B5EF4-FFF2-40B4-BE49-F238E27FC236}">
                      <a16:creationId xmlns:a16="http://schemas.microsoft.com/office/drawing/2014/main" id="{035967BC-CEC3-4980-BB03-26AC0930B52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03" name="TextBox 202">
            <a:extLst>
              <a:ext uri="{FF2B5EF4-FFF2-40B4-BE49-F238E27FC236}">
                <a16:creationId xmlns:a16="http://schemas.microsoft.com/office/drawing/2014/main" id="{1CB33634-9EF9-48E3-81CE-8782C7127C4A}"/>
              </a:ext>
            </a:extLst>
          </p:cNvPr>
          <p:cNvSpPr txBox="1"/>
          <p:nvPr/>
        </p:nvSpPr>
        <p:spPr>
          <a:xfrm>
            <a:off x="1606883" y="5084326"/>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204" name="Chart 203">
            <a:extLst>
              <a:ext uri="{FF2B5EF4-FFF2-40B4-BE49-F238E27FC236}">
                <a16:creationId xmlns:a16="http://schemas.microsoft.com/office/drawing/2014/main" id="{DD170216-19A2-4FB4-B8AA-D1E031D0F622}"/>
              </a:ext>
            </a:extLst>
          </p:cNvPr>
          <p:cNvGraphicFramePr>
            <a:graphicFrameLocks noChangeAspect="1"/>
          </p:cNvGraphicFramePr>
          <p:nvPr>
            <p:extLst/>
          </p:nvPr>
        </p:nvGraphicFramePr>
        <p:xfrm>
          <a:off x="5345747" y="3920823"/>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85" name="Picture 184">
            <a:hlinkClick r:id="rId8"/>
            <a:extLst>
              <a:ext uri="{FF2B5EF4-FFF2-40B4-BE49-F238E27FC236}">
                <a16:creationId xmlns:a16="http://schemas.microsoft.com/office/drawing/2014/main" id="{C9855A6F-97F9-4C5F-B8ED-D5CFB522D3C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83717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8"/>
                                        </p:tgtEl>
                                        <p:attrNameLst>
                                          <p:attrName>style.visibility</p:attrName>
                                        </p:attrNameLst>
                                      </p:cBhvr>
                                      <p:to>
                                        <p:strVal val="visible"/>
                                      </p:to>
                                    </p:set>
                                    <p:animEffect transition="in" filter="wipe(left)">
                                      <p:cBhvr>
                                        <p:cTn id="7" dur="1000"/>
                                        <p:tgtEl>
                                          <p:spTgt spid="33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52"/>
                                        </p:tgtEl>
                                        <p:attrNameLst>
                                          <p:attrName>style.visibility</p:attrName>
                                        </p:attrNameLst>
                                      </p:cBhvr>
                                      <p:to>
                                        <p:strVal val="visible"/>
                                      </p:to>
                                    </p:set>
                                    <p:anim calcmode="lin" valueType="num">
                                      <p:cBhvr additive="base">
                                        <p:cTn id="17" dur="500" fill="hold"/>
                                        <p:tgtEl>
                                          <p:spTgt spid="152"/>
                                        </p:tgtEl>
                                        <p:attrNameLst>
                                          <p:attrName>ppt_x</p:attrName>
                                        </p:attrNameLst>
                                      </p:cBhvr>
                                      <p:tavLst>
                                        <p:tav tm="0">
                                          <p:val>
                                            <p:strVal val="0-#ppt_w/2"/>
                                          </p:val>
                                        </p:tav>
                                        <p:tav tm="100000">
                                          <p:val>
                                            <p:strVal val="#ppt_x"/>
                                          </p:val>
                                        </p:tav>
                                      </p:tavLst>
                                    </p:anim>
                                    <p:anim calcmode="lin" valueType="num">
                                      <p:cBhvr additive="base">
                                        <p:cTn id="18" dur="500" fill="hold"/>
                                        <p:tgtEl>
                                          <p:spTgt spid="152"/>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64"/>
                                        </p:tgtEl>
                                        <p:attrNameLst>
                                          <p:attrName>style.visibility</p:attrName>
                                        </p:attrNameLst>
                                      </p:cBhvr>
                                      <p:to>
                                        <p:strVal val="visible"/>
                                      </p:to>
                                    </p:set>
                                    <p:animEffect transition="in" filter="fade">
                                      <p:cBhvr>
                                        <p:cTn id="22" dur="1000"/>
                                        <p:tgtEl>
                                          <p:spTgt spid="164"/>
                                        </p:tgtEl>
                                      </p:cBhvr>
                                    </p:animEffect>
                                    <p:anim calcmode="lin" valueType="num">
                                      <p:cBhvr>
                                        <p:cTn id="23" dur="1000" fill="hold"/>
                                        <p:tgtEl>
                                          <p:spTgt spid="164"/>
                                        </p:tgtEl>
                                        <p:attrNameLst>
                                          <p:attrName>ppt_x</p:attrName>
                                        </p:attrNameLst>
                                      </p:cBhvr>
                                      <p:tavLst>
                                        <p:tav tm="0">
                                          <p:val>
                                            <p:strVal val="#ppt_x"/>
                                          </p:val>
                                        </p:tav>
                                        <p:tav tm="100000">
                                          <p:val>
                                            <p:strVal val="#ppt_x"/>
                                          </p:val>
                                        </p:tav>
                                      </p:tavLst>
                                    </p:anim>
                                    <p:anim calcmode="lin" valueType="num">
                                      <p:cBhvr>
                                        <p:cTn id="24" dur="1000" fill="hold"/>
                                        <p:tgtEl>
                                          <p:spTgt spid="164"/>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74"/>
                                        </p:tgtEl>
                                        <p:attrNameLst>
                                          <p:attrName>style.visibility</p:attrName>
                                        </p:attrNameLst>
                                      </p:cBhvr>
                                      <p:to>
                                        <p:strVal val="visible"/>
                                      </p:to>
                                    </p:set>
                                    <p:anim calcmode="lin" valueType="num">
                                      <p:cBhvr>
                                        <p:cTn id="28" dur="1000" fill="hold"/>
                                        <p:tgtEl>
                                          <p:spTgt spid="174"/>
                                        </p:tgtEl>
                                        <p:attrNameLst>
                                          <p:attrName>ppt_w</p:attrName>
                                        </p:attrNameLst>
                                      </p:cBhvr>
                                      <p:tavLst>
                                        <p:tav tm="0">
                                          <p:val>
                                            <p:fltVal val="0"/>
                                          </p:val>
                                        </p:tav>
                                        <p:tav tm="100000">
                                          <p:val>
                                            <p:strVal val="#ppt_w"/>
                                          </p:val>
                                        </p:tav>
                                      </p:tavLst>
                                    </p:anim>
                                    <p:anim calcmode="lin" valueType="num">
                                      <p:cBhvr>
                                        <p:cTn id="29" dur="1000" fill="hold"/>
                                        <p:tgtEl>
                                          <p:spTgt spid="174"/>
                                        </p:tgtEl>
                                        <p:attrNameLst>
                                          <p:attrName>ppt_h</p:attrName>
                                        </p:attrNameLst>
                                      </p:cBhvr>
                                      <p:tavLst>
                                        <p:tav tm="0">
                                          <p:val>
                                            <p:fltVal val="0"/>
                                          </p:val>
                                        </p:tav>
                                        <p:tav tm="100000">
                                          <p:val>
                                            <p:strVal val="#ppt_h"/>
                                          </p:val>
                                        </p:tav>
                                      </p:tavLst>
                                    </p:anim>
                                    <p:anim calcmode="lin" valueType="num">
                                      <p:cBhvr>
                                        <p:cTn id="30" dur="1000" fill="hold"/>
                                        <p:tgtEl>
                                          <p:spTgt spid="174"/>
                                        </p:tgtEl>
                                        <p:attrNameLst>
                                          <p:attrName>style.rotation</p:attrName>
                                        </p:attrNameLst>
                                      </p:cBhvr>
                                      <p:tavLst>
                                        <p:tav tm="0">
                                          <p:val>
                                            <p:fltVal val="90"/>
                                          </p:val>
                                        </p:tav>
                                        <p:tav tm="100000">
                                          <p:val>
                                            <p:fltVal val="0"/>
                                          </p:val>
                                        </p:tav>
                                      </p:tavLst>
                                    </p:anim>
                                    <p:animEffect transition="in" filter="fade">
                                      <p:cBhvr>
                                        <p:cTn id="31" dur="1000"/>
                                        <p:tgtEl>
                                          <p:spTgt spid="174"/>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65"/>
                                        </p:tgtEl>
                                        <p:attrNameLst>
                                          <p:attrName>style.visibility</p:attrName>
                                        </p:attrNameLst>
                                      </p:cBhvr>
                                      <p:to>
                                        <p:strVal val="visible"/>
                                      </p:to>
                                    </p:set>
                                    <p:anim calcmode="lin" valueType="num">
                                      <p:cBhvr additive="base">
                                        <p:cTn id="35" dur="500" fill="hold"/>
                                        <p:tgtEl>
                                          <p:spTgt spid="165"/>
                                        </p:tgtEl>
                                        <p:attrNameLst>
                                          <p:attrName>ppt_x</p:attrName>
                                        </p:attrNameLst>
                                      </p:cBhvr>
                                      <p:tavLst>
                                        <p:tav tm="0">
                                          <p:val>
                                            <p:strVal val="1+#ppt_w/2"/>
                                          </p:val>
                                        </p:tav>
                                        <p:tav tm="100000">
                                          <p:val>
                                            <p:strVal val="#ppt_x"/>
                                          </p:val>
                                        </p:tav>
                                      </p:tavLst>
                                    </p:anim>
                                    <p:anim calcmode="lin" valueType="num">
                                      <p:cBhvr additive="base">
                                        <p:cTn id="36" dur="500" fill="hold"/>
                                        <p:tgtEl>
                                          <p:spTgt spid="165"/>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63"/>
                                        </p:tgtEl>
                                        <p:attrNameLst>
                                          <p:attrName>style.visibility</p:attrName>
                                        </p:attrNameLst>
                                      </p:cBhvr>
                                      <p:to>
                                        <p:strVal val="visible"/>
                                      </p:to>
                                    </p:set>
                                    <p:animEffect transition="in" filter="fade">
                                      <p:cBhvr>
                                        <p:cTn id="40" dur="1000"/>
                                        <p:tgtEl>
                                          <p:spTgt spid="163"/>
                                        </p:tgtEl>
                                      </p:cBhvr>
                                    </p:animEffect>
                                    <p:anim calcmode="lin" valueType="num">
                                      <p:cBhvr>
                                        <p:cTn id="41" dur="1000" fill="hold"/>
                                        <p:tgtEl>
                                          <p:spTgt spid="163"/>
                                        </p:tgtEl>
                                        <p:attrNameLst>
                                          <p:attrName>ppt_x</p:attrName>
                                        </p:attrNameLst>
                                      </p:cBhvr>
                                      <p:tavLst>
                                        <p:tav tm="0">
                                          <p:val>
                                            <p:strVal val="#ppt_x"/>
                                          </p:val>
                                        </p:tav>
                                        <p:tav tm="100000">
                                          <p:val>
                                            <p:strVal val="#ppt_x"/>
                                          </p:val>
                                        </p:tav>
                                      </p:tavLst>
                                    </p:anim>
                                    <p:anim calcmode="lin" valueType="num">
                                      <p:cBhvr>
                                        <p:cTn id="42" dur="1000" fill="hold"/>
                                        <p:tgtEl>
                                          <p:spTgt spid="163"/>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73"/>
                                        </p:tgtEl>
                                        <p:attrNameLst>
                                          <p:attrName>style.visibility</p:attrName>
                                        </p:attrNameLst>
                                      </p:cBhvr>
                                      <p:to>
                                        <p:strVal val="visible"/>
                                      </p:to>
                                    </p:set>
                                    <p:anim calcmode="lin" valueType="num">
                                      <p:cBhvr>
                                        <p:cTn id="46" dur="1000" fill="hold"/>
                                        <p:tgtEl>
                                          <p:spTgt spid="173"/>
                                        </p:tgtEl>
                                        <p:attrNameLst>
                                          <p:attrName>ppt_w</p:attrName>
                                        </p:attrNameLst>
                                      </p:cBhvr>
                                      <p:tavLst>
                                        <p:tav tm="0">
                                          <p:val>
                                            <p:fltVal val="0"/>
                                          </p:val>
                                        </p:tav>
                                        <p:tav tm="100000">
                                          <p:val>
                                            <p:strVal val="#ppt_w"/>
                                          </p:val>
                                        </p:tav>
                                      </p:tavLst>
                                    </p:anim>
                                    <p:anim calcmode="lin" valueType="num">
                                      <p:cBhvr>
                                        <p:cTn id="47" dur="1000" fill="hold"/>
                                        <p:tgtEl>
                                          <p:spTgt spid="173"/>
                                        </p:tgtEl>
                                        <p:attrNameLst>
                                          <p:attrName>ppt_h</p:attrName>
                                        </p:attrNameLst>
                                      </p:cBhvr>
                                      <p:tavLst>
                                        <p:tav tm="0">
                                          <p:val>
                                            <p:fltVal val="0"/>
                                          </p:val>
                                        </p:tav>
                                        <p:tav tm="100000">
                                          <p:val>
                                            <p:strVal val="#ppt_h"/>
                                          </p:val>
                                        </p:tav>
                                      </p:tavLst>
                                    </p:anim>
                                    <p:anim calcmode="lin" valueType="num">
                                      <p:cBhvr>
                                        <p:cTn id="48" dur="1000" fill="hold"/>
                                        <p:tgtEl>
                                          <p:spTgt spid="173"/>
                                        </p:tgtEl>
                                        <p:attrNameLst>
                                          <p:attrName>style.rotation</p:attrName>
                                        </p:attrNameLst>
                                      </p:cBhvr>
                                      <p:tavLst>
                                        <p:tav tm="0">
                                          <p:val>
                                            <p:fltVal val="90"/>
                                          </p:val>
                                        </p:tav>
                                        <p:tav tm="100000">
                                          <p:val>
                                            <p:fltVal val="0"/>
                                          </p:val>
                                        </p:tav>
                                      </p:tavLst>
                                    </p:anim>
                                    <p:animEffect transition="in" filter="fade">
                                      <p:cBhvr>
                                        <p:cTn id="49" dur="1000"/>
                                        <p:tgtEl>
                                          <p:spTgt spid="173"/>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75"/>
                                        </p:tgtEl>
                                        <p:attrNameLst>
                                          <p:attrName>style.visibility</p:attrName>
                                        </p:attrNameLst>
                                      </p:cBhvr>
                                      <p:to>
                                        <p:strVal val="visible"/>
                                      </p:to>
                                    </p:set>
                                    <p:anim calcmode="lin" valueType="num">
                                      <p:cBhvr additive="base">
                                        <p:cTn id="53" dur="500" fill="hold"/>
                                        <p:tgtEl>
                                          <p:spTgt spid="175"/>
                                        </p:tgtEl>
                                        <p:attrNameLst>
                                          <p:attrName>ppt_x</p:attrName>
                                        </p:attrNameLst>
                                      </p:cBhvr>
                                      <p:tavLst>
                                        <p:tav tm="0">
                                          <p:val>
                                            <p:strVal val="0-#ppt_w/2"/>
                                          </p:val>
                                        </p:tav>
                                        <p:tav tm="100000">
                                          <p:val>
                                            <p:strVal val="#ppt_x"/>
                                          </p:val>
                                        </p:tav>
                                      </p:tavLst>
                                    </p:anim>
                                    <p:anim calcmode="lin" valueType="num">
                                      <p:cBhvr additive="base">
                                        <p:cTn id="54" dur="500" fill="hold"/>
                                        <p:tgtEl>
                                          <p:spTgt spid="175"/>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203"/>
                                        </p:tgtEl>
                                        <p:attrNameLst>
                                          <p:attrName>style.visibility</p:attrName>
                                        </p:attrNameLst>
                                      </p:cBhvr>
                                      <p:to>
                                        <p:strVal val="visible"/>
                                      </p:to>
                                    </p:set>
                                    <p:animEffect transition="in" filter="fade">
                                      <p:cBhvr>
                                        <p:cTn id="58" dur="1000"/>
                                        <p:tgtEl>
                                          <p:spTgt spid="203"/>
                                        </p:tgtEl>
                                      </p:cBhvr>
                                    </p:animEffect>
                                    <p:anim calcmode="lin" valueType="num">
                                      <p:cBhvr>
                                        <p:cTn id="59" dur="1000" fill="hold"/>
                                        <p:tgtEl>
                                          <p:spTgt spid="203"/>
                                        </p:tgtEl>
                                        <p:attrNameLst>
                                          <p:attrName>ppt_x</p:attrName>
                                        </p:attrNameLst>
                                      </p:cBhvr>
                                      <p:tavLst>
                                        <p:tav tm="0">
                                          <p:val>
                                            <p:strVal val="#ppt_x"/>
                                          </p:val>
                                        </p:tav>
                                        <p:tav tm="100000">
                                          <p:val>
                                            <p:strVal val="#ppt_x"/>
                                          </p:val>
                                        </p:tav>
                                      </p:tavLst>
                                    </p:anim>
                                    <p:anim calcmode="lin" valueType="num">
                                      <p:cBhvr>
                                        <p:cTn id="60" dur="1000" fill="hold"/>
                                        <p:tgtEl>
                                          <p:spTgt spid="203"/>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204"/>
                                        </p:tgtEl>
                                        <p:attrNameLst>
                                          <p:attrName>style.visibility</p:attrName>
                                        </p:attrNameLst>
                                      </p:cBhvr>
                                      <p:to>
                                        <p:strVal val="visible"/>
                                      </p:to>
                                    </p:set>
                                    <p:anim calcmode="lin" valueType="num">
                                      <p:cBhvr>
                                        <p:cTn id="64" dur="1000" fill="hold"/>
                                        <p:tgtEl>
                                          <p:spTgt spid="204"/>
                                        </p:tgtEl>
                                        <p:attrNameLst>
                                          <p:attrName>ppt_w</p:attrName>
                                        </p:attrNameLst>
                                      </p:cBhvr>
                                      <p:tavLst>
                                        <p:tav tm="0">
                                          <p:val>
                                            <p:fltVal val="0"/>
                                          </p:val>
                                        </p:tav>
                                        <p:tav tm="100000">
                                          <p:val>
                                            <p:strVal val="#ppt_w"/>
                                          </p:val>
                                        </p:tav>
                                      </p:tavLst>
                                    </p:anim>
                                    <p:anim calcmode="lin" valueType="num">
                                      <p:cBhvr>
                                        <p:cTn id="65" dur="1000" fill="hold"/>
                                        <p:tgtEl>
                                          <p:spTgt spid="204"/>
                                        </p:tgtEl>
                                        <p:attrNameLst>
                                          <p:attrName>ppt_h</p:attrName>
                                        </p:attrNameLst>
                                      </p:cBhvr>
                                      <p:tavLst>
                                        <p:tav tm="0">
                                          <p:val>
                                            <p:fltVal val="0"/>
                                          </p:val>
                                        </p:tav>
                                        <p:tav tm="100000">
                                          <p:val>
                                            <p:strVal val="#ppt_h"/>
                                          </p:val>
                                        </p:tav>
                                      </p:tavLst>
                                    </p:anim>
                                    <p:anim calcmode="lin" valueType="num">
                                      <p:cBhvr>
                                        <p:cTn id="66" dur="1000" fill="hold"/>
                                        <p:tgtEl>
                                          <p:spTgt spid="204"/>
                                        </p:tgtEl>
                                        <p:attrNameLst>
                                          <p:attrName>style.rotation</p:attrName>
                                        </p:attrNameLst>
                                      </p:cBhvr>
                                      <p:tavLst>
                                        <p:tav tm="0">
                                          <p:val>
                                            <p:fltVal val="90"/>
                                          </p:val>
                                        </p:tav>
                                        <p:tav tm="100000">
                                          <p:val>
                                            <p:fltVal val="0"/>
                                          </p:val>
                                        </p:tav>
                                      </p:tavLst>
                                    </p:anim>
                                    <p:animEffect transition="in" filter="fade">
                                      <p:cBhvr>
                                        <p:cTn id="67" dur="1000"/>
                                        <p:tgtEl>
                                          <p:spTgt spid="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 grpId="0"/>
      <p:bldP spid="163" grpId="0"/>
      <p:bldP spid="164" grpId="0"/>
      <p:bldGraphic spid="173" grpId="0">
        <p:bldAsOne/>
      </p:bldGraphic>
      <p:bldGraphic spid="174" grpId="0">
        <p:bldAsOne/>
      </p:bldGraphic>
      <p:bldP spid="203" grpId="0"/>
      <p:bldGraphic spid="20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2019-07-30T17:17:26Z</dcterms:modified>
</cp:coreProperties>
</file>